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3" ContentType="audio/m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heme/themeOverride2.xml" ContentType="application/vnd.openxmlformats-officedocument.themeOverride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tags/tag334.xml" ContentType="application/vnd.openxmlformats-officedocument.presentationml.tags+xml"/>
  <Override PartName="/ppt/tags/tag335.xml" ContentType="application/vnd.openxmlformats-officedocument.presentationml.tags+xml"/>
  <Override PartName="/ppt/tags/tag336.xml" ContentType="application/vnd.openxmlformats-officedocument.presentationml.tags+xml"/>
  <Override PartName="/ppt/tags/tag337.xml" ContentType="application/vnd.openxmlformats-officedocument.presentationml.tags+xml"/>
  <Override PartName="/ppt/tags/tag338.xml" ContentType="application/vnd.openxmlformats-officedocument.presentationml.tags+xml"/>
  <Override PartName="/ppt/tags/tag339.xml" ContentType="application/vnd.openxmlformats-officedocument.presentationml.tags+xml"/>
  <Override PartName="/ppt/tags/tag340.xml" ContentType="application/vnd.openxmlformats-officedocument.presentationml.tags+xml"/>
  <Override PartName="/ppt/tags/tag341.xml" ContentType="application/vnd.openxmlformats-officedocument.presentationml.tags+xml"/>
  <Override PartName="/ppt/tags/tag342.xml" ContentType="application/vnd.openxmlformats-officedocument.presentationml.tags+xml"/>
  <Override PartName="/ppt/tags/tag343.xml" ContentType="application/vnd.openxmlformats-officedocument.presentationml.tags+xml"/>
  <Override PartName="/ppt/tags/tag344.xml" ContentType="application/vnd.openxmlformats-officedocument.presentationml.tags+xml"/>
  <Override PartName="/ppt/tags/tag345.xml" ContentType="application/vnd.openxmlformats-officedocument.presentationml.tags+xml"/>
  <Override PartName="/ppt/tags/tag346.xml" ContentType="application/vnd.openxmlformats-officedocument.presentationml.tags+xml"/>
  <Override PartName="/ppt/tags/tag347.xml" ContentType="application/vnd.openxmlformats-officedocument.presentationml.tags+xml"/>
  <Override PartName="/ppt/tags/tag348.xml" ContentType="application/vnd.openxmlformats-officedocument.presentationml.tags+xml"/>
  <Override PartName="/ppt/tags/tag349.xml" ContentType="application/vnd.openxmlformats-officedocument.presentationml.tags+xml"/>
  <Override PartName="/ppt/tags/tag350.xml" ContentType="application/vnd.openxmlformats-officedocument.presentationml.tags+xml"/>
  <Override PartName="/ppt/tags/tag351.xml" ContentType="application/vnd.openxmlformats-officedocument.presentationml.tags+xml"/>
  <Override PartName="/ppt/tags/tag352.xml" ContentType="application/vnd.openxmlformats-officedocument.presentationml.tags+xml"/>
  <Override PartName="/ppt/tags/tag353.xml" ContentType="application/vnd.openxmlformats-officedocument.presentationml.tags+xml"/>
  <Override PartName="/ppt/tags/tag354.xml" ContentType="application/vnd.openxmlformats-officedocument.presentationml.tags+xml"/>
  <Override PartName="/ppt/tags/tag355.xml" ContentType="application/vnd.openxmlformats-officedocument.presentationml.tags+xml"/>
  <Override PartName="/ppt/tags/tag356.xml" ContentType="application/vnd.openxmlformats-officedocument.presentationml.tags+xml"/>
  <Override PartName="/ppt/tags/tag357.xml" ContentType="application/vnd.openxmlformats-officedocument.presentationml.tags+xml"/>
  <Override PartName="/ppt/tags/tag358.xml" ContentType="application/vnd.openxmlformats-officedocument.presentationml.tags+xml"/>
  <Override PartName="/ppt/tags/tag359.xml" ContentType="application/vnd.openxmlformats-officedocument.presentationml.tags+xml"/>
  <Override PartName="/ppt/tags/tag360.xml" ContentType="application/vnd.openxmlformats-officedocument.presentationml.tags+xml"/>
  <Override PartName="/ppt/tags/tag361.xml" ContentType="application/vnd.openxmlformats-officedocument.presentationml.tags+xml"/>
  <Override PartName="/ppt/tags/tag362.xml" ContentType="application/vnd.openxmlformats-officedocument.presentationml.tags+xml"/>
  <Override PartName="/ppt/tags/tag363.xml" ContentType="application/vnd.openxmlformats-officedocument.presentationml.tags+xml"/>
  <Override PartName="/ppt/tags/tag364.xml" ContentType="application/vnd.openxmlformats-officedocument.presentationml.tags+xml"/>
  <Override PartName="/ppt/tags/tag365.xml" ContentType="application/vnd.openxmlformats-officedocument.presentationml.tags+xml"/>
  <Override PartName="/ppt/tags/tag366.xml" ContentType="application/vnd.openxmlformats-officedocument.presentationml.tags+xml"/>
  <Override PartName="/ppt/tags/tag367.xml" ContentType="application/vnd.openxmlformats-officedocument.presentationml.tags+xml"/>
  <Override PartName="/ppt/tags/tag368.xml" ContentType="application/vnd.openxmlformats-officedocument.presentationml.tags+xml"/>
  <Override PartName="/ppt/tags/tag369.xml" ContentType="application/vnd.openxmlformats-officedocument.presentationml.tags+xml"/>
  <Override PartName="/ppt/tags/tag370.xml" ContentType="application/vnd.openxmlformats-officedocument.presentationml.tags+xml"/>
  <Override PartName="/ppt/tags/tag371.xml" ContentType="application/vnd.openxmlformats-officedocument.presentationml.tags+xml"/>
  <Override PartName="/ppt/tags/tag372.xml" ContentType="application/vnd.openxmlformats-officedocument.presentationml.tags+xml"/>
  <Override PartName="/ppt/tags/tag373.xml" ContentType="application/vnd.openxmlformats-officedocument.presentationml.tags+xml"/>
  <Override PartName="/ppt/tags/tag374.xml" ContentType="application/vnd.openxmlformats-officedocument.presentationml.tags+xml"/>
  <Override PartName="/ppt/tags/tag375.xml" ContentType="application/vnd.openxmlformats-officedocument.presentationml.tags+xml"/>
  <Override PartName="/ppt/tags/tag376.xml" ContentType="application/vnd.openxmlformats-officedocument.presentationml.tags+xml"/>
  <Override PartName="/ppt/tags/tag377.xml" ContentType="application/vnd.openxmlformats-officedocument.presentationml.tags+xml"/>
  <Override PartName="/ppt/tags/tag378.xml" ContentType="application/vnd.openxmlformats-officedocument.presentationml.tags+xml"/>
  <Override PartName="/ppt/tags/tag379.xml" ContentType="application/vnd.openxmlformats-officedocument.presentationml.tags+xml"/>
  <Override PartName="/ppt/tags/tag380.xml" ContentType="application/vnd.openxmlformats-officedocument.presentationml.tags+xml"/>
  <Override PartName="/ppt/tags/tag381.xml" ContentType="application/vnd.openxmlformats-officedocument.presentationml.tags+xml"/>
  <Override PartName="/ppt/tags/tag382.xml" ContentType="application/vnd.openxmlformats-officedocument.presentationml.tags+xml"/>
  <Override PartName="/ppt/tags/tag383.xml" ContentType="application/vnd.openxmlformats-officedocument.presentationml.tags+xml"/>
  <Override PartName="/ppt/tags/tag384.xml" ContentType="application/vnd.openxmlformats-officedocument.presentationml.tags+xml"/>
  <Override PartName="/ppt/tags/tag385.xml" ContentType="application/vnd.openxmlformats-officedocument.presentationml.tags+xml"/>
  <Override PartName="/ppt/tags/tag386.xml" ContentType="application/vnd.openxmlformats-officedocument.presentationml.tags+xml"/>
  <Override PartName="/ppt/tags/tag387.xml" ContentType="application/vnd.openxmlformats-officedocument.presentationml.tags+xml"/>
  <Override PartName="/ppt/tags/tag388.xml" ContentType="application/vnd.openxmlformats-officedocument.presentationml.tags+xml"/>
  <Override PartName="/ppt/tags/tag389.xml" ContentType="application/vnd.openxmlformats-officedocument.presentationml.tags+xml"/>
  <Override PartName="/ppt/tags/tag390.xml" ContentType="application/vnd.openxmlformats-officedocument.presentationml.tags+xml"/>
  <Override PartName="/ppt/tags/tag391.xml" ContentType="application/vnd.openxmlformats-officedocument.presentationml.tags+xml"/>
  <Override PartName="/ppt/tags/tag392.xml" ContentType="application/vnd.openxmlformats-officedocument.presentationml.tags+xml"/>
  <Override PartName="/ppt/tags/tag393.xml" ContentType="application/vnd.openxmlformats-officedocument.presentationml.tags+xml"/>
  <Override PartName="/ppt/tags/tag394.xml" ContentType="application/vnd.openxmlformats-officedocument.presentationml.tags+xml"/>
  <Override PartName="/ppt/tags/tag395.xml" ContentType="application/vnd.openxmlformats-officedocument.presentationml.tags+xml"/>
  <Override PartName="/ppt/tags/tag396.xml" ContentType="application/vnd.openxmlformats-officedocument.presentationml.tags+xml"/>
  <Override PartName="/ppt/tags/tag397.xml" ContentType="application/vnd.openxmlformats-officedocument.presentationml.tags+xml"/>
  <Override PartName="/ppt/tags/tag398.xml" ContentType="application/vnd.openxmlformats-officedocument.presentationml.tags+xml"/>
  <Override PartName="/ppt/tags/tag399.xml" ContentType="application/vnd.openxmlformats-officedocument.presentationml.tags+xml"/>
  <Override PartName="/ppt/tags/tag400.xml" ContentType="application/vnd.openxmlformats-officedocument.presentationml.tags+xml"/>
  <Override PartName="/ppt/tags/tag401.xml" ContentType="application/vnd.openxmlformats-officedocument.presentationml.tags+xml"/>
  <Override PartName="/ppt/tags/tag402.xml" ContentType="application/vnd.openxmlformats-officedocument.presentationml.tags+xml"/>
  <Override PartName="/ppt/tags/tag403.xml" ContentType="application/vnd.openxmlformats-officedocument.presentationml.tags+xml"/>
  <Override PartName="/ppt/tags/tag404.xml" ContentType="application/vnd.openxmlformats-officedocument.presentationml.tags+xml"/>
  <Override PartName="/ppt/tags/tag405.xml" ContentType="application/vnd.openxmlformats-officedocument.presentationml.tags+xml"/>
  <Override PartName="/ppt/tags/tag406.xml" ContentType="application/vnd.openxmlformats-officedocument.presentationml.tags+xml"/>
  <Override PartName="/ppt/tags/tag407.xml" ContentType="application/vnd.openxmlformats-officedocument.presentationml.tags+xml"/>
  <Override PartName="/ppt/tags/tag408.xml" ContentType="application/vnd.openxmlformats-officedocument.presentationml.tags+xml"/>
  <Override PartName="/ppt/tags/tag409.xml" ContentType="application/vnd.openxmlformats-officedocument.presentationml.tags+xml"/>
  <Override PartName="/ppt/tags/tag410.xml" ContentType="application/vnd.openxmlformats-officedocument.presentationml.tags+xml"/>
  <Override PartName="/ppt/tags/tag411.xml" ContentType="application/vnd.openxmlformats-officedocument.presentationml.tags+xml"/>
  <Override PartName="/ppt/tags/tag412.xml" ContentType="application/vnd.openxmlformats-officedocument.presentationml.tags+xml"/>
  <Override PartName="/ppt/tags/tag413.xml" ContentType="application/vnd.openxmlformats-officedocument.presentationml.tags+xml"/>
  <Override PartName="/ppt/tags/tag414.xml" ContentType="application/vnd.openxmlformats-officedocument.presentationml.tags+xml"/>
  <Override PartName="/ppt/tags/tag415.xml" ContentType="application/vnd.openxmlformats-officedocument.presentationml.tags+xml"/>
  <Override PartName="/ppt/tags/tag416.xml" ContentType="application/vnd.openxmlformats-officedocument.presentationml.tags+xml"/>
  <Override PartName="/ppt/tags/tag417.xml" ContentType="application/vnd.openxmlformats-officedocument.presentationml.tags+xml"/>
  <Override PartName="/ppt/tags/tag418.xml" ContentType="application/vnd.openxmlformats-officedocument.presentationml.tags+xml"/>
  <Override PartName="/ppt/tags/tag419.xml" ContentType="application/vnd.openxmlformats-officedocument.presentationml.tags+xml"/>
  <Override PartName="/ppt/tags/tag420.xml" ContentType="application/vnd.openxmlformats-officedocument.presentationml.tags+xml"/>
  <Override PartName="/ppt/tags/tag421.xml" ContentType="application/vnd.openxmlformats-officedocument.presentationml.tags+xml"/>
  <Override PartName="/ppt/tags/tag422.xml" ContentType="application/vnd.openxmlformats-officedocument.presentationml.tags+xml"/>
  <Override PartName="/ppt/tags/tag423.xml" ContentType="application/vnd.openxmlformats-officedocument.presentationml.tags+xml"/>
  <Override PartName="/ppt/tags/tag424.xml" ContentType="application/vnd.openxmlformats-officedocument.presentationml.tags+xml"/>
  <Override PartName="/ppt/tags/tag425.xml" ContentType="application/vnd.openxmlformats-officedocument.presentationml.tags+xml"/>
  <Override PartName="/ppt/tags/tag426.xml" ContentType="application/vnd.openxmlformats-officedocument.presentationml.tags+xml"/>
  <Override PartName="/ppt/tags/tag427.xml" ContentType="application/vnd.openxmlformats-officedocument.presentationml.tags+xml"/>
  <Override PartName="/ppt/tags/tag428.xml" ContentType="application/vnd.openxmlformats-officedocument.presentationml.tags+xml"/>
  <Override PartName="/ppt/tags/tag429.xml" ContentType="application/vnd.openxmlformats-officedocument.presentationml.tags+xml"/>
  <Override PartName="/ppt/tags/tag430.xml" ContentType="application/vnd.openxmlformats-officedocument.presentationml.tags+xml"/>
  <Override PartName="/ppt/tags/tag431.xml" ContentType="application/vnd.openxmlformats-officedocument.presentationml.tags+xml"/>
  <Override PartName="/ppt/tags/tag432.xml" ContentType="application/vnd.openxmlformats-officedocument.presentationml.tags+xml"/>
  <Override PartName="/ppt/tags/tag433.xml" ContentType="application/vnd.openxmlformats-officedocument.presentationml.tags+xml"/>
  <Override PartName="/ppt/tags/tag434.xml" ContentType="application/vnd.openxmlformats-officedocument.presentationml.tags+xml"/>
  <Override PartName="/ppt/tags/tag435.xml" ContentType="application/vnd.openxmlformats-officedocument.presentationml.tags+xml"/>
  <Override PartName="/ppt/tags/tag436.xml" ContentType="application/vnd.openxmlformats-officedocument.presentationml.tags+xml"/>
  <Override PartName="/ppt/tags/tag437.xml" ContentType="application/vnd.openxmlformats-officedocument.presentationml.tags+xml"/>
  <Override PartName="/ppt/tags/tag438.xml" ContentType="application/vnd.openxmlformats-officedocument.presentationml.tags+xml"/>
  <Override PartName="/ppt/tags/tag439.xml" ContentType="application/vnd.openxmlformats-officedocument.presentationml.tags+xml"/>
  <Override PartName="/ppt/tags/tag440.xml" ContentType="application/vnd.openxmlformats-officedocument.presentationml.tags+xml"/>
  <Override PartName="/ppt/tags/tag441.xml" ContentType="application/vnd.openxmlformats-officedocument.presentationml.tags+xml"/>
  <Override PartName="/ppt/tags/tag442.xml" ContentType="application/vnd.openxmlformats-officedocument.presentationml.tags+xml"/>
  <Override PartName="/ppt/tags/tag443.xml" ContentType="application/vnd.openxmlformats-officedocument.presentationml.tags+xml"/>
  <Override PartName="/ppt/tags/tag444.xml" ContentType="application/vnd.openxmlformats-officedocument.presentationml.tags+xml"/>
  <Override PartName="/ppt/tags/tag445.xml" ContentType="application/vnd.openxmlformats-officedocument.presentationml.tags+xml"/>
  <Override PartName="/ppt/tags/tag446.xml" ContentType="application/vnd.openxmlformats-officedocument.presentationml.tags+xml"/>
  <Override PartName="/ppt/tags/tag447.xml" ContentType="application/vnd.openxmlformats-officedocument.presentationml.tags+xml"/>
  <Override PartName="/ppt/tags/tag448.xml" ContentType="application/vnd.openxmlformats-officedocument.presentationml.tags+xml"/>
  <Override PartName="/ppt/tags/tag449.xml" ContentType="application/vnd.openxmlformats-officedocument.presentationml.tags+xml"/>
  <Override PartName="/ppt/tags/tag450.xml" ContentType="application/vnd.openxmlformats-officedocument.presentationml.tags+xml"/>
  <Override PartName="/ppt/tags/tag451.xml" ContentType="application/vnd.openxmlformats-officedocument.presentationml.tags+xml"/>
  <Override PartName="/ppt/tags/tag452.xml" ContentType="application/vnd.openxmlformats-officedocument.presentationml.tags+xml"/>
  <Override PartName="/ppt/tags/tag453.xml" ContentType="application/vnd.openxmlformats-officedocument.presentationml.tags+xml"/>
  <Override PartName="/ppt/tags/tag454.xml" ContentType="application/vnd.openxmlformats-officedocument.presentationml.tags+xml"/>
  <Override PartName="/ppt/tags/tag455.xml" ContentType="application/vnd.openxmlformats-officedocument.presentationml.tags+xml"/>
  <Override PartName="/ppt/tags/tag456.xml" ContentType="application/vnd.openxmlformats-officedocument.presentationml.tags+xml"/>
  <Override PartName="/ppt/tags/tag457.xml" ContentType="application/vnd.openxmlformats-officedocument.presentationml.tags+xml"/>
  <Override PartName="/ppt/tags/tag458.xml" ContentType="application/vnd.openxmlformats-officedocument.presentationml.tags+xml"/>
  <Override PartName="/ppt/tags/tag459.xml" ContentType="application/vnd.openxmlformats-officedocument.presentationml.tags+xml"/>
  <Override PartName="/ppt/tags/tag460.xml" ContentType="application/vnd.openxmlformats-officedocument.presentationml.tags+xml"/>
  <Override PartName="/ppt/tags/tag461.xml" ContentType="application/vnd.openxmlformats-officedocument.presentationml.tags+xml"/>
  <Override PartName="/ppt/tags/tag462.xml" ContentType="application/vnd.openxmlformats-officedocument.presentationml.tags+xml"/>
  <Override PartName="/ppt/tags/tag463.xml" ContentType="application/vnd.openxmlformats-officedocument.presentationml.tags+xml"/>
  <Override PartName="/ppt/tags/tag464.xml" ContentType="application/vnd.openxmlformats-officedocument.presentationml.tags+xml"/>
  <Override PartName="/ppt/tags/tag465.xml" ContentType="application/vnd.openxmlformats-officedocument.presentationml.tags+xml"/>
  <Override PartName="/ppt/tags/tag466.xml" ContentType="application/vnd.openxmlformats-officedocument.presentationml.tags+xml"/>
  <Override PartName="/ppt/tags/tag467.xml" ContentType="application/vnd.openxmlformats-officedocument.presentationml.tags+xml"/>
  <Override PartName="/ppt/tags/tag468.xml" ContentType="application/vnd.openxmlformats-officedocument.presentationml.tags+xml"/>
  <Override PartName="/ppt/tags/tag469.xml" ContentType="application/vnd.openxmlformats-officedocument.presentationml.tags+xml"/>
  <Override PartName="/ppt/tags/tag470.xml" ContentType="application/vnd.openxmlformats-officedocument.presentationml.tags+xml"/>
  <Override PartName="/ppt/tags/tag471.xml" ContentType="application/vnd.openxmlformats-officedocument.presentationml.tags+xml"/>
  <Override PartName="/ppt/tags/tag472.xml" ContentType="application/vnd.openxmlformats-officedocument.presentationml.tags+xml"/>
  <Override PartName="/ppt/tags/tag473.xml" ContentType="application/vnd.openxmlformats-officedocument.presentationml.tags+xml"/>
  <Override PartName="/ppt/tags/tag474.xml" ContentType="application/vnd.openxmlformats-officedocument.presentationml.tags+xml"/>
  <Override PartName="/ppt/tags/tag475.xml" ContentType="application/vnd.openxmlformats-officedocument.presentationml.tags+xml"/>
  <Override PartName="/ppt/tags/tag476.xml" ContentType="application/vnd.openxmlformats-officedocument.presentationml.tags+xml"/>
  <Override PartName="/ppt/tags/tag477.xml" ContentType="application/vnd.openxmlformats-officedocument.presentationml.tags+xml"/>
  <Override PartName="/ppt/tags/tag478.xml" ContentType="application/vnd.openxmlformats-officedocument.presentationml.tags+xml"/>
  <Override PartName="/ppt/tags/tag479.xml" ContentType="application/vnd.openxmlformats-officedocument.presentationml.tags+xml"/>
  <Override PartName="/ppt/tags/tag480.xml" ContentType="application/vnd.openxmlformats-officedocument.presentationml.tags+xml"/>
  <Override PartName="/ppt/tags/tag481.xml" ContentType="application/vnd.openxmlformats-officedocument.presentationml.tags+xml"/>
  <Override PartName="/ppt/tags/tag482.xml" ContentType="application/vnd.openxmlformats-officedocument.presentationml.tags+xml"/>
  <Override PartName="/ppt/tags/tag483.xml" ContentType="application/vnd.openxmlformats-officedocument.presentationml.tags+xml"/>
  <Override PartName="/ppt/tags/tag484.xml" ContentType="application/vnd.openxmlformats-officedocument.presentationml.tags+xml"/>
  <Override PartName="/ppt/tags/tag485.xml" ContentType="application/vnd.openxmlformats-officedocument.presentationml.tags+xml"/>
  <Override PartName="/ppt/tags/tag486.xml" ContentType="application/vnd.openxmlformats-officedocument.presentationml.tags+xml"/>
  <Override PartName="/ppt/tags/tag487.xml" ContentType="application/vnd.openxmlformats-officedocument.presentationml.tags+xml"/>
  <Override PartName="/ppt/tags/tag488.xml" ContentType="application/vnd.openxmlformats-officedocument.presentationml.tags+xml"/>
  <Override PartName="/ppt/tags/tag489.xml" ContentType="application/vnd.openxmlformats-officedocument.presentationml.tags+xml"/>
  <Override PartName="/ppt/tags/tag490.xml" ContentType="application/vnd.openxmlformats-officedocument.presentationml.tags+xml"/>
  <Override PartName="/ppt/tags/tag491.xml" ContentType="application/vnd.openxmlformats-officedocument.presentationml.tags+xml"/>
  <Override PartName="/ppt/tags/tag492.xml" ContentType="application/vnd.openxmlformats-officedocument.presentationml.tags+xml"/>
  <Override PartName="/ppt/tags/tag493.xml" ContentType="application/vnd.openxmlformats-officedocument.presentationml.tags+xml"/>
  <Override PartName="/ppt/tags/tag494.xml" ContentType="application/vnd.openxmlformats-officedocument.presentationml.tags+xml"/>
  <Override PartName="/ppt/tags/tag495.xml" ContentType="application/vnd.openxmlformats-officedocument.presentationml.tags+xml"/>
  <Override PartName="/ppt/tags/tag496.xml" ContentType="application/vnd.openxmlformats-officedocument.presentationml.tags+xml"/>
  <Override PartName="/ppt/tags/tag497.xml" ContentType="application/vnd.openxmlformats-officedocument.presentationml.tags+xml"/>
  <Override PartName="/ppt/tags/tag498.xml" ContentType="application/vnd.openxmlformats-officedocument.presentationml.tags+xml"/>
  <Override PartName="/ppt/tags/tag499.xml" ContentType="application/vnd.openxmlformats-officedocument.presentationml.tags+xml"/>
  <Override PartName="/ppt/tags/tag500.xml" ContentType="application/vnd.openxmlformats-officedocument.presentationml.tags+xml"/>
  <Override PartName="/ppt/tags/tag501.xml" ContentType="application/vnd.openxmlformats-officedocument.presentationml.tags+xml"/>
  <Override PartName="/ppt/tags/tag502.xml" ContentType="application/vnd.openxmlformats-officedocument.presentationml.tags+xml"/>
  <Override PartName="/ppt/tags/tag503.xml" ContentType="application/vnd.openxmlformats-officedocument.presentationml.tags+xml"/>
  <Override PartName="/ppt/tags/tag504.xml" ContentType="application/vnd.openxmlformats-officedocument.presentationml.tags+xml"/>
  <Override PartName="/ppt/tags/tag505.xml" ContentType="application/vnd.openxmlformats-officedocument.presentationml.tags+xml"/>
  <Override PartName="/ppt/tags/tag506.xml" ContentType="application/vnd.openxmlformats-officedocument.presentationml.tags+xml"/>
  <Override PartName="/ppt/tags/tag507.xml" ContentType="application/vnd.openxmlformats-officedocument.presentationml.tags+xml"/>
  <Override PartName="/ppt/tags/tag508.xml" ContentType="application/vnd.openxmlformats-officedocument.presentationml.tags+xml"/>
  <Override PartName="/ppt/tags/tag509.xml" ContentType="application/vnd.openxmlformats-officedocument.presentationml.tags+xml"/>
  <Override PartName="/ppt/tags/tag510.xml" ContentType="application/vnd.openxmlformats-officedocument.presentationml.tags+xml"/>
  <Override PartName="/ppt/tags/tag511.xml" ContentType="application/vnd.openxmlformats-officedocument.presentationml.tags+xml"/>
  <Override PartName="/ppt/tags/tag512.xml" ContentType="application/vnd.openxmlformats-officedocument.presentationml.tags+xml"/>
  <Override PartName="/ppt/tags/tag513.xml" ContentType="application/vnd.openxmlformats-officedocument.presentationml.tags+xml"/>
  <Override PartName="/ppt/tags/tag514.xml" ContentType="application/vnd.openxmlformats-officedocument.presentationml.tags+xml"/>
  <Override PartName="/ppt/tags/tag515.xml" ContentType="application/vnd.openxmlformats-officedocument.presentationml.tags+xml"/>
  <Override PartName="/ppt/tags/tag516.xml" ContentType="application/vnd.openxmlformats-officedocument.presentationml.tags+xml"/>
  <Override PartName="/ppt/tags/tag517.xml" ContentType="application/vnd.openxmlformats-officedocument.presentationml.tags+xml"/>
  <Override PartName="/ppt/tags/tag518.xml" ContentType="application/vnd.openxmlformats-officedocument.presentationml.tags+xml"/>
  <Override PartName="/ppt/tags/tag519.xml" ContentType="application/vnd.openxmlformats-officedocument.presentationml.tags+xml"/>
  <Override PartName="/ppt/tags/tag520.xml" ContentType="application/vnd.openxmlformats-officedocument.presentationml.tags+xml"/>
  <Override PartName="/ppt/tags/tag521.xml" ContentType="application/vnd.openxmlformats-officedocument.presentationml.tags+xml"/>
  <Override PartName="/ppt/tags/tag522.xml" ContentType="application/vnd.openxmlformats-officedocument.presentationml.tags+xml"/>
  <Override PartName="/ppt/tags/tag523.xml" ContentType="application/vnd.openxmlformats-officedocument.presentationml.tags+xml"/>
  <Override PartName="/ppt/tags/tag524.xml" ContentType="application/vnd.openxmlformats-officedocument.presentationml.tags+xml"/>
  <Override PartName="/ppt/tags/tag525.xml" ContentType="application/vnd.openxmlformats-officedocument.presentationml.tags+xml"/>
  <Override PartName="/ppt/tags/tag526.xml" ContentType="application/vnd.openxmlformats-officedocument.presentationml.tags+xml"/>
  <Override PartName="/ppt/tags/tag527.xml" ContentType="application/vnd.openxmlformats-officedocument.presentationml.tags+xml"/>
  <Override PartName="/ppt/tags/tag528.xml" ContentType="application/vnd.openxmlformats-officedocument.presentationml.tags+xml"/>
  <Override PartName="/ppt/tags/tag529.xml" ContentType="application/vnd.openxmlformats-officedocument.presentationml.tags+xml"/>
  <Override PartName="/ppt/tags/tag530.xml" ContentType="application/vnd.openxmlformats-officedocument.presentationml.tags+xml"/>
  <Override PartName="/ppt/tags/tag531.xml" ContentType="application/vnd.openxmlformats-officedocument.presentationml.tags+xml"/>
  <Override PartName="/ppt/tags/tag532.xml" ContentType="application/vnd.openxmlformats-officedocument.presentationml.tags+xml"/>
  <Override PartName="/ppt/tags/tag533.xml" ContentType="application/vnd.openxmlformats-officedocument.presentationml.tags+xml"/>
  <Override PartName="/ppt/tags/tag534.xml" ContentType="application/vnd.openxmlformats-officedocument.presentationml.tags+xml"/>
  <Override PartName="/ppt/tags/tag535.xml" ContentType="application/vnd.openxmlformats-officedocument.presentationml.tags+xml"/>
  <Override PartName="/ppt/tags/tag536.xml" ContentType="application/vnd.openxmlformats-officedocument.presentationml.tags+xml"/>
  <Override PartName="/ppt/tags/tag537.xml" ContentType="application/vnd.openxmlformats-officedocument.presentationml.tags+xml"/>
  <Override PartName="/ppt/tags/tag538.xml" ContentType="application/vnd.openxmlformats-officedocument.presentationml.tags+xml"/>
  <Override PartName="/ppt/tags/tag539.xml" ContentType="application/vnd.openxmlformats-officedocument.presentationml.tags+xml"/>
  <Override PartName="/ppt/tags/tag540.xml" ContentType="application/vnd.openxmlformats-officedocument.presentationml.tags+xml"/>
  <Override PartName="/ppt/tags/tag541.xml" ContentType="application/vnd.openxmlformats-officedocument.presentationml.tags+xml"/>
  <Override PartName="/ppt/tags/tag542.xml" ContentType="application/vnd.openxmlformats-officedocument.presentationml.tags+xml"/>
  <Override PartName="/ppt/tags/tag543.xml" ContentType="application/vnd.openxmlformats-officedocument.presentationml.tags+xml"/>
  <Override PartName="/ppt/tags/tag544.xml" ContentType="application/vnd.openxmlformats-officedocument.presentationml.tags+xml"/>
  <Override PartName="/ppt/tags/tag545.xml" ContentType="application/vnd.openxmlformats-officedocument.presentationml.tags+xml"/>
  <Override PartName="/ppt/tags/tag546.xml" ContentType="application/vnd.openxmlformats-officedocument.presentationml.tags+xml"/>
  <Override PartName="/ppt/tags/tag547.xml" ContentType="application/vnd.openxmlformats-officedocument.presentationml.tags+xml"/>
  <Override PartName="/ppt/tags/tag548.xml" ContentType="application/vnd.openxmlformats-officedocument.presentationml.tags+xml"/>
  <Override PartName="/ppt/tags/tag549.xml" ContentType="application/vnd.openxmlformats-officedocument.presentationml.tags+xml"/>
  <Override PartName="/ppt/tags/tag550.xml" ContentType="application/vnd.openxmlformats-officedocument.presentationml.tags+xml"/>
  <Override PartName="/ppt/tags/tag551.xml" ContentType="application/vnd.openxmlformats-officedocument.presentationml.tags+xml"/>
  <Override PartName="/ppt/tags/tag552.xml" ContentType="application/vnd.openxmlformats-officedocument.presentationml.tags+xml"/>
  <Override PartName="/ppt/tags/tag553.xml" ContentType="application/vnd.openxmlformats-officedocument.presentationml.tags+xml"/>
  <Override PartName="/ppt/tags/tag554.xml" ContentType="application/vnd.openxmlformats-officedocument.presentationml.tags+xml"/>
  <Override PartName="/ppt/tags/tag555.xml" ContentType="application/vnd.openxmlformats-officedocument.presentationml.tags+xml"/>
  <Override PartName="/ppt/tags/tag556.xml" ContentType="application/vnd.openxmlformats-officedocument.presentationml.tags+xml"/>
  <Override PartName="/ppt/tags/tag557.xml" ContentType="application/vnd.openxmlformats-officedocument.presentationml.tags+xml"/>
  <Override PartName="/ppt/tags/tag558.xml" ContentType="application/vnd.openxmlformats-officedocument.presentationml.tags+xml"/>
  <Override PartName="/ppt/tags/tag559.xml" ContentType="application/vnd.openxmlformats-officedocument.presentationml.tags+xml"/>
  <Override PartName="/ppt/tags/tag560.xml" ContentType="application/vnd.openxmlformats-officedocument.presentationml.tags+xml"/>
  <Override PartName="/ppt/tags/tag561.xml" ContentType="application/vnd.openxmlformats-officedocument.presentationml.tags+xml"/>
  <Override PartName="/ppt/tags/tag562.xml" ContentType="application/vnd.openxmlformats-officedocument.presentationml.tags+xml"/>
  <Override PartName="/ppt/tags/tag563.xml" ContentType="application/vnd.openxmlformats-officedocument.presentationml.tags+xml"/>
  <Override PartName="/ppt/tags/tag564.xml" ContentType="application/vnd.openxmlformats-officedocument.presentationml.tags+xml"/>
  <Override PartName="/ppt/tags/tag565.xml" ContentType="application/vnd.openxmlformats-officedocument.presentationml.tags+xml"/>
  <Override PartName="/ppt/tags/tag566.xml" ContentType="application/vnd.openxmlformats-officedocument.presentationml.tags+xml"/>
  <Override PartName="/ppt/tags/tag567.xml" ContentType="application/vnd.openxmlformats-officedocument.presentationml.tags+xml"/>
  <Override PartName="/ppt/tags/tag568.xml" ContentType="application/vnd.openxmlformats-officedocument.presentationml.tags+xml"/>
  <Override PartName="/ppt/tags/tag569.xml" ContentType="application/vnd.openxmlformats-officedocument.presentationml.tags+xml"/>
  <Override PartName="/ppt/tags/tag570.xml" ContentType="application/vnd.openxmlformats-officedocument.presentationml.tags+xml"/>
  <Override PartName="/ppt/tags/tag571.xml" ContentType="application/vnd.openxmlformats-officedocument.presentationml.tags+xml"/>
  <Override PartName="/ppt/tags/tag572.xml" ContentType="application/vnd.openxmlformats-officedocument.presentationml.tags+xml"/>
  <Override PartName="/ppt/tags/tag573.xml" ContentType="application/vnd.openxmlformats-officedocument.presentationml.tags+xml"/>
  <Override PartName="/ppt/tags/tag574.xml" ContentType="application/vnd.openxmlformats-officedocument.presentationml.tags+xml"/>
  <Override PartName="/ppt/tags/tag575.xml" ContentType="application/vnd.openxmlformats-officedocument.presentationml.tags+xml"/>
  <Override PartName="/ppt/tags/tag576.xml" ContentType="application/vnd.openxmlformats-officedocument.presentationml.tags+xml"/>
  <Override PartName="/ppt/tags/tag577.xml" ContentType="application/vnd.openxmlformats-officedocument.presentationml.tags+xml"/>
  <Override PartName="/ppt/tags/tag578.xml" ContentType="application/vnd.openxmlformats-officedocument.presentationml.tags+xml"/>
  <Override PartName="/ppt/tags/tag579.xml" ContentType="application/vnd.openxmlformats-officedocument.presentationml.tags+xml"/>
  <Override PartName="/ppt/tags/tag580.xml" ContentType="application/vnd.openxmlformats-officedocument.presentationml.tags+xml"/>
  <Override PartName="/ppt/tags/tag581.xml" ContentType="application/vnd.openxmlformats-officedocument.presentationml.tags+xml"/>
  <Override PartName="/ppt/tags/tag582.xml" ContentType="application/vnd.openxmlformats-officedocument.presentationml.tags+xml"/>
  <Override PartName="/ppt/tags/tag583.xml" ContentType="application/vnd.openxmlformats-officedocument.presentationml.tags+xml"/>
  <Override PartName="/ppt/tags/tag584.xml" ContentType="application/vnd.openxmlformats-officedocument.presentationml.tags+xml"/>
  <Override PartName="/ppt/tags/tag585.xml" ContentType="application/vnd.openxmlformats-officedocument.presentationml.tags+xml"/>
  <Override PartName="/ppt/tags/tag586.xml" ContentType="application/vnd.openxmlformats-officedocument.presentationml.tags+xml"/>
  <Override PartName="/ppt/tags/tag587.xml" ContentType="application/vnd.openxmlformats-officedocument.presentationml.tags+xml"/>
  <Override PartName="/ppt/tags/tag588.xml" ContentType="application/vnd.openxmlformats-officedocument.presentationml.tags+xml"/>
  <Override PartName="/ppt/tags/tag589.xml" ContentType="application/vnd.openxmlformats-officedocument.presentationml.tags+xml"/>
  <Override PartName="/ppt/tags/tag590.xml" ContentType="application/vnd.openxmlformats-officedocument.presentationml.tags+xml"/>
  <Override PartName="/ppt/tags/tag591.xml" ContentType="application/vnd.openxmlformats-officedocument.presentationml.tags+xml"/>
  <Override PartName="/ppt/tags/tag592.xml" ContentType="application/vnd.openxmlformats-officedocument.presentationml.tags+xml"/>
  <Override PartName="/ppt/tags/tag593.xml" ContentType="application/vnd.openxmlformats-officedocument.presentationml.tags+xml"/>
  <Override PartName="/ppt/tags/tag594.xml" ContentType="application/vnd.openxmlformats-officedocument.presentationml.tags+xml"/>
  <Override PartName="/ppt/tags/tag595.xml" ContentType="application/vnd.openxmlformats-officedocument.presentationml.tags+xml"/>
  <Override PartName="/ppt/tags/tag596.xml" ContentType="application/vnd.openxmlformats-officedocument.presentationml.tags+xml"/>
  <Override PartName="/ppt/tags/tag597.xml" ContentType="application/vnd.openxmlformats-officedocument.presentationml.tags+xml"/>
  <Override PartName="/ppt/tags/tag598.xml" ContentType="application/vnd.openxmlformats-officedocument.presentationml.tags+xml"/>
  <Override PartName="/ppt/tags/tag599.xml" ContentType="application/vnd.openxmlformats-officedocument.presentationml.tags+xml"/>
  <Override PartName="/ppt/tags/tag600.xml" ContentType="application/vnd.openxmlformats-officedocument.presentationml.tags+xml"/>
  <Override PartName="/ppt/tags/tag601.xml" ContentType="application/vnd.openxmlformats-officedocument.presentationml.tags+xml"/>
  <Override PartName="/ppt/tags/tag602.xml" ContentType="application/vnd.openxmlformats-officedocument.presentationml.tags+xml"/>
  <Override PartName="/ppt/tags/tag603.xml" ContentType="application/vnd.openxmlformats-officedocument.presentationml.tags+xml"/>
  <Override PartName="/ppt/tags/tag604.xml" ContentType="application/vnd.openxmlformats-officedocument.presentationml.tags+xml"/>
  <Override PartName="/ppt/tags/tag605.xml" ContentType="application/vnd.openxmlformats-officedocument.presentationml.tags+xml"/>
  <Override PartName="/ppt/tags/tag606.xml" ContentType="application/vnd.openxmlformats-officedocument.presentationml.tags+xml"/>
  <Override PartName="/ppt/tags/tag607.xml" ContentType="application/vnd.openxmlformats-officedocument.presentationml.tags+xml"/>
  <Override PartName="/ppt/tags/tag608.xml" ContentType="application/vnd.openxmlformats-officedocument.presentationml.tags+xml"/>
  <Override PartName="/ppt/tags/tag609.xml" ContentType="application/vnd.openxmlformats-officedocument.presentationml.tags+xml"/>
  <Override PartName="/ppt/tags/tag610.xml" ContentType="application/vnd.openxmlformats-officedocument.presentationml.tags+xml"/>
  <Override PartName="/ppt/tags/tag611.xml" ContentType="application/vnd.openxmlformats-officedocument.presentationml.tags+xml"/>
  <Override PartName="/ppt/tags/tag612.xml" ContentType="application/vnd.openxmlformats-officedocument.presentationml.tags+xml"/>
  <Override PartName="/ppt/tags/tag613.xml" ContentType="application/vnd.openxmlformats-officedocument.presentationml.tags+xml"/>
  <Override PartName="/ppt/tags/tag614.xml" ContentType="application/vnd.openxmlformats-officedocument.presentationml.tags+xml"/>
  <Override PartName="/ppt/tags/tag615.xml" ContentType="application/vnd.openxmlformats-officedocument.presentationml.tags+xml"/>
  <Override PartName="/ppt/tags/tag616.xml" ContentType="application/vnd.openxmlformats-officedocument.presentationml.tags+xml"/>
  <Override PartName="/ppt/tags/tag617.xml" ContentType="application/vnd.openxmlformats-officedocument.presentationml.tags+xml"/>
  <Override PartName="/ppt/tags/tag618.xml" ContentType="application/vnd.openxmlformats-officedocument.presentationml.tags+xml"/>
  <Override PartName="/ppt/tags/tag619.xml" ContentType="application/vnd.openxmlformats-officedocument.presentationml.tags+xml"/>
  <Override PartName="/ppt/tags/tag620.xml" ContentType="application/vnd.openxmlformats-officedocument.presentationml.tags+xml"/>
  <Override PartName="/ppt/tags/tag621.xml" ContentType="application/vnd.openxmlformats-officedocument.presentationml.tags+xml"/>
  <Override PartName="/ppt/tags/tag622.xml" ContentType="application/vnd.openxmlformats-officedocument.presentationml.tags+xml"/>
  <Override PartName="/ppt/tags/tag623.xml" ContentType="application/vnd.openxmlformats-officedocument.presentationml.tags+xml"/>
  <Override PartName="/ppt/tags/tag624.xml" ContentType="application/vnd.openxmlformats-officedocument.presentationml.tags+xml"/>
  <Override PartName="/ppt/tags/tag625.xml" ContentType="application/vnd.openxmlformats-officedocument.presentationml.tags+xml"/>
  <Override PartName="/ppt/tags/tag626.xml" ContentType="application/vnd.openxmlformats-officedocument.presentationml.tags+xml"/>
  <Override PartName="/ppt/tags/tag627.xml" ContentType="application/vnd.openxmlformats-officedocument.presentationml.tags+xml"/>
  <Override PartName="/ppt/tags/tag628.xml" ContentType="application/vnd.openxmlformats-officedocument.presentationml.tags+xml"/>
  <Override PartName="/ppt/tags/tag629.xml" ContentType="application/vnd.openxmlformats-officedocument.presentationml.tags+xml"/>
  <Override PartName="/ppt/tags/tag630.xml" ContentType="application/vnd.openxmlformats-officedocument.presentationml.tags+xml"/>
  <Override PartName="/ppt/tags/tag631.xml" ContentType="application/vnd.openxmlformats-officedocument.presentationml.tags+xml"/>
  <Override PartName="/ppt/tags/tag632.xml" ContentType="application/vnd.openxmlformats-officedocument.presentationml.tags+xml"/>
  <Override PartName="/ppt/tags/tag633.xml" ContentType="application/vnd.openxmlformats-officedocument.presentationml.tags+xml"/>
  <Override PartName="/ppt/tags/tag634.xml" ContentType="application/vnd.openxmlformats-officedocument.presentationml.tags+xml"/>
  <Override PartName="/ppt/tags/tag635.xml" ContentType="application/vnd.openxmlformats-officedocument.presentationml.tags+xml"/>
  <Override PartName="/ppt/tags/tag636.xml" ContentType="application/vnd.openxmlformats-officedocument.presentationml.tags+xml"/>
  <Override PartName="/ppt/tags/tag637.xml" ContentType="application/vnd.openxmlformats-officedocument.presentationml.tags+xml"/>
  <Override PartName="/ppt/tags/tag638.xml" ContentType="application/vnd.openxmlformats-officedocument.presentationml.tags+xml"/>
  <Override PartName="/ppt/tags/tag639.xml" ContentType="application/vnd.openxmlformats-officedocument.presentationml.tags+xml"/>
  <Override PartName="/ppt/tags/tag640.xml" ContentType="application/vnd.openxmlformats-officedocument.presentationml.tags+xml"/>
  <Override PartName="/ppt/tags/tag641.xml" ContentType="application/vnd.openxmlformats-officedocument.presentationml.tags+xml"/>
  <Override PartName="/ppt/tags/tag642.xml" ContentType="application/vnd.openxmlformats-officedocument.presentationml.tags+xml"/>
  <Override PartName="/ppt/tags/tag643.xml" ContentType="application/vnd.openxmlformats-officedocument.presentationml.tags+xml"/>
  <Override PartName="/ppt/tags/tag644.xml" ContentType="application/vnd.openxmlformats-officedocument.presentationml.tags+xml"/>
  <Override PartName="/ppt/tags/tag645.xml" ContentType="application/vnd.openxmlformats-officedocument.presentationml.tags+xml"/>
  <Override PartName="/ppt/tags/tag646.xml" ContentType="application/vnd.openxmlformats-officedocument.presentationml.tags+xml"/>
  <Override PartName="/ppt/tags/tag647.xml" ContentType="application/vnd.openxmlformats-officedocument.presentationml.tags+xml"/>
  <Override PartName="/ppt/tags/tag648.xml" ContentType="application/vnd.openxmlformats-officedocument.presentationml.tags+xml"/>
  <Override PartName="/ppt/tags/tag649.xml" ContentType="application/vnd.openxmlformats-officedocument.presentationml.tags+xml"/>
  <Override PartName="/ppt/tags/tag650.xml" ContentType="application/vnd.openxmlformats-officedocument.presentationml.tags+xml"/>
  <Override PartName="/ppt/tags/tag651.xml" ContentType="application/vnd.openxmlformats-officedocument.presentationml.tags+xml"/>
  <Override PartName="/ppt/tags/tag652.xml" ContentType="application/vnd.openxmlformats-officedocument.presentationml.tags+xml"/>
  <Override PartName="/ppt/tags/tag653.xml" ContentType="application/vnd.openxmlformats-officedocument.presentationml.tags+xml"/>
  <Override PartName="/ppt/tags/tag654.xml" ContentType="application/vnd.openxmlformats-officedocument.presentationml.tags+xml"/>
  <Override PartName="/ppt/tags/tag655.xml" ContentType="application/vnd.openxmlformats-officedocument.presentationml.tags+xml"/>
  <Override PartName="/ppt/tags/tag656.xml" ContentType="application/vnd.openxmlformats-officedocument.presentationml.tags+xml"/>
  <Override PartName="/ppt/tags/tag657.xml" ContentType="application/vnd.openxmlformats-officedocument.presentationml.tags+xml"/>
  <Override PartName="/ppt/tags/tag658.xml" ContentType="application/vnd.openxmlformats-officedocument.presentationml.tags+xml"/>
  <Override PartName="/ppt/tags/tag659.xml" ContentType="application/vnd.openxmlformats-officedocument.presentationml.tags+xml"/>
  <Override PartName="/ppt/tags/tag660.xml" ContentType="application/vnd.openxmlformats-officedocument.presentationml.tags+xml"/>
  <Override PartName="/ppt/tags/tag661.xml" ContentType="application/vnd.openxmlformats-officedocument.presentationml.tags+xml"/>
  <Override PartName="/ppt/tags/tag662.xml" ContentType="application/vnd.openxmlformats-officedocument.presentationml.tags+xml"/>
  <Override PartName="/ppt/tags/tag663.xml" ContentType="application/vnd.openxmlformats-officedocument.presentationml.tags+xml"/>
  <Override PartName="/ppt/tags/tag664.xml" ContentType="application/vnd.openxmlformats-officedocument.presentationml.tags+xml"/>
  <Override PartName="/ppt/tags/tag665.xml" ContentType="application/vnd.openxmlformats-officedocument.presentationml.tags+xml"/>
  <Override PartName="/ppt/tags/tag666.xml" ContentType="application/vnd.openxmlformats-officedocument.presentationml.tags+xml"/>
  <Override PartName="/ppt/tags/tag667.xml" ContentType="application/vnd.openxmlformats-officedocument.presentationml.tags+xml"/>
  <Override PartName="/ppt/tags/tag668.xml" ContentType="application/vnd.openxmlformats-officedocument.presentationml.tags+xml"/>
  <Override PartName="/ppt/tags/tag669.xml" ContentType="application/vnd.openxmlformats-officedocument.presentationml.tags+xml"/>
  <Override PartName="/ppt/tags/tag670.xml" ContentType="application/vnd.openxmlformats-officedocument.presentationml.tags+xml"/>
  <Override PartName="/ppt/tags/tag671.xml" ContentType="application/vnd.openxmlformats-officedocument.presentationml.tags+xml"/>
  <Override PartName="/ppt/tags/tag672.xml" ContentType="application/vnd.openxmlformats-officedocument.presentationml.tags+xml"/>
  <Override PartName="/ppt/tags/tag673.xml" ContentType="application/vnd.openxmlformats-officedocument.presentationml.tags+xml"/>
  <Override PartName="/ppt/tags/tag674.xml" ContentType="application/vnd.openxmlformats-officedocument.presentationml.tags+xml"/>
  <Override PartName="/ppt/tags/tag675.xml" ContentType="application/vnd.openxmlformats-officedocument.presentationml.tags+xml"/>
  <Override PartName="/ppt/tags/tag676.xml" ContentType="application/vnd.openxmlformats-officedocument.presentationml.tags+xml"/>
  <Override PartName="/ppt/tags/tag677.xml" ContentType="application/vnd.openxmlformats-officedocument.presentationml.tags+xml"/>
  <Override PartName="/ppt/tags/tag678.xml" ContentType="application/vnd.openxmlformats-officedocument.presentationml.tags+xml"/>
  <Override PartName="/ppt/tags/tag679.xml" ContentType="application/vnd.openxmlformats-officedocument.presentationml.tags+xml"/>
  <Override PartName="/ppt/tags/tag680.xml" ContentType="application/vnd.openxmlformats-officedocument.presentationml.tags+xml"/>
  <Override PartName="/ppt/tags/tag681.xml" ContentType="application/vnd.openxmlformats-officedocument.presentationml.tags+xml"/>
  <Override PartName="/ppt/tags/tag682.xml" ContentType="application/vnd.openxmlformats-officedocument.presentationml.tags+xml"/>
  <Override PartName="/ppt/tags/tag683.xml" ContentType="application/vnd.openxmlformats-officedocument.presentationml.tags+xml"/>
  <Override PartName="/ppt/tags/tag684.xml" ContentType="application/vnd.openxmlformats-officedocument.presentationml.tags+xml"/>
  <Override PartName="/ppt/tags/tag685.xml" ContentType="application/vnd.openxmlformats-officedocument.presentationml.tags+xml"/>
  <Override PartName="/ppt/tags/tag686.xml" ContentType="application/vnd.openxmlformats-officedocument.presentationml.tags+xml"/>
  <Override PartName="/ppt/tags/tag687.xml" ContentType="application/vnd.openxmlformats-officedocument.presentationml.tags+xml"/>
  <Override PartName="/ppt/tags/tag688.xml" ContentType="application/vnd.openxmlformats-officedocument.presentationml.tags+xml"/>
  <Override PartName="/ppt/tags/tag689.xml" ContentType="application/vnd.openxmlformats-officedocument.presentationml.tags+xml"/>
  <Override PartName="/ppt/tags/tag690.xml" ContentType="application/vnd.openxmlformats-officedocument.presentationml.tags+xml"/>
  <Override PartName="/ppt/tags/tag691.xml" ContentType="application/vnd.openxmlformats-officedocument.presentationml.tags+xml"/>
  <Override PartName="/ppt/tags/tag692.xml" ContentType="application/vnd.openxmlformats-officedocument.presentationml.tags+xml"/>
  <Override PartName="/ppt/tags/tag693.xml" ContentType="application/vnd.openxmlformats-officedocument.presentationml.tags+xml"/>
  <Override PartName="/ppt/tags/tag694.xml" ContentType="application/vnd.openxmlformats-officedocument.presentationml.tags+xml"/>
  <Override PartName="/ppt/tags/tag695.xml" ContentType="application/vnd.openxmlformats-officedocument.presentationml.tags+xml"/>
  <Override PartName="/ppt/tags/tag696.xml" ContentType="application/vnd.openxmlformats-officedocument.presentationml.tags+xml"/>
  <Override PartName="/ppt/tags/tag697.xml" ContentType="application/vnd.openxmlformats-officedocument.presentationml.tags+xml"/>
  <Override PartName="/ppt/tags/tag698.xml" ContentType="application/vnd.openxmlformats-officedocument.presentationml.tags+xml"/>
  <Override PartName="/ppt/tags/tag699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7"/>
  </p:notesMasterIdLst>
  <p:sldIdLst>
    <p:sldId id="268" r:id="rId2"/>
    <p:sldId id="272" r:id="rId3"/>
    <p:sldId id="273" r:id="rId4"/>
    <p:sldId id="269" r:id="rId5"/>
    <p:sldId id="267" r:id="rId6"/>
    <p:sldId id="260" r:id="rId7"/>
    <p:sldId id="258" r:id="rId8"/>
    <p:sldId id="281" r:id="rId9"/>
    <p:sldId id="275" r:id="rId10"/>
    <p:sldId id="276" r:id="rId11"/>
    <p:sldId id="277" r:id="rId12"/>
    <p:sldId id="278" r:id="rId13"/>
    <p:sldId id="279" r:id="rId14"/>
    <p:sldId id="280" r:id="rId15"/>
    <p:sldId id="282" r:id="rId1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29B41"/>
    <a:srgbClr val="FF6526"/>
    <a:srgbClr val="F8531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8587" autoAdjust="0"/>
    <p:restoredTop sz="94660"/>
  </p:normalViewPr>
  <p:slideViewPr>
    <p:cSldViewPr snapToGrid="0">
      <p:cViewPr varScale="1">
        <p:scale>
          <a:sx n="132" d="100"/>
          <a:sy n="132" d="100"/>
        </p:scale>
        <p:origin x="162" y="33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9F5219-8AD1-4046-86FD-ECEDF6A66B72}" type="datetimeFigureOut">
              <a:rPr lang="zh-CN" altLang="en-US" smtClean="0"/>
              <a:t>2023/3/16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689EB9B-2FE1-4787-A596-FF909CED957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05220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97F4FEE-BBE4-4D81-AA4F-695C77BBB0E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7E813798-E6FF-4A6E-8CC8-26F9396C0EC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A66F856A-1ED2-4EBB-847A-7FB6E1FE17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3B0E8F-DA3B-4B55-B56E-6ED95C5292A0}" type="datetimeFigureOut">
              <a:rPr lang="zh-CN" altLang="en-US" smtClean="0"/>
              <a:t>2023/3/16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D9CC53BA-2DB8-4772-BECE-BB9AE71387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9523103-2365-444C-8B5B-2E8C14F71A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8246E5-5BF3-446D-8662-5460423248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506014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1E5B224-EAFA-4B47-ACB1-9C7F9852DF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7D081ECC-767A-4C31-868F-C9185621656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CAB725D4-D822-46EC-9C04-F996D6CF82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3B0E8F-DA3B-4B55-B56E-6ED95C5292A0}" type="datetimeFigureOut">
              <a:rPr lang="zh-CN" altLang="en-US" smtClean="0"/>
              <a:t>2023/3/16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BCAFE576-3050-4675-AAA1-4ED37E729F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188ED710-D511-4FC7-B639-E6397F9E0B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8246E5-5BF3-446D-8662-5460423248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04828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62A293B0-A9A3-4CD6-BFDB-C27F2F9852D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25F138B0-3637-4081-A6B7-88995ECEE2C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0D1A718-9D80-4BE8-B712-A583C78C87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3B0E8F-DA3B-4B55-B56E-6ED95C5292A0}" type="datetimeFigureOut">
              <a:rPr lang="zh-CN" altLang="en-US" smtClean="0"/>
              <a:t>2023/3/16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EDFD6C4F-7172-4467-BC80-4DAFD67F0D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AEA8E60-D166-4E18-A3BB-9CFD2E8ADC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8246E5-5BF3-446D-8662-5460423248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19113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E8E6201-053E-4054-875A-92328FBA71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58ECB423-3E74-4D17-B0C3-2C3FD737AFB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B877AAE-C919-46DA-A3E6-5CE99B55FB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3B0E8F-DA3B-4B55-B56E-6ED95C5292A0}" type="datetimeFigureOut">
              <a:rPr lang="zh-CN" altLang="en-US" smtClean="0"/>
              <a:t>2023/3/16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82D9C9A-AF6B-4C50-9104-581DD51D5F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CB40E01-0F65-47AD-AA17-5162F0DB8B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8246E5-5BF3-446D-8662-5460423248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959522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CE31B3A-05E8-489E-9996-EFFD11227B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889994BE-EDB1-4533-ABB5-AD3AC5F91DA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37FB4D2C-4936-48A0-B5D5-DF6E831449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3B0E8F-DA3B-4B55-B56E-6ED95C5292A0}" type="datetimeFigureOut">
              <a:rPr lang="zh-CN" altLang="en-US" smtClean="0"/>
              <a:t>2023/3/16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3CE7860-911F-4C30-AC70-D862A113D3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BFC8E209-9476-4855-BB81-3FA4122E17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8246E5-5BF3-446D-8662-5460423248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686192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41DBB71-5B74-443F-8D1F-9BFDF8AE36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B9A048C0-16BC-46D7-9CA7-E00D62FE55C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A6C54976-371A-4104-A050-2291DD26258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804653E8-A8E8-4A67-BB79-5393B9B053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3B0E8F-DA3B-4B55-B56E-6ED95C5292A0}" type="datetimeFigureOut">
              <a:rPr lang="zh-CN" altLang="en-US" smtClean="0"/>
              <a:t>2023/3/16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AE7B824-7991-4C7D-AB4A-E8251F5C02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24C9CD9-7F09-4DCC-931E-4AD85246F9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8246E5-5BF3-446D-8662-5460423248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232666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70C7A07-B4D9-4E66-B1A9-625DBB59C5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CADB9DA-5809-4F54-9F7A-6525C2C03E3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97861622-20D9-461F-9E92-897A53CA4E0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5078B183-CF7C-4048-8877-9784D0883CF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685363B7-4BF7-48C7-8F12-20FB9B538D7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7EB1DD4C-50A8-440F-83FD-F407002526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3B0E8F-DA3B-4B55-B56E-6ED95C5292A0}" type="datetimeFigureOut">
              <a:rPr lang="zh-CN" altLang="en-US" smtClean="0"/>
              <a:t>2023/3/16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3E9BB52A-7D3E-4844-8074-B34CB0CD6E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4F6035CC-B25A-4AB2-9F8B-E733AA04F5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8246E5-5BF3-446D-8662-5460423248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666951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ABFDF16-35FB-4A24-A9D9-7A8AE61C6B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8F29B1D6-3DEE-4424-997B-4D260D5F81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3B0E8F-DA3B-4B55-B56E-6ED95C5292A0}" type="datetimeFigureOut">
              <a:rPr lang="zh-CN" altLang="en-US" smtClean="0"/>
              <a:t>2023/3/16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F683D2FC-C4DF-44EF-B1A7-953CB7FF0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1F895D6C-8566-44C2-98CD-AFE4117ACC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8246E5-5BF3-446D-8662-5460423248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738594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70F14EE7-F330-4028-A97F-7667A4EFC3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3B0E8F-DA3B-4B55-B56E-6ED95C5292A0}" type="datetimeFigureOut">
              <a:rPr lang="zh-CN" altLang="en-US" smtClean="0"/>
              <a:t>2023/3/16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3E6C87F3-EFC3-41D4-8384-E9AAFE8750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203888A2-D83C-4598-A709-850A08F2C7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8246E5-5BF3-446D-8662-5460423248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084922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C53CA46-1FCF-4E28-B3A8-32AC984224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3A2AFF98-8F65-4088-8931-60BEB466378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5F9A2F84-EE51-47B3-A3D4-C2380958681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3E42DF84-07E9-4CDD-BFAD-2803F384F5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3B0E8F-DA3B-4B55-B56E-6ED95C5292A0}" type="datetimeFigureOut">
              <a:rPr lang="zh-CN" altLang="en-US" smtClean="0"/>
              <a:t>2023/3/16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15E53B4A-F86B-4CB5-8885-3890939AC2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0634BF0-D064-4C6F-8F6B-795BFEB229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8246E5-5BF3-446D-8662-5460423248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971277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DBBA727-BF0D-4FDD-AB6C-454A44E072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40E41FFF-7D41-4A75-B84F-552E648C725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2773E7D1-9287-490F-94EB-F72DD6D2E67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DA002CCB-3A1E-4AAB-B8E0-16FC116183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3B0E8F-DA3B-4B55-B56E-6ED95C5292A0}" type="datetimeFigureOut">
              <a:rPr lang="zh-CN" altLang="en-US" smtClean="0"/>
              <a:t>2023/3/16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70172975-3E42-4FF7-8804-5FB13F8780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AD4C8BE6-7372-42BA-950C-337E3628D1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8246E5-5BF3-446D-8662-5460423248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858532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4249B11D-94CE-4CBE-82DE-B9E9F5E02A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CD917617-317A-430E-87AA-E06FD77D77F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CCF97AAA-29E6-42D2-9F65-8F08BA01FA2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3B0E8F-DA3B-4B55-B56E-6ED95C5292A0}" type="datetimeFigureOut">
              <a:rPr lang="zh-CN" altLang="en-US" smtClean="0"/>
              <a:t>2023/3/16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ED3B201C-1AA3-4108-887A-D52B8D5F017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BF8F6F7-DB07-429A-B140-8A7A850585F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F8246E5-5BF3-446D-8662-5460423248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97812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3" Type="http://schemas.openxmlformats.org/officeDocument/2006/relationships/tags" Target="../tags/tag10.xml"/><Relationship Id="rId18" Type="http://schemas.openxmlformats.org/officeDocument/2006/relationships/tags" Target="../tags/tag15.xml"/><Relationship Id="rId26" Type="http://schemas.openxmlformats.org/officeDocument/2006/relationships/tags" Target="../tags/tag23.xml"/><Relationship Id="rId39" Type="http://schemas.openxmlformats.org/officeDocument/2006/relationships/tags" Target="../tags/tag36.xml"/><Relationship Id="rId21" Type="http://schemas.openxmlformats.org/officeDocument/2006/relationships/tags" Target="../tags/tag18.xml"/><Relationship Id="rId34" Type="http://schemas.openxmlformats.org/officeDocument/2006/relationships/tags" Target="../tags/tag31.xml"/><Relationship Id="rId42" Type="http://schemas.openxmlformats.org/officeDocument/2006/relationships/image" Target="../media/image2.png"/><Relationship Id="rId47" Type="http://schemas.openxmlformats.org/officeDocument/2006/relationships/image" Target="../media/image6.png"/><Relationship Id="rId7" Type="http://schemas.openxmlformats.org/officeDocument/2006/relationships/tags" Target="../tags/tag4.xml"/><Relationship Id="rId2" Type="http://schemas.microsoft.com/office/2007/relationships/media" Target="../media/media1.mp3"/><Relationship Id="rId16" Type="http://schemas.openxmlformats.org/officeDocument/2006/relationships/tags" Target="../tags/tag13.xml"/><Relationship Id="rId29" Type="http://schemas.openxmlformats.org/officeDocument/2006/relationships/tags" Target="../tags/tag26.xml"/><Relationship Id="rId1" Type="http://schemas.openxmlformats.org/officeDocument/2006/relationships/themeOverride" Target="../theme/themeOverride1.xml"/><Relationship Id="rId6" Type="http://schemas.openxmlformats.org/officeDocument/2006/relationships/tags" Target="../tags/tag3.xml"/><Relationship Id="rId11" Type="http://schemas.openxmlformats.org/officeDocument/2006/relationships/tags" Target="../tags/tag8.xml"/><Relationship Id="rId24" Type="http://schemas.openxmlformats.org/officeDocument/2006/relationships/tags" Target="../tags/tag21.xml"/><Relationship Id="rId32" Type="http://schemas.openxmlformats.org/officeDocument/2006/relationships/tags" Target="../tags/tag29.xml"/><Relationship Id="rId37" Type="http://schemas.openxmlformats.org/officeDocument/2006/relationships/tags" Target="../tags/tag34.xml"/><Relationship Id="rId40" Type="http://schemas.openxmlformats.org/officeDocument/2006/relationships/slideLayout" Target="../slideLayouts/slideLayout1.xml"/><Relationship Id="rId45" Type="http://schemas.microsoft.com/office/2007/relationships/hdphoto" Target="../media/hdphoto1.wdp"/><Relationship Id="rId5" Type="http://schemas.openxmlformats.org/officeDocument/2006/relationships/tags" Target="../tags/tag2.xml"/><Relationship Id="rId15" Type="http://schemas.openxmlformats.org/officeDocument/2006/relationships/tags" Target="../tags/tag12.xml"/><Relationship Id="rId23" Type="http://schemas.openxmlformats.org/officeDocument/2006/relationships/tags" Target="../tags/tag20.xml"/><Relationship Id="rId28" Type="http://schemas.openxmlformats.org/officeDocument/2006/relationships/tags" Target="../tags/tag25.xml"/><Relationship Id="rId36" Type="http://schemas.openxmlformats.org/officeDocument/2006/relationships/tags" Target="../tags/tag33.xml"/><Relationship Id="rId10" Type="http://schemas.openxmlformats.org/officeDocument/2006/relationships/tags" Target="../tags/tag7.xml"/><Relationship Id="rId19" Type="http://schemas.openxmlformats.org/officeDocument/2006/relationships/tags" Target="../tags/tag16.xml"/><Relationship Id="rId31" Type="http://schemas.openxmlformats.org/officeDocument/2006/relationships/tags" Target="../tags/tag28.xml"/><Relationship Id="rId44" Type="http://schemas.openxmlformats.org/officeDocument/2006/relationships/image" Target="../media/image4.png"/><Relationship Id="rId4" Type="http://schemas.openxmlformats.org/officeDocument/2006/relationships/tags" Target="../tags/tag1.xml"/><Relationship Id="rId9" Type="http://schemas.openxmlformats.org/officeDocument/2006/relationships/tags" Target="../tags/tag6.xml"/><Relationship Id="rId14" Type="http://schemas.openxmlformats.org/officeDocument/2006/relationships/tags" Target="../tags/tag11.xml"/><Relationship Id="rId22" Type="http://schemas.openxmlformats.org/officeDocument/2006/relationships/tags" Target="../tags/tag19.xml"/><Relationship Id="rId27" Type="http://schemas.openxmlformats.org/officeDocument/2006/relationships/tags" Target="../tags/tag24.xml"/><Relationship Id="rId30" Type="http://schemas.openxmlformats.org/officeDocument/2006/relationships/tags" Target="../tags/tag27.xml"/><Relationship Id="rId35" Type="http://schemas.openxmlformats.org/officeDocument/2006/relationships/tags" Target="../tags/tag32.xml"/><Relationship Id="rId43" Type="http://schemas.openxmlformats.org/officeDocument/2006/relationships/image" Target="../media/image3.png"/><Relationship Id="rId8" Type="http://schemas.openxmlformats.org/officeDocument/2006/relationships/tags" Target="../tags/tag5.xml"/><Relationship Id="rId3" Type="http://schemas.openxmlformats.org/officeDocument/2006/relationships/audio" Target="../media/media1.mp3"/><Relationship Id="rId12" Type="http://schemas.openxmlformats.org/officeDocument/2006/relationships/tags" Target="../tags/tag9.xml"/><Relationship Id="rId17" Type="http://schemas.openxmlformats.org/officeDocument/2006/relationships/tags" Target="../tags/tag14.xml"/><Relationship Id="rId25" Type="http://schemas.openxmlformats.org/officeDocument/2006/relationships/tags" Target="../tags/tag22.xml"/><Relationship Id="rId33" Type="http://schemas.openxmlformats.org/officeDocument/2006/relationships/tags" Target="../tags/tag30.xml"/><Relationship Id="rId38" Type="http://schemas.openxmlformats.org/officeDocument/2006/relationships/tags" Target="../tags/tag35.xml"/><Relationship Id="rId46" Type="http://schemas.openxmlformats.org/officeDocument/2006/relationships/image" Target="../media/image5.png"/><Relationship Id="rId20" Type="http://schemas.openxmlformats.org/officeDocument/2006/relationships/tags" Target="../tags/tag17.xml"/><Relationship Id="rId41" Type="http://schemas.openxmlformats.org/officeDocument/2006/relationships/image" Target="../media/image1.jpg"/></Relationships>
</file>

<file path=ppt/slides/_rels/slide10.xml.rels><?xml version="1.0" encoding="UTF-8" standalone="yes"?>
<Relationships xmlns="http://schemas.openxmlformats.org/package/2006/relationships"><Relationship Id="rId13" Type="http://schemas.openxmlformats.org/officeDocument/2006/relationships/tags" Target="../tags/tag542.xml"/><Relationship Id="rId18" Type="http://schemas.openxmlformats.org/officeDocument/2006/relationships/tags" Target="../tags/tag547.xml"/><Relationship Id="rId26" Type="http://schemas.openxmlformats.org/officeDocument/2006/relationships/tags" Target="../tags/tag555.xml"/><Relationship Id="rId3" Type="http://schemas.openxmlformats.org/officeDocument/2006/relationships/tags" Target="../tags/tag532.xml"/><Relationship Id="rId21" Type="http://schemas.openxmlformats.org/officeDocument/2006/relationships/tags" Target="../tags/tag550.xml"/><Relationship Id="rId34" Type="http://schemas.openxmlformats.org/officeDocument/2006/relationships/slideLayout" Target="../slideLayouts/slideLayout1.xml"/><Relationship Id="rId7" Type="http://schemas.openxmlformats.org/officeDocument/2006/relationships/tags" Target="../tags/tag536.xml"/><Relationship Id="rId12" Type="http://schemas.openxmlformats.org/officeDocument/2006/relationships/tags" Target="../tags/tag541.xml"/><Relationship Id="rId17" Type="http://schemas.openxmlformats.org/officeDocument/2006/relationships/tags" Target="../tags/tag546.xml"/><Relationship Id="rId25" Type="http://schemas.openxmlformats.org/officeDocument/2006/relationships/tags" Target="../tags/tag554.xml"/><Relationship Id="rId33" Type="http://schemas.openxmlformats.org/officeDocument/2006/relationships/tags" Target="../tags/tag562.xml"/><Relationship Id="rId2" Type="http://schemas.openxmlformats.org/officeDocument/2006/relationships/tags" Target="../tags/tag531.xml"/><Relationship Id="rId16" Type="http://schemas.openxmlformats.org/officeDocument/2006/relationships/tags" Target="../tags/tag545.xml"/><Relationship Id="rId20" Type="http://schemas.openxmlformats.org/officeDocument/2006/relationships/tags" Target="../tags/tag549.xml"/><Relationship Id="rId29" Type="http://schemas.openxmlformats.org/officeDocument/2006/relationships/tags" Target="../tags/tag558.xml"/><Relationship Id="rId1" Type="http://schemas.openxmlformats.org/officeDocument/2006/relationships/tags" Target="../tags/tag530.xml"/><Relationship Id="rId6" Type="http://schemas.openxmlformats.org/officeDocument/2006/relationships/tags" Target="../tags/tag535.xml"/><Relationship Id="rId11" Type="http://schemas.openxmlformats.org/officeDocument/2006/relationships/tags" Target="../tags/tag540.xml"/><Relationship Id="rId24" Type="http://schemas.openxmlformats.org/officeDocument/2006/relationships/tags" Target="../tags/tag553.xml"/><Relationship Id="rId32" Type="http://schemas.openxmlformats.org/officeDocument/2006/relationships/tags" Target="../tags/tag561.xml"/><Relationship Id="rId5" Type="http://schemas.openxmlformats.org/officeDocument/2006/relationships/tags" Target="../tags/tag534.xml"/><Relationship Id="rId15" Type="http://schemas.openxmlformats.org/officeDocument/2006/relationships/tags" Target="../tags/tag544.xml"/><Relationship Id="rId23" Type="http://schemas.openxmlformats.org/officeDocument/2006/relationships/tags" Target="../tags/tag552.xml"/><Relationship Id="rId28" Type="http://schemas.openxmlformats.org/officeDocument/2006/relationships/tags" Target="../tags/tag557.xml"/><Relationship Id="rId36" Type="http://schemas.openxmlformats.org/officeDocument/2006/relationships/image" Target="../media/image1.jpg"/><Relationship Id="rId10" Type="http://schemas.openxmlformats.org/officeDocument/2006/relationships/tags" Target="../tags/tag539.xml"/><Relationship Id="rId19" Type="http://schemas.openxmlformats.org/officeDocument/2006/relationships/tags" Target="../tags/tag548.xml"/><Relationship Id="rId31" Type="http://schemas.openxmlformats.org/officeDocument/2006/relationships/tags" Target="../tags/tag560.xml"/><Relationship Id="rId4" Type="http://schemas.openxmlformats.org/officeDocument/2006/relationships/tags" Target="../tags/tag533.xml"/><Relationship Id="rId9" Type="http://schemas.openxmlformats.org/officeDocument/2006/relationships/tags" Target="../tags/tag538.xml"/><Relationship Id="rId14" Type="http://schemas.openxmlformats.org/officeDocument/2006/relationships/tags" Target="../tags/tag543.xml"/><Relationship Id="rId22" Type="http://schemas.openxmlformats.org/officeDocument/2006/relationships/tags" Target="../tags/tag551.xml"/><Relationship Id="rId27" Type="http://schemas.openxmlformats.org/officeDocument/2006/relationships/tags" Target="../tags/tag556.xml"/><Relationship Id="rId30" Type="http://schemas.openxmlformats.org/officeDocument/2006/relationships/tags" Target="../tags/tag559.xml"/><Relationship Id="rId35" Type="http://schemas.openxmlformats.org/officeDocument/2006/relationships/image" Target="../media/image2.png"/><Relationship Id="rId8" Type="http://schemas.openxmlformats.org/officeDocument/2006/relationships/tags" Target="../tags/tag537.xml"/></Relationships>
</file>

<file path=ppt/slides/_rels/slide11.xml.rels><?xml version="1.0" encoding="UTF-8" standalone="yes"?>
<Relationships xmlns="http://schemas.openxmlformats.org/package/2006/relationships"><Relationship Id="rId13" Type="http://schemas.openxmlformats.org/officeDocument/2006/relationships/tags" Target="../tags/tag575.xml"/><Relationship Id="rId18" Type="http://schemas.openxmlformats.org/officeDocument/2006/relationships/tags" Target="../tags/tag580.xml"/><Relationship Id="rId26" Type="http://schemas.openxmlformats.org/officeDocument/2006/relationships/tags" Target="../tags/tag588.xml"/><Relationship Id="rId3" Type="http://schemas.openxmlformats.org/officeDocument/2006/relationships/tags" Target="../tags/tag565.xml"/><Relationship Id="rId21" Type="http://schemas.openxmlformats.org/officeDocument/2006/relationships/tags" Target="../tags/tag583.xml"/><Relationship Id="rId34" Type="http://schemas.openxmlformats.org/officeDocument/2006/relationships/slideLayout" Target="../slideLayouts/slideLayout1.xml"/><Relationship Id="rId7" Type="http://schemas.openxmlformats.org/officeDocument/2006/relationships/tags" Target="../tags/tag569.xml"/><Relationship Id="rId12" Type="http://schemas.openxmlformats.org/officeDocument/2006/relationships/tags" Target="../tags/tag574.xml"/><Relationship Id="rId17" Type="http://schemas.openxmlformats.org/officeDocument/2006/relationships/tags" Target="../tags/tag579.xml"/><Relationship Id="rId25" Type="http://schemas.openxmlformats.org/officeDocument/2006/relationships/tags" Target="../tags/tag587.xml"/><Relationship Id="rId33" Type="http://schemas.openxmlformats.org/officeDocument/2006/relationships/tags" Target="../tags/tag595.xml"/><Relationship Id="rId2" Type="http://schemas.openxmlformats.org/officeDocument/2006/relationships/tags" Target="../tags/tag564.xml"/><Relationship Id="rId16" Type="http://schemas.openxmlformats.org/officeDocument/2006/relationships/tags" Target="../tags/tag578.xml"/><Relationship Id="rId20" Type="http://schemas.openxmlformats.org/officeDocument/2006/relationships/tags" Target="../tags/tag582.xml"/><Relationship Id="rId29" Type="http://schemas.openxmlformats.org/officeDocument/2006/relationships/tags" Target="../tags/tag591.xml"/><Relationship Id="rId1" Type="http://schemas.openxmlformats.org/officeDocument/2006/relationships/tags" Target="../tags/tag563.xml"/><Relationship Id="rId6" Type="http://schemas.openxmlformats.org/officeDocument/2006/relationships/tags" Target="../tags/tag568.xml"/><Relationship Id="rId11" Type="http://schemas.openxmlformats.org/officeDocument/2006/relationships/tags" Target="../tags/tag573.xml"/><Relationship Id="rId24" Type="http://schemas.openxmlformats.org/officeDocument/2006/relationships/tags" Target="../tags/tag586.xml"/><Relationship Id="rId32" Type="http://schemas.openxmlformats.org/officeDocument/2006/relationships/tags" Target="../tags/tag594.xml"/><Relationship Id="rId5" Type="http://schemas.openxmlformats.org/officeDocument/2006/relationships/tags" Target="../tags/tag567.xml"/><Relationship Id="rId15" Type="http://schemas.openxmlformats.org/officeDocument/2006/relationships/tags" Target="../tags/tag577.xml"/><Relationship Id="rId23" Type="http://schemas.openxmlformats.org/officeDocument/2006/relationships/tags" Target="../tags/tag585.xml"/><Relationship Id="rId28" Type="http://schemas.openxmlformats.org/officeDocument/2006/relationships/tags" Target="../tags/tag590.xml"/><Relationship Id="rId36" Type="http://schemas.openxmlformats.org/officeDocument/2006/relationships/image" Target="../media/image1.jpg"/><Relationship Id="rId10" Type="http://schemas.openxmlformats.org/officeDocument/2006/relationships/tags" Target="../tags/tag572.xml"/><Relationship Id="rId19" Type="http://schemas.openxmlformats.org/officeDocument/2006/relationships/tags" Target="../tags/tag581.xml"/><Relationship Id="rId31" Type="http://schemas.openxmlformats.org/officeDocument/2006/relationships/tags" Target="../tags/tag593.xml"/><Relationship Id="rId4" Type="http://schemas.openxmlformats.org/officeDocument/2006/relationships/tags" Target="../tags/tag566.xml"/><Relationship Id="rId9" Type="http://schemas.openxmlformats.org/officeDocument/2006/relationships/tags" Target="../tags/tag571.xml"/><Relationship Id="rId14" Type="http://schemas.openxmlformats.org/officeDocument/2006/relationships/tags" Target="../tags/tag576.xml"/><Relationship Id="rId22" Type="http://schemas.openxmlformats.org/officeDocument/2006/relationships/tags" Target="../tags/tag584.xml"/><Relationship Id="rId27" Type="http://schemas.openxmlformats.org/officeDocument/2006/relationships/tags" Target="../tags/tag589.xml"/><Relationship Id="rId30" Type="http://schemas.openxmlformats.org/officeDocument/2006/relationships/tags" Target="../tags/tag592.xml"/><Relationship Id="rId35" Type="http://schemas.openxmlformats.org/officeDocument/2006/relationships/image" Target="../media/image2.png"/><Relationship Id="rId8" Type="http://schemas.openxmlformats.org/officeDocument/2006/relationships/tags" Target="../tags/tag570.xml"/></Relationships>
</file>

<file path=ppt/slides/_rels/slide12.xml.rels><?xml version="1.0" encoding="UTF-8" standalone="yes"?>
<Relationships xmlns="http://schemas.openxmlformats.org/package/2006/relationships"><Relationship Id="rId13" Type="http://schemas.openxmlformats.org/officeDocument/2006/relationships/tags" Target="../tags/tag608.xml"/><Relationship Id="rId18" Type="http://schemas.openxmlformats.org/officeDocument/2006/relationships/tags" Target="../tags/tag613.xml"/><Relationship Id="rId26" Type="http://schemas.openxmlformats.org/officeDocument/2006/relationships/tags" Target="../tags/tag621.xml"/><Relationship Id="rId3" Type="http://schemas.openxmlformats.org/officeDocument/2006/relationships/tags" Target="../tags/tag598.xml"/><Relationship Id="rId21" Type="http://schemas.openxmlformats.org/officeDocument/2006/relationships/tags" Target="../tags/tag616.xml"/><Relationship Id="rId34" Type="http://schemas.openxmlformats.org/officeDocument/2006/relationships/slideLayout" Target="../slideLayouts/slideLayout1.xml"/><Relationship Id="rId7" Type="http://schemas.openxmlformats.org/officeDocument/2006/relationships/tags" Target="../tags/tag602.xml"/><Relationship Id="rId12" Type="http://schemas.openxmlformats.org/officeDocument/2006/relationships/tags" Target="../tags/tag607.xml"/><Relationship Id="rId17" Type="http://schemas.openxmlformats.org/officeDocument/2006/relationships/tags" Target="../tags/tag612.xml"/><Relationship Id="rId25" Type="http://schemas.openxmlformats.org/officeDocument/2006/relationships/tags" Target="../tags/tag620.xml"/><Relationship Id="rId33" Type="http://schemas.openxmlformats.org/officeDocument/2006/relationships/tags" Target="../tags/tag628.xml"/><Relationship Id="rId2" Type="http://schemas.openxmlformats.org/officeDocument/2006/relationships/tags" Target="../tags/tag597.xml"/><Relationship Id="rId16" Type="http://schemas.openxmlformats.org/officeDocument/2006/relationships/tags" Target="../tags/tag611.xml"/><Relationship Id="rId20" Type="http://schemas.openxmlformats.org/officeDocument/2006/relationships/tags" Target="../tags/tag615.xml"/><Relationship Id="rId29" Type="http://schemas.openxmlformats.org/officeDocument/2006/relationships/tags" Target="../tags/tag624.xml"/><Relationship Id="rId1" Type="http://schemas.openxmlformats.org/officeDocument/2006/relationships/tags" Target="../tags/tag596.xml"/><Relationship Id="rId6" Type="http://schemas.openxmlformats.org/officeDocument/2006/relationships/tags" Target="../tags/tag601.xml"/><Relationship Id="rId11" Type="http://schemas.openxmlformats.org/officeDocument/2006/relationships/tags" Target="../tags/tag606.xml"/><Relationship Id="rId24" Type="http://schemas.openxmlformats.org/officeDocument/2006/relationships/tags" Target="../tags/tag619.xml"/><Relationship Id="rId32" Type="http://schemas.openxmlformats.org/officeDocument/2006/relationships/tags" Target="../tags/tag627.xml"/><Relationship Id="rId5" Type="http://schemas.openxmlformats.org/officeDocument/2006/relationships/tags" Target="../tags/tag600.xml"/><Relationship Id="rId15" Type="http://schemas.openxmlformats.org/officeDocument/2006/relationships/tags" Target="../tags/tag610.xml"/><Relationship Id="rId23" Type="http://schemas.openxmlformats.org/officeDocument/2006/relationships/tags" Target="../tags/tag618.xml"/><Relationship Id="rId28" Type="http://schemas.openxmlformats.org/officeDocument/2006/relationships/tags" Target="../tags/tag623.xml"/><Relationship Id="rId36" Type="http://schemas.openxmlformats.org/officeDocument/2006/relationships/image" Target="../media/image1.jpg"/><Relationship Id="rId10" Type="http://schemas.openxmlformats.org/officeDocument/2006/relationships/tags" Target="../tags/tag605.xml"/><Relationship Id="rId19" Type="http://schemas.openxmlformats.org/officeDocument/2006/relationships/tags" Target="../tags/tag614.xml"/><Relationship Id="rId31" Type="http://schemas.openxmlformats.org/officeDocument/2006/relationships/tags" Target="../tags/tag626.xml"/><Relationship Id="rId4" Type="http://schemas.openxmlformats.org/officeDocument/2006/relationships/tags" Target="../tags/tag599.xml"/><Relationship Id="rId9" Type="http://schemas.openxmlformats.org/officeDocument/2006/relationships/tags" Target="../tags/tag604.xml"/><Relationship Id="rId14" Type="http://schemas.openxmlformats.org/officeDocument/2006/relationships/tags" Target="../tags/tag609.xml"/><Relationship Id="rId22" Type="http://schemas.openxmlformats.org/officeDocument/2006/relationships/tags" Target="../tags/tag617.xml"/><Relationship Id="rId27" Type="http://schemas.openxmlformats.org/officeDocument/2006/relationships/tags" Target="../tags/tag622.xml"/><Relationship Id="rId30" Type="http://schemas.openxmlformats.org/officeDocument/2006/relationships/tags" Target="../tags/tag625.xml"/><Relationship Id="rId35" Type="http://schemas.openxmlformats.org/officeDocument/2006/relationships/image" Target="../media/image2.png"/><Relationship Id="rId8" Type="http://schemas.openxmlformats.org/officeDocument/2006/relationships/tags" Target="../tags/tag603.xml"/></Relationships>
</file>

<file path=ppt/slides/_rels/slide13.xml.rels><?xml version="1.0" encoding="UTF-8" standalone="yes"?>
<Relationships xmlns="http://schemas.openxmlformats.org/package/2006/relationships"><Relationship Id="rId13" Type="http://schemas.openxmlformats.org/officeDocument/2006/relationships/tags" Target="../tags/tag641.xml"/><Relationship Id="rId18" Type="http://schemas.openxmlformats.org/officeDocument/2006/relationships/tags" Target="../tags/tag646.xml"/><Relationship Id="rId26" Type="http://schemas.openxmlformats.org/officeDocument/2006/relationships/tags" Target="../tags/tag654.xml"/><Relationship Id="rId3" Type="http://schemas.openxmlformats.org/officeDocument/2006/relationships/tags" Target="../tags/tag631.xml"/><Relationship Id="rId21" Type="http://schemas.openxmlformats.org/officeDocument/2006/relationships/tags" Target="../tags/tag649.xml"/><Relationship Id="rId34" Type="http://schemas.openxmlformats.org/officeDocument/2006/relationships/slideLayout" Target="../slideLayouts/slideLayout1.xml"/><Relationship Id="rId7" Type="http://schemas.openxmlformats.org/officeDocument/2006/relationships/tags" Target="../tags/tag635.xml"/><Relationship Id="rId12" Type="http://schemas.openxmlformats.org/officeDocument/2006/relationships/tags" Target="../tags/tag640.xml"/><Relationship Id="rId17" Type="http://schemas.openxmlformats.org/officeDocument/2006/relationships/tags" Target="../tags/tag645.xml"/><Relationship Id="rId25" Type="http://schemas.openxmlformats.org/officeDocument/2006/relationships/tags" Target="../tags/tag653.xml"/><Relationship Id="rId33" Type="http://schemas.openxmlformats.org/officeDocument/2006/relationships/tags" Target="../tags/tag661.xml"/><Relationship Id="rId2" Type="http://schemas.openxmlformats.org/officeDocument/2006/relationships/tags" Target="../tags/tag630.xml"/><Relationship Id="rId16" Type="http://schemas.openxmlformats.org/officeDocument/2006/relationships/tags" Target="../tags/tag644.xml"/><Relationship Id="rId20" Type="http://schemas.openxmlformats.org/officeDocument/2006/relationships/tags" Target="../tags/tag648.xml"/><Relationship Id="rId29" Type="http://schemas.openxmlformats.org/officeDocument/2006/relationships/tags" Target="../tags/tag657.xml"/><Relationship Id="rId1" Type="http://schemas.openxmlformats.org/officeDocument/2006/relationships/tags" Target="../tags/tag629.xml"/><Relationship Id="rId6" Type="http://schemas.openxmlformats.org/officeDocument/2006/relationships/tags" Target="../tags/tag634.xml"/><Relationship Id="rId11" Type="http://schemas.openxmlformats.org/officeDocument/2006/relationships/tags" Target="../tags/tag639.xml"/><Relationship Id="rId24" Type="http://schemas.openxmlformats.org/officeDocument/2006/relationships/tags" Target="../tags/tag652.xml"/><Relationship Id="rId32" Type="http://schemas.openxmlformats.org/officeDocument/2006/relationships/tags" Target="../tags/tag660.xml"/><Relationship Id="rId5" Type="http://schemas.openxmlformats.org/officeDocument/2006/relationships/tags" Target="../tags/tag633.xml"/><Relationship Id="rId15" Type="http://schemas.openxmlformats.org/officeDocument/2006/relationships/tags" Target="../tags/tag643.xml"/><Relationship Id="rId23" Type="http://schemas.openxmlformats.org/officeDocument/2006/relationships/tags" Target="../tags/tag651.xml"/><Relationship Id="rId28" Type="http://schemas.openxmlformats.org/officeDocument/2006/relationships/tags" Target="../tags/tag656.xml"/><Relationship Id="rId36" Type="http://schemas.openxmlformats.org/officeDocument/2006/relationships/image" Target="../media/image1.jpg"/><Relationship Id="rId10" Type="http://schemas.openxmlformats.org/officeDocument/2006/relationships/tags" Target="../tags/tag638.xml"/><Relationship Id="rId19" Type="http://schemas.openxmlformats.org/officeDocument/2006/relationships/tags" Target="../tags/tag647.xml"/><Relationship Id="rId31" Type="http://schemas.openxmlformats.org/officeDocument/2006/relationships/tags" Target="../tags/tag659.xml"/><Relationship Id="rId4" Type="http://schemas.openxmlformats.org/officeDocument/2006/relationships/tags" Target="../tags/tag632.xml"/><Relationship Id="rId9" Type="http://schemas.openxmlformats.org/officeDocument/2006/relationships/tags" Target="../tags/tag637.xml"/><Relationship Id="rId14" Type="http://schemas.openxmlformats.org/officeDocument/2006/relationships/tags" Target="../tags/tag642.xml"/><Relationship Id="rId22" Type="http://schemas.openxmlformats.org/officeDocument/2006/relationships/tags" Target="../tags/tag650.xml"/><Relationship Id="rId27" Type="http://schemas.openxmlformats.org/officeDocument/2006/relationships/tags" Target="../tags/tag655.xml"/><Relationship Id="rId30" Type="http://schemas.openxmlformats.org/officeDocument/2006/relationships/tags" Target="../tags/tag658.xml"/><Relationship Id="rId35" Type="http://schemas.openxmlformats.org/officeDocument/2006/relationships/image" Target="../media/image2.png"/><Relationship Id="rId8" Type="http://schemas.openxmlformats.org/officeDocument/2006/relationships/tags" Target="../tags/tag636.xml"/></Relationships>
</file>

<file path=ppt/slides/_rels/slide14.xml.rels><?xml version="1.0" encoding="UTF-8" standalone="yes"?>
<Relationships xmlns="http://schemas.openxmlformats.org/package/2006/relationships"><Relationship Id="rId13" Type="http://schemas.openxmlformats.org/officeDocument/2006/relationships/tags" Target="../tags/tag674.xml"/><Relationship Id="rId18" Type="http://schemas.openxmlformats.org/officeDocument/2006/relationships/tags" Target="../tags/tag679.xml"/><Relationship Id="rId26" Type="http://schemas.openxmlformats.org/officeDocument/2006/relationships/tags" Target="../tags/tag687.xml"/><Relationship Id="rId39" Type="http://schemas.openxmlformats.org/officeDocument/2006/relationships/slideLayout" Target="../slideLayouts/slideLayout1.xml"/><Relationship Id="rId21" Type="http://schemas.openxmlformats.org/officeDocument/2006/relationships/tags" Target="../tags/tag682.xml"/><Relationship Id="rId34" Type="http://schemas.openxmlformats.org/officeDocument/2006/relationships/tags" Target="../tags/tag695.xml"/><Relationship Id="rId42" Type="http://schemas.openxmlformats.org/officeDocument/2006/relationships/image" Target="../media/image1.jpg"/><Relationship Id="rId7" Type="http://schemas.openxmlformats.org/officeDocument/2006/relationships/tags" Target="../tags/tag668.xml"/><Relationship Id="rId2" Type="http://schemas.openxmlformats.org/officeDocument/2006/relationships/tags" Target="../tags/tag663.xml"/><Relationship Id="rId16" Type="http://schemas.openxmlformats.org/officeDocument/2006/relationships/tags" Target="../tags/tag677.xml"/><Relationship Id="rId20" Type="http://schemas.openxmlformats.org/officeDocument/2006/relationships/tags" Target="../tags/tag681.xml"/><Relationship Id="rId29" Type="http://schemas.openxmlformats.org/officeDocument/2006/relationships/tags" Target="../tags/tag690.xml"/><Relationship Id="rId41" Type="http://schemas.openxmlformats.org/officeDocument/2006/relationships/image" Target="../media/image7.jpg"/><Relationship Id="rId1" Type="http://schemas.openxmlformats.org/officeDocument/2006/relationships/tags" Target="../tags/tag662.xml"/><Relationship Id="rId6" Type="http://schemas.openxmlformats.org/officeDocument/2006/relationships/tags" Target="../tags/tag667.xml"/><Relationship Id="rId11" Type="http://schemas.openxmlformats.org/officeDocument/2006/relationships/tags" Target="../tags/tag672.xml"/><Relationship Id="rId24" Type="http://schemas.openxmlformats.org/officeDocument/2006/relationships/tags" Target="../tags/tag685.xml"/><Relationship Id="rId32" Type="http://schemas.openxmlformats.org/officeDocument/2006/relationships/tags" Target="../tags/tag693.xml"/><Relationship Id="rId37" Type="http://schemas.openxmlformats.org/officeDocument/2006/relationships/tags" Target="../tags/tag698.xml"/><Relationship Id="rId40" Type="http://schemas.openxmlformats.org/officeDocument/2006/relationships/image" Target="../media/image2.png"/><Relationship Id="rId5" Type="http://schemas.openxmlformats.org/officeDocument/2006/relationships/tags" Target="../tags/tag666.xml"/><Relationship Id="rId15" Type="http://schemas.openxmlformats.org/officeDocument/2006/relationships/tags" Target="../tags/tag676.xml"/><Relationship Id="rId23" Type="http://schemas.openxmlformats.org/officeDocument/2006/relationships/tags" Target="../tags/tag684.xml"/><Relationship Id="rId28" Type="http://schemas.openxmlformats.org/officeDocument/2006/relationships/tags" Target="../tags/tag689.xml"/><Relationship Id="rId36" Type="http://schemas.openxmlformats.org/officeDocument/2006/relationships/tags" Target="../tags/tag697.xml"/><Relationship Id="rId10" Type="http://schemas.openxmlformats.org/officeDocument/2006/relationships/tags" Target="../tags/tag671.xml"/><Relationship Id="rId19" Type="http://schemas.openxmlformats.org/officeDocument/2006/relationships/tags" Target="../tags/tag680.xml"/><Relationship Id="rId31" Type="http://schemas.openxmlformats.org/officeDocument/2006/relationships/tags" Target="../tags/tag692.xml"/><Relationship Id="rId4" Type="http://schemas.openxmlformats.org/officeDocument/2006/relationships/tags" Target="../tags/tag665.xml"/><Relationship Id="rId9" Type="http://schemas.openxmlformats.org/officeDocument/2006/relationships/tags" Target="../tags/tag670.xml"/><Relationship Id="rId14" Type="http://schemas.openxmlformats.org/officeDocument/2006/relationships/tags" Target="../tags/tag675.xml"/><Relationship Id="rId22" Type="http://schemas.openxmlformats.org/officeDocument/2006/relationships/tags" Target="../tags/tag683.xml"/><Relationship Id="rId27" Type="http://schemas.openxmlformats.org/officeDocument/2006/relationships/tags" Target="../tags/tag688.xml"/><Relationship Id="rId30" Type="http://schemas.openxmlformats.org/officeDocument/2006/relationships/tags" Target="../tags/tag691.xml"/><Relationship Id="rId35" Type="http://schemas.openxmlformats.org/officeDocument/2006/relationships/tags" Target="../tags/tag696.xml"/><Relationship Id="rId8" Type="http://schemas.openxmlformats.org/officeDocument/2006/relationships/tags" Target="../tags/tag669.xml"/><Relationship Id="rId3" Type="http://schemas.openxmlformats.org/officeDocument/2006/relationships/tags" Target="../tags/tag664.xml"/><Relationship Id="rId12" Type="http://schemas.openxmlformats.org/officeDocument/2006/relationships/tags" Target="../tags/tag673.xml"/><Relationship Id="rId17" Type="http://schemas.openxmlformats.org/officeDocument/2006/relationships/tags" Target="../tags/tag678.xml"/><Relationship Id="rId25" Type="http://schemas.openxmlformats.org/officeDocument/2006/relationships/tags" Target="../tags/tag686.xml"/><Relationship Id="rId33" Type="http://schemas.openxmlformats.org/officeDocument/2006/relationships/tags" Target="../tags/tag694.xml"/><Relationship Id="rId38" Type="http://schemas.openxmlformats.org/officeDocument/2006/relationships/tags" Target="../tags/tag699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hyperlink" Target="https://www.51pptmoban.com/shejishi/daxiongdongjun/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3" Type="http://schemas.openxmlformats.org/officeDocument/2006/relationships/tags" Target="../tags/tag49.xml"/><Relationship Id="rId18" Type="http://schemas.openxmlformats.org/officeDocument/2006/relationships/tags" Target="../tags/tag54.xml"/><Relationship Id="rId26" Type="http://schemas.openxmlformats.org/officeDocument/2006/relationships/tags" Target="../tags/tag62.xml"/><Relationship Id="rId39" Type="http://schemas.openxmlformats.org/officeDocument/2006/relationships/image" Target="../media/image4.png"/><Relationship Id="rId21" Type="http://schemas.openxmlformats.org/officeDocument/2006/relationships/tags" Target="../tags/tag57.xml"/><Relationship Id="rId34" Type="http://schemas.openxmlformats.org/officeDocument/2006/relationships/tags" Target="../tags/tag70.xml"/><Relationship Id="rId42" Type="http://schemas.openxmlformats.org/officeDocument/2006/relationships/image" Target="../media/image6.png"/><Relationship Id="rId7" Type="http://schemas.openxmlformats.org/officeDocument/2006/relationships/tags" Target="../tags/tag43.xml"/><Relationship Id="rId2" Type="http://schemas.openxmlformats.org/officeDocument/2006/relationships/tags" Target="../tags/tag38.xml"/><Relationship Id="rId16" Type="http://schemas.openxmlformats.org/officeDocument/2006/relationships/tags" Target="../tags/tag52.xml"/><Relationship Id="rId20" Type="http://schemas.openxmlformats.org/officeDocument/2006/relationships/tags" Target="../tags/tag56.xml"/><Relationship Id="rId29" Type="http://schemas.openxmlformats.org/officeDocument/2006/relationships/tags" Target="../tags/tag65.xml"/><Relationship Id="rId41" Type="http://schemas.openxmlformats.org/officeDocument/2006/relationships/image" Target="../media/image5.png"/><Relationship Id="rId1" Type="http://schemas.openxmlformats.org/officeDocument/2006/relationships/tags" Target="../tags/tag37.xml"/><Relationship Id="rId6" Type="http://schemas.openxmlformats.org/officeDocument/2006/relationships/tags" Target="../tags/tag42.xml"/><Relationship Id="rId11" Type="http://schemas.openxmlformats.org/officeDocument/2006/relationships/tags" Target="../tags/tag47.xml"/><Relationship Id="rId24" Type="http://schemas.openxmlformats.org/officeDocument/2006/relationships/tags" Target="../tags/tag60.xml"/><Relationship Id="rId32" Type="http://schemas.openxmlformats.org/officeDocument/2006/relationships/tags" Target="../tags/tag68.xml"/><Relationship Id="rId37" Type="http://schemas.openxmlformats.org/officeDocument/2006/relationships/image" Target="../media/image1.jpg"/><Relationship Id="rId40" Type="http://schemas.microsoft.com/office/2007/relationships/hdphoto" Target="../media/hdphoto1.wdp"/><Relationship Id="rId5" Type="http://schemas.openxmlformats.org/officeDocument/2006/relationships/tags" Target="../tags/tag41.xml"/><Relationship Id="rId15" Type="http://schemas.openxmlformats.org/officeDocument/2006/relationships/tags" Target="../tags/tag51.xml"/><Relationship Id="rId23" Type="http://schemas.openxmlformats.org/officeDocument/2006/relationships/tags" Target="../tags/tag59.xml"/><Relationship Id="rId28" Type="http://schemas.openxmlformats.org/officeDocument/2006/relationships/tags" Target="../tags/tag64.xml"/><Relationship Id="rId36" Type="http://schemas.openxmlformats.org/officeDocument/2006/relationships/slideLayout" Target="../slideLayouts/slideLayout1.xml"/><Relationship Id="rId10" Type="http://schemas.openxmlformats.org/officeDocument/2006/relationships/tags" Target="../tags/tag46.xml"/><Relationship Id="rId19" Type="http://schemas.openxmlformats.org/officeDocument/2006/relationships/tags" Target="../tags/tag55.xml"/><Relationship Id="rId31" Type="http://schemas.openxmlformats.org/officeDocument/2006/relationships/tags" Target="../tags/tag67.xml"/><Relationship Id="rId4" Type="http://schemas.openxmlformats.org/officeDocument/2006/relationships/tags" Target="../tags/tag40.xml"/><Relationship Id="rId9" Type="http://schemas.openxmlformats.org/officeDocument/2006/relationships/tags" Target="../tags/tag45.xml"/><Relationship Id="rId14" Type="http://schemas.openxmlformats.org/officeDocument/2006/relationships/tags" Target="../tags/tag50.xml"/><Relationship Id="rId22" Type="http://schemas.openxmlformats.org/officeDocument/2006/relationships/tags" Target="../tags/tag58.xml"/><Relationship Id="rId27" Type="http://schemas.openxmlformats.org/officeDocument/2006/relationships/tags" Target="../tags/tag63.xml"/><Relationship Id="rId30" Type="http://schemas.openxmlformats.org/officeDocument/2006/relationships/tags" Target="../tags/tag66.xml"/><Relationship Id="rId35" Type="http://schemas.openxmlformats.org/officeDocument/2006/relationships/tags" Target="../tags/tag71.xml"/><Relationship Id="rId8" Type="http://schemas.openxmlformats.org/officeDocument/2006/relationships/tags" Target="../tags/tag44.xml"/><Relationship Id="rId3" Type="http://schemas.openxmlformats.org/officeDocument/2006/relationships/tags" Target="../tags/tag39.xml"/><Relationship Id="rId12" Type="http://schemas.openxmlformats.org/officeDocument/2006/relationships/tags" Target="../tags/tag48.xml"/><Relationship Id="rId17" Type="http://schemas.openxmlformats.org/officeDocument/2006/relationships/tags" Target="../tags/tag53.xml"/><Relationship Id="rId25" Type="http://schemas.openxmlformats.org/officeDocument/2006/relationships/tags" Target="../tags/tag61.xml"/><Relationship Id="rId33" Type="http://schemas.openxmlformats.org/officeDocument/2006/relationships/tags" Target="../tags/tag69.xml"/><Relationship Id="rId38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13" Type="http://schemas.openxmlformats.org/officeDocument/2006/relationships/tags" Target="../tags/tag84.xml"/><Relationship Id="rId18" Type="http://schemas.openxmlformats.org/officeDocument/2006/relationships/tags" Target="../tags/tag89.xml"/><Relationship Id="rId26" Type="http://schemas.openxmlformats.org/officeDocument/2006/relationships/tags" Target="../tags/tag97.xml"/><Relationship Id="rId39" Type="http://schemas.openxmlformats.org/officeDocument/2006/relationships/image" Target="../media/image4.png"/><Relationship Id="rId21" Type="http://schemas.openxmlformats.org/officeDocument/2006/relationships/tags" Target="../tags/tag92.xml"/><Relationship Id="rId34" Type="http://schemas.openxmlformats.org/officeDocument/2006/relationships/tags" Target="../tags/tag105.xml"/><Relationship Id="rId42" Type="http://schemas.openxmlformats.org/officeDocument/2006/relationships/image" Target="../media/image6.png"/><Relationship Id="rId7" Type="http://schemas.openxmlformats.org/officeDocument/2006/relationships/tags" Target="../tags/tag78.xml"/><Relationship Id="rId2" Type="http://schemas.openxmlformats.org/officeDocument/2006/relationships/tags" Target="../tags/tag73.xml"/><Relationship Id="rId16" Type="http://schemas.openxmlformats.org/officeDocument/2006/relationships/tags" Target="../tags/tag87.xml"/><Relationship Id="rId20" Type="http://schemas.openxmlformats.org/officeDocument/2006/relationships/tags" Target="../tags/tag91.xml"/><Relationship Id="rId29" Type="http://schemas.openxmlformats.org/officeDocument/2006/relationships/tags" Target="../tags/tag100.xml"/><Relationship Id="rId41" Type="http://schemas.openxmlformats.org/officeDocument/2006/relationships/image" Target="../media/image5.png"/><Relationship Id="rId1" Type="http://schemas.openxmlformats.org/officeDocument/2006/relationships/tags" Target="../tags/tag72.xml"/><Relationship Id="rId6" Type="http://schemas.openxmlformats.org/officeDocument/2006/relationships/tags" Target="../tags/tag77.xml"/><Relationship Id="rId11" Type="http://schemas.openxmlformats.org/officeDocument/2006/relationships/tags" Target="../tags/tag82.xml"/><Relationship Id="rId24" Type="http://schemas.openxmlformats.org/officeDocument/2006/relationships/tags" Target="../tags/tag95.xml"/><Relationship Id="rId32" Type="http://schemas.openxmlformats.org/officeDocument/2006/relationships/tags" Target="../tags/tag103.xml"/><Relationship Id="rId37" Type="http://schemas.openxmlformats.org/officeDocument/2006/relationships/image" Target="../media/image1.jpg"/><Relationship Id="rId40" Type="http://schemas.microsoft.com/office/2007/relationships/hdphoto" Target="../media/hdphoto1.wdp"/><Relationship Id="rId5" Type="http://schemas.openxmlformats.org/officeDocument/2006/relationships/tags" Target="../tags/tag76.xml"/><Relationship Id="rId15" Type="http://schemas.openxmlformats.org/officeDocument/2006/relationships/tags" Target="../tags/tag86.xml"/><Relationship Id="rId23" Type="http://schemas.openxmlformats.org/officeDocument/2006/relationships/tags" Target="../tags/tag94.xml"/><Relationship Id="rId28" Type="http://schemas.openxmlformats.org/officeDocument/2006/relationships/tags" Target="../tags/tag99.xml"/><Relationship Id="rId36" Type="http://schemas.openxmlformats.org/officeDocument/2006/relationships/slideLayout" Target="../slideLayouts/slideLayout1.xml"/><Relationship Id="rId10" Type="http://schemas.openxmlformats.org/officeDocument/2006/relationships/tags" Target="../tags/tag81.xml"/><Relationship Id="rId19" Type="http://schemas.openxmlformats.org/officeDocument/2006/relationships/tags" Target="../tags/tag90.xml"/><Relationship Id="rId31" Type="http://schemas.openxmlformats.org/officeDocument/2006/relationships/tags" Target="../tags/tag102.xml"/><Relationship Id="rId4" Type="http://schemas.openxmlformats.org/officeDocument/2006/relationships/tags" Target="../tags/tag75.xml"/><Relationship Id="rId9" Type="http://schemas.openxmlformats.org/officeDocument/2006/relationships/tags" Target="../tags/tag80.xml"/><Relationship Id="rId14" Type="http://schemas.openxmlformats.org/officeDocument/2006/relationships/tags" Target="../tags/tag85.xml"/><Relationship Id="rId22" Type="http://schemas.openxmlformats.org/officeDocument/2006/relationships/tags" Target="../tags/tag93.xml"/><Relationship Id="rId27" Type="http://schemas.openxmlformats.org/officeDocument/2006/relationships/tags" Target="../tags/tag98.xml"/><Relationship Id="rId30" Type="http://schemas.openxmlformats.org/officeDocument/2006/relationships/tags" Target="../tags/tag101.xml"/><Relationship Id="rId35" Type="http://schemas.openxmlformats.org/officeDocument/2006/relationships/tags" Target="../tags/tag106.xml"/><Relationship Id="rId8" Type="http://schemas.openxmlformats.org/officeDocument/2006/relationships/tags" Target="../tags/tag79.xml"/><Relationship Id="rId3" Type="http://schemas.openxmlformats.org/officeDocument/2006/relationships/tags" Target="../tags/tag74.xml"/><Relationship Id="rId12" Type="http://schemas.openxmlformats.org/officeDocument/2006/relationships/tags" Target="../tags/tag83.xml"/><Relationship Id="rId17" Type="http://schemas.openxmlformats.org/officeDocument/2006/relationships/tags" Target="../tags/tag88.xml"/><Relationship Id="rId25" Type="http://schemas.openxmlformats.org/officeDocument/2006/relationships/tags" Target="../tags/tag96.xml"/><Relationship Id="rId33" Type="http://schemas.openxmlformats.org/officeDocument/2006/relationships/tags" Target="../tags/tag104.xml"/><Relationship Id="rId38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13" Type="http://schemas.openxmlformats.org/officeDocument/2006/relationships/tags" Target="../tags/tag118.xml"/><Relationship Id="rId18" Type="http://schemas.openxmlformats.org/officeDocument/2006/relationships/tags" Target="../tags/tag123.xml"/><Relationship Id="rId26" Type="http://schemas.openxmlformats.org/officeDocument/2006/relationships/tags" Target="../tags/tag131.xml"/><Relationship Id="rId21" Type="http://schemas.openxmlformats.org/officeDocument/2006/relationships/tags" Target="../tags/tag126.xml"/><Relationship Id="rId34" Type="http://schemas.openxmlformats.org/officeDocument/2006/relationships/tags" Target="../tags/tag139.xml"/><Relationship Id="rId7" Type="http://schemas.openxmlformats.org/officeDocument/2006/relationships/tags" Target="../tags/tag112.xml"/><Relationship Id="rId12" Type="http://schemas.openxmlformats.org/officeDocument/2006/relationships/tags" Target="../tags/tag117.xml"/><Relationship Id="rId17" Type="http://schemas.openxmlformats.org/officeDocument/2006/relationships/tags" Target="../tags/tag122.xml"/><Relationship Id="rId25" Type="http://schemas.openxmlformats.org/officeDocument/2006/relationships/tags" Target="../tags/tag130.xml"/><Relationship Id="rId33" Type="http://schemas.openxmlformats.org/officeDocument/2006/relationships/tags" Target="../tags/tag138.xml"/><Relationship Id="rId38" Type="http://schemas.openxmlformats.org/officeDocument/2006/relationships/image" Target="../media/image1.jpg"/><Relationship Id="rId2" Type="http://schemas.openxmlformats.org/officeDocument/2006/relationships/tags" Target="../tags/tag107.xml"/><Relationship Id="rId16" Type="http://schemas.openxmlformats.org/officeDocument/2006/relationships/tags" Target="../tags/tag121.xml"/><Relationship Id="rId20" Type="http://schemas.openxmlformats.org/officeDocument/2006/relationships/tags" Target="../tags/tag125.xml"/><Relationship Id="rId29" Type="http://schemas.openxmlformats.org/officeDocument/2006/relationships/tags" Target="../tags/tag134.xml"/><Relationship Id="rId1" Type="http://schemas.openxmlformats.org/officeDocument/2006/relationships/themeOverride" Target="../theme/themeOverride2.xml"/><Relationship Id="rId6" Type="http://schemas.openxmlformats.org/officeDocument/2006/relationships/tags" Target="../tags/tag111.xml"/><Relationship Id="rId11" Type="http://schemas.openxmlformats.org/officeDocument/2006/relationships/tags" Target="../tags/tag116.xml"/><Relationship Id="rId24" Type="http://schemas.openxmlformats.org/officeDocument/2006/relationships/tags" Target="../tags/tag129.xml"/><Relationship Id="rId32" Type="http://schemas.openxmlformats.org/officeDocument/2006/relationships/tags" Target="../tags/tag137.xml"/><Relationship Id="rId37" Type="http://schemas.openxmlformats.org/officeDocument/2006/relationships/image" Target="../media/image2.png"/><Relationship Id="rId5" Type="http://schemas.openxmlformats.org/officeDocument/2006/relationships/tags" Target="../tags/tag110.xml"/><Relationship Id="rId15" Type="http://schemas.openxmlformats.org/officeDocument/2006/relationships/tags" Target="../tags/tag120.xml"/><Relationship Id="rId23" Type="http://schemas.openxmlformats.org/officeDocument/2006/relationships/tags" Target="../tags/tag128.xml"/><Relationship Id="rId28" Type="http://schemas.openxmlformats.org/officeDocument/2006/relationships/tags" Target="../tags/tag133.xml"/><Relationship Id="rId36" Type="http://schemas.openxmlformats.org/officeDocument/2006/relationships/slideLayout" Target="../slideLayouts/slideLayout1.xml"/><Relationship Id="rId10" Type="http://schemas.openxmlformats.org/officeDocument/2006/relationships/tags" Target="../tags/tag115.xml"/><Relationship Id="rId19" Type="http://schemas.openxmlformats.org/officeDocument/2006/relationships/tags" Target="../tags/tag124.xml"/><Relationship Id="rId31" Type="http://schemas.openxmlformats.org/officeDocument/2006/relationships/tags" Target="../tags/tag136.xml"/><Relationship Id="rId4" Type="http://schemas.openxmlformats.org/officeDocument/2006/relationships/tags" Target="../tags/tag109.xml"/><Relationship Id="rId9" Type="http://schemas.openxmlformats.org/officeDocument/2006/relationships/tags" Target="../tags/tag114.xml"/><Relationship Id="rId14" Type="http://schemas.openxmlformats.org/officeDocument/2006/relationships/tags" Target="../tags/tag119.xml"/><Relationship Id="rId22" Type="http://schemas.openxmlformats.org/officeDocument/2006/relationships/tags" Target="../tags/tag127.xml"/><Relationship Id="rId27" Type="http://schemas.openxmlformats.org/officeDocument/2006/relationships/tags" Target="../tags/tag132.xml"/><Relationship Id="rId30" Type="http://schemas.openxmlformats.org/officeDocument/2006/relationships/tags" Target="../tags/tag135.xml"/><Relationship Id="rId35" Type="http://schemas.openxmlformats.org/officeDocument/2006/relationships/tags" Target="../tags/tag140.xml"/><Relationship Id="rId8" Type="http://schemas.openxmlformats.org/officeDocument/2006/relationships/tags" Target="../tags/tag113.xml"/><Relationship Id="rId3" Type="http://schemas.openxmlformats.org/officeDocument/2006/relationships/tags" Target="../tags/tag108.xml"/></Relationships>
</file>

<file path=ppt/slides/_rels/slide5.xml.rels><?xml version="1.0" encoding="UTF-8" standalone="yes"?>
<Relationships xmlns="http://schemas.openxmlformats.org/package/2006/relationships"><Relationship Id="rId13" Type="http://schemas.openxmlformats.org/officeDocument/2006/relationships/tags" Target="../tags/tag153.xml"/><Relationship Id="rId18" Type="http://schemas.openxmlformats.org/officeDocument/2006/relationships/tags" Target="../tags/tag158.xml"/><Relationship Id="rId26" Type="http://schemas.openxmlformats.org/officeDocument/2006/relationships/tags" Target="../tags/tag166.xml"/><Relationship Id="rId3" Type="http://schemas.openxmlformats.org/officeDocument/2006/relationships/tags" Target="../tags/tag143.xml"/><Relationship Id="rId21" Type="http://schemas.openxmlformats.org/officeDocument/2006/relationships/tags" Target="../tags/tag161.xml"/><Relationship Id="rId34" Type="http://schemas.openxmlformats.org/officeDocument/2006/relationships/slideLayout" Target="../slideLayouts/slideLayout1.xml"/><Relationship Id="rId7" Type="http://schemas.openxmlformats.org/officeDocument/2006/relationships/tags" Target="../tags/tag147.xml"/><Relationship Id="rId12" Type="http://schemas.openxmlformats.org/officeDocument/2006/relationships/tags" Target="../tags/tag152.xml"/><Relationship Id="rId17" Type="http://schemas.openxmlformats.org/officeDocument/2006/relationships/tags" Target="../tags/tag157.xml"/><Relationship Id="rId25" Type="http://schemas.openxmlformats.org/officeDocument/2006/relationships/tags" Target="../tags/tag165.xml"/><Relationship Id="rId33" Type="http://schemas.openxmlformats.org/officeDocument/2006/relationships/tags" Target="../tags/tag173.xml"/><Relationship Id="rId2" Type="http://schemas.openxmlformats.org/officeDocument/2006/relationships/tags" Target="../tags/tag142.xml"/><Relationship Id="rId16" Type="http://schemas.openxmlformats.org/officeDocument/2006/relationships/tags" Target="../tags/tag156.xml"/><Relationship Id="rId20" Type="http://schemas.openxmlformats.org/officeDocument/2006/relationships/tags" Target="../tags/tag160.xml"/><Relationship Id="rId29" Type="http://schemas.openxmlformats.org/officeDocument/2006/relationships/tags" Target="../tags/tag169.xml"/><Relationship Id="rId1" Type="http://schemas.openxmlformats.org/officeDocument/2006/relationships/tags" Target="../tags/tag141.xml"/><Relationship Id="rId6" Type="http://schemas.openxmlformats.org/officeDocument/2006/relationships/tags" Target="../tags/tag146.xml"/><Relationship Id="rId11" Type="http://schemas.openxmlformats.org/officeDocument/2006/relationships/tags" Target="../tags/tag151.xml"/><Relationship Id="rId24" Type="http://schemas.openxmlformats.org/officeDocument/2006/relationships/tags" Target="../tags/tag164.xml"/><Relationship Id="rId32" Type="http://schemas.openxmlformats.org/officeDocument/2006/relationships/tags" Target="../tags/tag172.xml"/><Relationship Id="rId5" Type="http://schemas.openxmlformats.org/officeDocument/2006/relationships/tags" Target="../tags/tag145.xml"/><Relationship Id="rId15" Type="http://schemas.openxmlformats.org/officeDocument/2006/relationships/tags" Target="../tags/tag155.xml"/><Relationship Id="rId23" Type="http://schemas.openxmlformats.org/officeDocument/2006/relationships/tags" Target="../tags/tag163.xml"/><Relationship Id="rId28" Type="http://schemas.openxmlformats.org/officeDocument/2006/relationships/tags" Target="../tags/tag168.xml"/><Relationship Id="rId36" Type="http://schemas.openxmlformats.org/officeDocument/2006/relationships/image" Target="../media/image1.jpg"/><Relationship Id="rId10" Type="http://schemas.openxmlformats.org/officeDocument/2006/relationships/tags" Target="../tags/tag150.xml"/><Relationship Id="rId19" Type="http://schemas.openxmlformats.org/officeDocument/2006/relationships/tags" Target="../tags/tag159.xml"/><Relationship Id="rId31" Type="http://schemas.openxmlformats.org/officeDocument/2006/relationships/tags" Target="../tags/tag171.xml"/><Relationship Id="rId4" Type="http://schemas.openxmlformats.org/officeDocument/2006/relationships/tags" Target="../tags/tag144.xml"/><Relationship Id="rId9" Type="http://schemas.openxmlformats.org/officeDocument/2006/relationships/tags" Target="../tags/tag149.xml"/><Relationship Id="rId14" Type="http://schemas.openxmlformats.org/officeDocument/2006/relationships/tags" Target="../tags/tag154.xml"/><Relationship Id="rId22" Type="http://schemas.openxmlformats.org/officeDocument/2006/relationships/tags" Target="../tags/tag162.xml"/><Relationship Id="rId27" Type="http://schemas.openxmlformats.org/officeDocument/2006/relationships/tags" Target="../tags/tag167.xml"/><Relationship Id="rId30" Type="http://schemas.openxmlformats.org/officeDocument/2006/relationships/tags" Target="../tags/tag170.xml"/><Relationship Id="rId35" Type="http://schemas.openxmlformats.org/officeDocument/2006/relationships/image" Target="../media/image2.png"/><Relationship Id="rId8" Type="http://schemas.openxmlformats.org/officeDocument/2006/relationships/tags" Target="../tags/tag148.xml"/></Relationships>
</file>

<file path=ppt/slides/_rels/slide6.xml.rels><?xml version="1.0" encoding="UTF-8" standalone="yes"?>
<Relationships xmlns="http://schemas.openxmlformats.org/package/2006/relationships"><Relationship Id="rId13" Type="http://schemas.openxmlformats.org/officeDocument/2006/relationships/tags" Target="../tags/tag186.xml"/><Relationship Id="rId18" Type="http://schemas.openxmlformats.org/officeDocument/2006/relationships/tags" Target="../tags/tag191.xml"/><Relationship Id="rId26" Type="http://schemas.openxmlformats.org/officeDocument/2006/relationships/tags" Target="../tags/tag199.xml"/><Relationship Id="rId3" Type="http://schemas.openxmlformats.org/officeDocument/2006/relationships/tags" Target="../tags/tag176.xml"/><Relationship Id="rId21" Type="http://schemas.openxmlformats.org/officeDocument/2006/relationships/tags" Target="../tags/tag194.xml"/><Relationship Id="rId34" Type="http://schemas.openxmlformats.org/officeDocument/2006/relationships/slideLayout" Target="../slideLayouts/slideLayout1.xml"/><Relationship Id="rId7" Type="http://schemas.openxmlformats.org/officeDocument/2006/relationships/tags" Target="../tags/tag180.xml"/><Relationship Id="rId12" Type="http://schemas.openxmlformats.org/officeDocument/2006/relationships/tags" Target="../tags/tag185.xml"/><Relationship Id="rId17" Type="http://schemas.openxmlformats.org/officeDocument/2006/relationships/tags" Target="../tags/tag190.xml"/><Relationship Id="rId25" Type="http://schemas.openxmlformats.org/officeDocument/2006/relationships/tags" Target="../tags/tag198.xml"/><Relationship Id="rId33" Type="http://schemas.openxmlformats.org/officeDocument/2006/relationships/tags" Target="../tags/tag206.xml"/><Relationship Id="rId2" Type="http://schemas.openxmlformats.org/officeDocument/2006/relationships/tags" Target="../tags/tag175.xml"/><Relationship Id="rId16" Type="http://schemas.openxmlformats.org/officeDocument/2006/relationships/tags" Target="../tags/tag189.xml"/><Relationship Id="rId20" Type="http://schemas.openxmlformats.org/officeDocument/2006/relationships/tags" Target="../tags/tag193.xml"/><Relationship Id="rId29" Type="http://schemas.openxmlformats.org/officeDocument/2006/relationships/tags" Target="../tags/tag202.xml"/><Relationship Id="rId1" Type="http://schemas.openxmlformats.org/officeDocument/2006/relationships/tags" Target="../tags/tag174.xml"/><Relationship Id="rId6" Type="http://schemas.openxmlformats.org/officeDocument/2006/relationships/tags" Target="../tags/tag179.xml"/><Relationship Id="rId11" Type="http://schemas.openxmlformats.org/officeDocument/2006/relationships/tags" Target="../tags/tag184.xml"/><Relationship Id="rId24" Type="http://schemas.openxmlformats.org/officeDocument/2006/relationships/tags" Target="../tags/tag197.xml"/><Relationship Id="rId32" Type="http://schemas.openxmlformats.org/officeDocument/2006/relationships/tags" Target="../tags/tag205.xml"/><Relationship Id="rId5" Type="http://schemas.openxmlformats.org/officeDocument/2006/relationships/tags" Target="../tags/tag178.xml"/><Relationship Id="rId15" Type="http://schemas.openxmlformats.org/officeDocument/2006/relationships/tags" Target="../tags/tag188.xml"/><Relationship Id="rId23" Type="http://schemas.openxmlformats.org/officeDocument/2006/relationships/tags" Target="../tags/tag196.xml"/><Relationship Id="rId28" Type="http://schemas.openxmlformats.org/officeDocument/2006/relationships/tags" Target="../tags/tag201.xml"/><Relationship Id="rId36" Type="http://schemas.openxmlformats.org/officeDocument/2006/relationships/image" Target="../media/image1.jpg"/><Relationship Id="rId10" Type="http://schemas.openxmlformats.org/officeDocument/2006/relationships/tags" Target="../tags/tag183.xml"/><Relationship Id="rId19" Type="http://schemas.openxmlformats.org/officeDocument/2006/relationships/tags" Target="../tags/tag192.xml"/><Relationship Id="rId31" Type="http://schemas.openxmlformats.org/officeDocument/2006/relationships/tags" Target="../tags/tag204.xml"/><Relationship Id="rId4" Type="http://schemas.openxmlformats.org/officeDocument/2006/relationships/tags" Target="../tags/tag177.xml"/><Relationship Id="rId9" Type="http://schemas.openxmlformats.org/officeDocument/2006/relationships/tags" Target="../tags/tag182.xml"/><Relationship Id="rId14" Type="http://schemas.openxmlformats.org/officeDocument/2006/relationships/tags" Target="../tags/tag187.xml"/><Relationship Id="rId22" Type="http://schemas.openxmlformats.org/officeDocument/2006/relationships/tags" Target="../tags/tag195.xml"/><Relationship Id="rId27" Type="http://schemas.openxmlformats.org/officeDocument/2006/relationships/tags" Target="../tags/tag200.xml"/><Relationship Id="rId30" Type="http://schemas.openxmlformats.org/officeDocument/2006/relationships/tags" Target="../tags/tag203.xml"/><Relationship Id="rId35" Type="http://schemas.openxmlformats.org/officeDocument/2006/relationships/image" Target="../media/image2.png"/><Relationship Id="rId8" Type="http://schemas.openxmlformats.org/officeDocument/2006/relationships/tags" Target="../tags/tag181.xml"/></Relationships>
</file>

<file path=ppt/slides/_rels/slide7.xml.rels><?xml version="1.0" encoding="UTF-8" standalone="yes"?>
<Relationships xmlns="http://schemas.openxmlformats.org/package/2006/relationships"><Relationship Id="rId117" Type="http://schemas.openxmlformats.org/officeDocument/2006/relationships/tags" Target="../tags/tag323.xml"/><Relationship Id="rId21" Type="http://schemas.openxmlformats.org/officeDocument/2006/relationships/tags" Target="../tags/tag227.xml"/><Relationship Id="rId42" Type="http://schemas.openxmlformats.org/officeDocument/2006/relationships/tags" Target="../tags/tag248.xml"/><Relationship Id="rId63" Type="http://schemas.openxmlformats.org/officeDocument/2006/relationships/tags" Target="../tags/tag269.xml"/><Relationship Id="rId84" Type="http://schemas.openxmlformats.org/officeDocument/2006/relationships/tags" Target="../tags/tag290.xml"/><Relationship Id="rId138" Type="http://schemas.openxmlformats.org/officeDocument/2006/relationships/tags" Target="../tags/tag344.xml"/><Relationship Id="rId159" Type="http://schemas.openxmlformats.org/officeDocument/2006/relationships/tags" Target="../tags/tag365.xml"/><Relationship Id="rId170" Type="http://schemas.openxmlformats.org/officeDocument/2006/relationships/tags" Target="../tags/tag376.xml"/><Relationship Id="rId191" Type="http://schemas.openxmlformats.org/officeDocument/2006/relationships/tags" Target="../tags/tag397.xml"/><Relationship Id="rId205" Type="http://schemas.openxmlformats.org/officeDocument/2006/relationships/tags" Target="../tags/tag411.xml"/><Relationship Id="rId226" Type="http://schemas.openxmlformats.org/officeDocument/2006/relationships/tags" Target="../tags/tag432.xml"/><Relationship Id="rId247" Type="http://schemas.openxmlformats.org/officeDocument/2006/relationships/tags" Target="../tags/tag453.xml"/><Relationship Id="rId107" Type="http://schemas.openxmlformats.org/officeDocument/2006/relationships/tags" Target="../tags/tag313.xml"/><Relationship Id="rId11" Type="http://schemas.openxmlformats.org/officeDocument/2006/relationships/tags" Target="../tags/tag217.xml"/><Relationship Id="rId32" Type="http://schemas.openxmlformats.org/officeDocument/2006/relationships/tags" Target="../tags/tag238.xml"/><Relationship Id="rId53" Type="http://schemas.openxmlformats.org/officeDocument/2006/relationships/tags" Target="../tags/tag259.xml"/><Relationship Id="rId74" Type="http://schemas.openxmlformats.org/officeDocument/2006/relationships/tags" Target="../tags/tag280.xml"/><Relationship Id="rId128" Type="http://schemas.openxmlformats.org/officeDocument/2006/relationships/tags" Target="../tags/tag334.xml"/><Relationship Id="rId149" Type="http://schemas.openxmlformats.org/officeDocument/2006/relationships/tags" Target="../tags/tag355.xml"/><Relationship Id="rId5" Type="http://schemas.openxmlformats.org/officeDocument/2006/relationships/tags" Target="../tags/tag211.xml"/><Relationship Id="rId95" Type="http://schemas.openxmlformats.org/officeDocument/2006/relationships/tags" Target="../tags/tag301.xml"/><Relationship Id="rId160" Type="http://schemas.openxmlformats.org/officeDocument/2006/relationships/tags" Target="../tags/tag366.xml"/><Relationship Id="rId181" Type="http://schemas.openxmlformats.org/officeDocument/2006/relationships/tags" Target="../tags/tag387.xml"/><Relationship Id="rId216" Type="http://schemas.openxmlformats.org/officeDocument/2006/relationships/tags" Target="../tags/tag422.xml"/><Relationship Id="rId237" Type="http://schemas.openxmlformats.org/officeDocument/2006/relationships/tags" Target="../tags/tag443.xml"/><Relationship Id="rId258" Type="http://schemas.openxmlformats.org/officeDocument/2006/relationships/slideLayout" Target="../slideLayouts/slideLayout1.xml"/><Relationship Id="rId22" Type="http://schemas.openxmlformats.org/officeDocument/2006/relationships/tags" Target="../tags/tag228.xml"/><Relationship Id="rId43" Type="http://schemas.openxmlformats.org/officeDocument/2006/relationships/tags" Target="../tags/tag249.xml"/><Relationship Id="rId64" Type="http://schemas.openxmlformats.org/officeDocument/2006/relationships/tags" Target="../tags/tag270.xml"/><Relationship Id="rId118" Type="http://schemas.openxmlformats.org/officeDocument/2006/relationships/tags" Target="../tags/tag324.xml"/><Relationship Id="rId139" Type="http://schemas.openxmlformats.org/officeDocument/2006/relationships/tags" Target="../tags/tag345.xml"/><Relationship Id="rId85" Type="http://schemas.openxmlformats.org/officeDocument/2006/relationships/tags" Target="../tags/tag291.xml"/><Relationship Id="rId150" Type="http://schemas.openxmlformats.org/officeDocument/2006/relationships/tags" Target="../tags/tag356.xml"/><Relationship Id="rId171" Type="http://schemas.openxmlformats.org/officeDocument/2006/relationships/tags" Target="../tags/tag377.xml"/><Relationship Id="rId192" Type="http://schemas.openxmlformats.org/officeDocument/2006/relationships/tags" Target="../tags/tag398.xml"/><Relationship Id="rId206" Type="http://schemas.openxmlformats.org/officeDocument/2006/relationships/tags" Target="../tags/tag412.xml"/><Relationship Id="rId227" Type="http://schemas.openxmlformats.org/officeDocument/2006/relationships/tags" Target="../tags/tag433.xml"/><Relationship Id="rId248" Type="http://schemas.openxmlformats.org/officeDocument/2006/relationships/tags" Target="../tags/tag454.xml"/><Relationship Id="rId12" Type="http://schemas.openxmlformats.org/officeDocument/2006/relationships/tags" Target="../tags/tag218.xml"/><Relationship Id="rId33" Type="http://schemas.openxmlformats.org/officeDocument/2006/relationships/tags" Target="../tags/tag239.xml"/><Relationship Id="rId108" Type="http://schemas.openxmlformats.org/officeDocument/2006/relationships/tags" Target="../tags/tag314.xml"/><Relationship Id="rId129" Type="http://schemas.openxmlformats.org/officeDocument/2006/relationships/tags" Target="../tags/tag335.xml"/><Relationship Id="rId54" Type="http://schemas.openxmlformats.org/officeDocument/2006/relationships/tags" Target="../tags/tag260.xml"/><Relationship Id="rId75" Type="http://schemas.openxmlformats.org/officeDocument/2006/relationships/tags" Target="../tags/tag281.xml"/><Relationship Id="rId96" Type="http://schemas.openxmlformats.org/officeDocument/2006/relationships/tags" Target="../tags/tag302.xml"/><Relationship Id="rId140" Type="http://schemas.openxmlformats.org/officeDocument/2006/relationships/tags" Target="../tags/tag346.xml"/><Relationship Id="rId161" Type="http://schemas.openxmlformats.org/officeDocument/2006/relationships/tags" Target="../tags/tag367.xml"/><Relationship Id="rId182" Type="http://schemas.openxmlformats.org/officeDocument/2006/relationships/tags" Target="../tags/tag388.xml"/><Relationship Id="rId217" Type="http://schemas.openxmlformats.org/officeDocument/2006/relationships/tags" Target="../tags/tag423.xml"/><Relationship Id="rId6" Type="http://schemas.openxmlformats.org/officeDocument/2006/relationships/tags" Target="../tags/tag212.xml"/><Relationship Id="rId238" Type="http://schemas.openxmlformats.org/officeDocument/2006/relationships/tags" Target="../tags/tag444.xml"/><Relationship Id="rId259" Type="http://schemas.openxmlformats.org/officeDocument/2006/relationships/image" Target="../media/image2.png"/><Relationship Id="rId23" Type="http://schemas.openxmlformats.org/officeDocument/2006/relationships/tags" Target="../tags/tag229.xml"/><Relationship Id="rId119" Type="http://schemas.openxmlformats.org/officeDocument/2006/relationships/tags" Target="../tags/tag325.xml"/><Relationship Id="rId44" Type="http://schemas.openxmlformats.org/officeDocument/2006/relationships/tags" Target="../tags/tag250.xml"/><Relationship Id="rId65" Type="http://schemas.openxmlformats.org/officeDocument/2006/relationships/tags" Target="../tags/tag271.xml"/><Relationship Id="rId86" Type="http://schemas.openxmlformats.org/officeDocument/2006/relationships/tags" Target="../tags/tag292.xml"/><Relationship Id="rId130" Type="http://schemas.openxmlformats.org/officeDocument/2006/relationships/tags" Target="../tags/tag336.xml"/><Relationship Id="rId151" Type="http://schemas.openxmlformats.org/officeDocument/2006/relationships/tags" Target="../tags/tag357.xml"/><Relationship Id="rId172" Type="http://schemas.openxmlformats.org/officeDocument/2006/relationships/tags" Target="../tags/tag378.xml"/><Relationship Id="rId193" Type="http://schemas.openxmlformats.org/officeDocument/2006/relationships/tags" Target="../tags/tag399.xml"/><Relationship Id="rId207" Type="http://schemas.openxmlformats.org/officeDocument/2006/relationships/tags" Target="../tags/tag413.xml"/><Relationship Id="rId228" Type="http://schemas.openxmlformats.org/officeDocument/2006/relationships/tags" Target="../tags/tag434.xml"/><Relationship Id="rId249" Type="http://schemas.openxmlformats.org/officeDocument/2006/relationships/tags" Target="../tags/tag455.xml"/><Relationship Id="rId13" Type="http://schemas.openxmlformats.org/officeDocument/2006/relationships/tags" Target="../tags/tag219.xml"/><Relationship Id="rId109" Type="http://schemas.openxmlformats.org/officeDocument/2006/relationships/tags" Target="../tags/tag315.xml"/><Relationship Id="rId260" Type="http://schemas.openxmlformats.org/officeDocument/2006/relationships/image" Target="../media/image1.jpg"/><Relationship Id="rId34" Type="http://schemas.openxmlformats.org/officeDocument/2006/relationships/tags" Target="../tags/tag240.xml"/><Relationship Id="rId55" Type="http://schemas.openxmlformats.org/officeDocument/2006/relationships/tags" Target="../tags/tag261.xml"/><Relationship Id="rId76" Type="http://schemas.openxmlformats.org/officeDocument/2006/relationships/tags" Target="../tags/tag282.xml"/><Relationship Id="rId97" Type="http://schemas.openxmlformats.org/officeDocument/2006/relationships/tags" Target="../tags/tag303.xml"/><Relationship Id="rId120" Type="http://schemas.openxmlformats.org/officeDocument/2006/relationships/tags" Target="../tags/tag326.xml"/><Relationship Id="rId141" Type="http://schemas.openxmlformats.org/officeDocument/2006/relationships/tags" Target="../tags/tag347.xml"/><Relationship Id="rId7" Type="http://schemas.openxmlformats.org/officeDocument/2006/relationships/tags" Target="../tags/tag213.xml"/><Relationship Id="rId162" Type="http://schemas.openxmlformats.org/officeDocument/2006/relationships/tags" Target="../tags/tag368.xml"/><Relationship Id="rId183" Type="http://schemas.openxmlformats.org/officeDocument/2006/relationships/tags" Target="../tags/tag389.xml"/><Relationship Id="rId218" Type="http://schemas.openxmlformats.org/officeDocument/2006/relationships/tags" Target="../tags/tag424.xml"/><Relationship Id="rId239" Type="http://schemas.openxmlformats.org/officeDocument/2006/relationships/tags" Target="../tags/tag445.xml"/><Relationship Id="rId250" Type="http://schemas.openxmlformats.org/officeDocument/2006/relationships/tags" Target="../tags/tag456.xml"/><Relationship Id="rId24" Type="http://schemas.openxmlformats.org/officeDocument/2006/relationships/tags" Target="../tags/tag230.xml"/><Relationship Id="rId45" Type="http://schemas.openxmlformats.org/officeDocument/2006/relationships/tags" Target="../tags/tag251.xml"/><Relationship Id="rId66" Type="http://schemas.openxmlformats.org/officeDocument/2006/relationships/tags" Target="../tags/tag272.xml"/><Relationship Id="rId87" Type="http://schemas.openxmlformats.org/officeDocument/2006/relationships/tags" Target="../tags/tag293.xml"/><Relationship Id="rId110" Type="http://schemas.openxmlformats.org/officeDocument/2006/relationships/tags" Target="../tags/tag316.xml"/><Relationship Id="rId131" Type="http://schemas.openxmlformats.org/officeDocument/2006/relationships/tags" Target="../tags/tag337.xml"/><Relationship Id="rId152" Type="http://schemas.openxmlformats.org/officeDocument/2006/relationships/tags" Target="../tags/tag358.xml"/><Relationship Id="rId173" Type="http://schemas.openxmlformats.org/officeDocument/2006/relationships/tags" Target="../tags/tag379.xml"/><Relationship Id="rId194" Type="http://schemas.openxmlformats.org/officeDocument/2006/relationships/tags" Target="../tags/tag400.xml"/><Relationship Id="rId208" Type="http://schemas.openxmlformats.org/officeDocument/2006/relationships/tags" Target="../tags/tag414.xml"/><Relationship Id="rId229" Type="http://schemas.openxmlformats.org/officeDocument/2006/relationships/tags" Target="../tags/tag435.xml"/><Relationship Id="rId240" Type="http://schemas.openxmlformats.org/officeDocument/2006/relationships/tags" Target="../tags/tag446.xml"/><Relationship Id="rId14" Type="http://schemas.openxmlformats.org/officeDocument/2006/relationships/tags" Target="../tags/tag220.xml"/><Relationship Id="rId35" Type="http://schemas.openxmlformats.org/officeDocument/2006/relationships/tags" Target="../tags/tag241.xml"/><Relationship Id="rId56" Type="http://schemas.openxmlformats.org/officeDocument/2006/relationships/tags" Target="../tags/tag262.xml"/><Relationship Id="rId77" Type="http://schemas.openxmlformats.org/officeDocument/2006/relationships/tags" Target="../tags/tag283.xml"/><Relationship Id="rId100" Type="http://schemas.openxmlformats.org/officeDocument/2006/relationships/tags" Target="../tags/tag306.xml"/><Relationship Id="rId8" Type="http://schemas.openxmlformats.org/officeDocument/2006/relationships/tags" Target="../tags/tag214.xml"/><Relationship Id="rId98" Type="http://schemas.openxmlformats.org/officeDocument/2006/relationships/tags" Target="../tags/tag304.xml"/><Relationship Id="rId121" Type="http://schemas.openxmlformats.org/officeDocument/2006/relationships/tags" Target="../tags/tag327.xml"/><Relationship Id="rId142" Type="http://schemas.openxmlformats.org/officeDocument/2006/relationships/tags" Target="../tags/tag348.xml"/><Relationship Id="rId163" Type="http://schemas.openxmlformats.org/officeDocument/2006/relationships/tags" Target="../tags/tag369.xml"/><Relationship Id="rId184" Type="http://schemas.openxmlformats.org/officeDocument/2006/relationships/tags" Target="../tags/tag390.xml"/><Relationship Id="rId219" Type="http://schemas.openxmlformats.org/officeDocument/2006/relationships/tags" Target="../tags/tag425.xml"/><Relationship Id="rId230" Type="http://schemas.openxmlformats.org/officeDocument/2006/relationships/tags" Target="../tags/tag436.xml"/><Relationship Id="rId251" Type="http://schemas.openxmlformats.org/officeDocument/2006/relationships/tags" Target="../tags/tag457.xml"/><Relationship Id="rId25" Type="http://schemas.openxmlformats.org/officeDocument/2006/relationships/tags" Target="../tags/tag231.xml"/><Relationship Id="rId46" Type="http://schemas.openxmlformats.org/officeDocument/2006/relationships/tags" Target="../tags/tag252.xml"/><Relationship Id="rId67" Type="http://schemas.openxmlformats.org/officeDocument/2006/relationships/tags" Target="../tags/tag273.xml"/><Relationship Id="rId88" Type="http://schemas.openxmlformats.org/officeDocument/2006/relationships/tags" Target="../tags/tag294.xml"/><Relationship Id="rId111" Type="http://schemas.openxmlformats.org/officeDocument/2006/relationships/tags" Target="../tags/tag317.xml"/><Relationship Id="rId132" Type="http://schemas.openxmlformats.org/officeDocument/2006/relationships/tags" Target="../tags/tag338.xml"/><Relationship Id="rId153" Type="http://schemas.openxmlformats.org/officeDocument/2006/relationships/tags" Target="../tags/tag359.xml"/><Relationship Id="rId174" Type="http://schemas.openxmlformats.org/officeDocument/2006/relationships/tags" Target="../tags/tag380.xml"/><Relationship Id="rId195" Type="http://schemas.openxmlformats.org/officeDocument/2006/relationships/tags" Target="../tags/tag401.xml"/><Relationship Id="rId209" Type="http://schemas.openxmlformats.org/officeDocument/2006/relationships/tags" Target="../tags/tag415.xml"/><Relationship Id="rId220" Type="http://schemas.openxmlformats.org/officeDocument/2006/relationships/tags" Target="../tags/tag426.xml"/><Relationship Id="rId241" Type="http://schemas.openxmlformats.org/officeDocument/2006/relationships/tags" Target="../tags/tag447.xml"/><Relationship Id="rId15" Type="http://schemas.openxmlformats.org/officeDocument/2006/relationships/tags" Target="../tags/tag221.xml"/><Relationship Id="rId36" Type="http://schemas.openxmlformats.org/officeDocument/2006/relationships/tags" Target="../tags/tag242.xml"/><Relationship Id="rId57" Type="http://schemas.openxmlformats.org/officeDocument/2006/relationships/tags" Target="../tags/tag263.xml"/><Relationship Id="rId78" Type="http://schemas.openxmlformats.org/officeDocument/2006/relationships/tags" Target="../tags/tag284.xml"/><Relationship Id="rId99" Type="http://schemas.openxmlformats.org/officeDocument/2006/relationships/tags" Target="../tags/tag305.xml"/><Relationship Id="rId101" Type="http://schemas.openxmlformats.org/officeDocument/2006/relationships/tags" Target="../tags/tag307.xml"/><Relationship Id="rId122" Type="http://schemas.openxmlformats.org/officeDocument/2006/relationships/tags" Target="../tags/tag328.xml"/><Relationship Id="rId143" Type="http://schemas.openxmlformats.org/officeDocument/2006/relationships/tags" Target="../tags/tag349.xml"/><Relationship Id="rId164" Type="http://schemas.openxmlformats.org/officeDocument/2006/relationships/tags" Target="../tags/tag370.xml"/><Relationship Id="rId185" Type="http://schemas.openxmlformats.org/officeDocument/2006/relationships/tags" Target="../tags/tag391.xml"/><Relationship Id="rId9" Type="http://schemas.openxmlformats.org/officeDocument/2006/relationships/tags" Target="../tags/tag215.xml"/><Relationship Id="rId210" Type="http://schemas.openxmlformats.org/officeDocument/2006/relationships/tags" Target="../tags/tag416.xml"/><Relationship Id="rId26" Type="http://schemas.openxmlformats.org/officeDocument/2006/relationships/tags" Target="../tags/tag232.xml"/><Relationship Id="rId231" Type="http://schemas.openxmlformats.org/officeDocument/2006/relationships/tags" Target="../tags/tag437.xml"/><Relationship Id="rId252" Type="http://schemas.openxmlformats.org/officeDocument/2006/relationships/tags" Target="../tags/tag458.xml"/><Relationship Id="rId47" Type="http://schemas.openxmlformats.org/officeDocument/2006/relationships/tags" Target="../tags/tag253.xml"/><Relationship Id="rId68" Type="http://schemas.openxmlformats.org/officeDocument/2006/relationships/tags" Target="../tags/tag274.xml"/><Relationship Id="rId89" Type="http://schemas.openxmlformats.org/officeDocument/2006/relationships/tags" Target="../tags/tag295.xml"/><Relationship Id="rId112" Type="http://schemas.openxmlformats.org/officeDocument/2006/relationships/tags" Target="../tags/tag318.xml"/><Relationship Id="rId133" Type="http://schemas.openxmlformats.org/officeDocument/2006/relationships/tags" Target="../tags/tag339.xml"/><Relationship Id="rId154" Type="http://schemas.openxmlformats.org/officeDocument/2006/relationships/tags" Target="../tags/tag360.xml"/><Relationship Id="rId175" Type="http://schemas.openxmlformats.org/officeDocument/2006/relationships/tags" Target="../tags/tag381.xml"/><Relationship Id="rId196" Type="http://schemas.openxmlformats.org/officeDocument/2006/relationships/tags" Target="../tags/tag402.xml"/><Relationship Id="rId200" Type="http://schemas.openxmlformats.org/officeDocument/2006/relationships/tags" Target="../tags/tag406.xml"/><Relationship Id="rId16" Type="http://schemas.openxmlformats.org/officeDocument/2006/relationships/tags" Target="../tags/tag222.xml"/><Relationship Id="rId221" Type="http://schemas.openxmlformats.org/officeDocument/2006/relationships/tags" Target="../tags/tag427.xml"/><Relationship Id="rId242" Type="http://schemas.openxmlformats.org/officeDocument/2006/relationships/tags" Target="../tags/tag448.xml"/><Relationship Id="rId37" Type="http://schemas.openxmlformats.org/officeDocument/2006/relationships/tags" Target="../tags/tag243.xml"/><Relationship Id="rId58" Type="http://schemas.openxmlformats.org/officeDocument/2006/relationships/tags" Target="../tags/tag264.xml"/><Relationship Id="rId79" Type="http://schemas.openxmlformats.org/officeDocument/2006/relationships/tags" Target="../tags/tag285.xml"/><Relationship Id="rId102" Type="http://schemas.openxmlformats.org/officeDocument/2006/relationships/tags" Target="../tags/tag308.xml"/><Relationship Id="rId123" Type="http://schemas.openxmlformats.org/officeDocument/2006/relationships/tags" Target="../tags/tag329.xml"/><Relationship Id="rId144" Type="http://schemas.openxmlformats.org/officeDocument/2006/relationships/tags" Target="../tags/tag350.xml"/><Relationship Id="rId90" Type="http://schemas.openxmlformats.org/officeDocument/2006/relationships/tags" Target="../tags/tag296.xml"/><Relationship Id="rId165" Type="http://schemas.openxmlformats.org/officeDocument/2006/relationships/tags" Target="../tags/tag371.xml"/><Relationship Id="rId186" Type="http://schemas.openxmlformats.org/officeDocument/2006/relationships/tags" Target="../tags/tag392.xml"/><Relationship Id="rId211" Type="http://schemas.openxmlformats.org/officeDocument/2006/relationships/tags" Target="../tags/tag417.xml"/><Relationship Id="rId232" Type="http://schemas.openxmlformats.org/officeDocument/2006/relationships/tags" Target="../tags/tag438.xml"/><Relationship Id="rId253" Type="http://schemas.openxmlformats.org/officeDocument/2006/relationships/tags" Target="../tags/tag459.xml"/><Relationship Id="rId27" Type="http://schemas.openxmlformats.org/officeDocument/2006/relationships/tags" Target="../tags/tag233.xml"/><Relationship Id="rId48" Type="http://schemas.openxmlformats.org/officeDocument/2006/relationships/tags" Target="../tags/tag254.xml"/><Relationship Id="rId69" Type="http://schemas.openxmlformats.org/officeDocument/2006/relationships/tags" Target="../tags/tag275.xml"/><Relationship Id="rId113" Type="http://schemas.openxmlformats.org/officeDocument/2006/relationships/tags" Target="../tags/tag319.xml"/><Relationship Id="rId134" Type="http://schemas.openxmlformats.org/officeDocument/2006/relationships/tags" Target="../tags/tag340.xml"/><Relationship Id="rId80" Type="http://schemas.openxmlformats.org/officeDocument/2006/relationships/tags" Target="../tags/tag286.xml"/><Relationship Id="rId155" Type="http://schemas.openxmlformats.org/officeDocument/2006/relationships/tags" Target="../tags/tag361.xml"/><Relationship Id="rId176" Type="http://schemas.openxmlformats.org/officeDocument/2006/relationships/tags" Target="../tags/tag382.xml"/><Relationship Id="rId197" Type="http://schemas.openxmlformats.org/officeDocument/2006/relationships/tags" Target="../tags/tag403.xml"/><Relationship Id="rId201" Type="http://schemas.openxmlformats.org/officeDocument/2006/relationships/tags" Target="../tags/tag407.xml"/><Relationship Id="rId222" Type="http://schemas.openxmlformats.org/officeDocument/2006/relationships/tags" Target="../tags/tag428.xml"/><Relationship Id="rId243" Type="http://schemas.openxmlformats.org/officeDocument/2006/relationships/tags" Target="../tags/tag449.xml"/><Relationship Id="rId17" Type="http://schemas.openxmlformats.org/officeDocument/2006/relationships/tags" Target="../tags/tag223.xml"/><Relationship Id="rId38" Type="http://schemas.openxmlformats.org/officeDocument/2006/relationships/tags" Target="../tags/tag244.xml"/><Relationship Id="rId59" Type="http://schemas.openxmlformats.org/officeDocument/2006/relationships/tags" Target="../tags/tag265.xml"/><Relationship Id="rId103" Type="http://schemas.openxmlformats.org/officeDocument/2006/relationships/tags" Target="../tags/tag309.xml"/><Relationship Id="rId124" Type="http://schemas.openxmlformats.org/officeDocument/2006/relationships/tags" Target="../tags/tag330.xml"/><Relationship Id="rId70" Type="http://schemas.openxmlformats.org/officeDocument/2006/relationships/tags" Target="../tags/tag276.xml"/><Relationship Id="rId91" Type="http://schemas.openxmlformats.org/officeDocument/2006/relationships/tags" Target="../tags/tag297.xml"/><Relationship Id="rId145" Type="http://schemas.openxmlformats.org/officeDocument/2006/relationships/tags" Target="../tags/tag351.xml"/><Relationship Id="rId166" Type="http://schemas.openxmlformats.org/officeDocument/2006/relationships/tags" Target="../tags/tag372.xml"/><Relationship Id="rId187" Type="http://schemas.openxmlformats.org/officeDocument/2006/relationships/tags" Target="../tags/tag393.xml"/><Relationship Id="rId1" Type="http://schemas.openxmlformats.org/officeDocument/2006/relationships/tags" Target="../tags/tag207.xml"/><Relationship Id="rId212" Type="http://schemas.openxmlformats.org/officeDocument/2006/relationships/tags" Target="../tags/tag418.xml"/><Relationship Id="rId233" Type="http://schemas.openxmlformats.org/officeDocument/2006/relationships/tags" Target="../tags/tag439.xml"/><Relationship Id="rId254" Type="http://schemas.openxmlformats.org/officeDocument/2006/relationships/tags" Target="../tags/tag460.xml"/><Relationship Id="rId28" Type="http://schemas.openxmlformats.org/officeDocument/2006/relationships/tags" Target="../tags/tag234.xml"/><Relationship Id="rId49" Type="http://schemas.openxmlformats.org/officeDocument/2006/relationships/tags" Target="../tags/tag255.xml"/><Relationship Id="rId114" Type="http://schemas.openxmlformats.org/officeDocument/2006/relationships/tags" Target="../tags/tag320.xml"/><Relationship Id="rId60" Type="http://schemas.openxmlformats.org/officeDocument/2006/relationships/tags" Target="../tags/tag266.xml"/><Relationship Id="rId81" Type="http://schemas.openxmlformats.org/officeDocument/2006/relationships/tags" Target="../tags/tag287.xml"/><Relationship Id="rId135" Type="http://schemas.openxmlformats.org/officeDocument/2006/relationships/tags" Target="../tags/tag341.xml"/><Relationship Id="rId156" Type="http://schemas.openxmlformats.org/officeDocument/2006/relationships/tags" Target="../tags/tag362.xml"/><Relationship Id="rId177" Type="http://schemas.openxmlformats.org/officeDocument/2006/relationships/tags" Target="../tags/tag383.xml"/><Relationship Id="rId198" Type="http://schemas.openxmlformats.org/officeDocument/2006/relationships/tags" Target="../tags/tag404.xml"/><Relationship Id="rId202" Type="http://schemas.openxmlformats.org/officeDocument/2006/relationships/tags" Target="../tags/tag408.xml"/><Relationship Id="rId223" Type="http://schemas.openxmlformats.org/officeDocument/2006/relationships/tags" Target="../tags/tag429.xml"/><Relationship Id="rId244" Type="http://schemas.openxmlformats.org/officeDocument/2006/relationships/tags" Target="../tags/tag450.xml"/><Relationship Id="rId18" Type="http://schemas.openxmlformats.org/officeDocument/2006/relationships/tags" Target="../tags/tag224.xml"/><Relationship Id="rId39" Type="http://schemas.openxmlformats.org/officeDocument/2006/relationships/tags" Target="../tags/tag245.xml"/><Relationship Id="rId50" Type="http://schemas.openxmlformats.org/officeDocument/2006/relationships/tags" Target="../tags/tag256.xml"/><Relationship Id="rId104" Type="http://schemas.openxmlformats.org/officeDocument/2006/relationships/tags" Target="../tags/tag310.xml"/><Relationship Id="rId125" Type="http://schemas.openxmlformats.org/officeDocument/2006/relationships/tags" Target="../tags/tag331.xml"/><Relationship Id="rId146" Type="http://schemas.openxmlformats.org/officeDocument/2006/relationships/tags" Target="../tags/tag352.xml"/><Relationship Id="rId167" Type="http://schemas.openxmlformats.org/officeDocument/2006/relationships/tags" Target="../tags/tag373.xml"/><Relationship Id="rId188" Type="http://schemas.openxmlformats.org/officeDocument/2006/relationships/tags" Target="../tags/tag394.xml"/><Relationship Id="rId71" Type="http://schemas.openxmlformats.org/officeDocument/2006/relationships/tags" Target="../tags/tag277.xml"/><Relationship Id="rId92" Type="http://schemas.openxmlformats.org/officeDocument/2006/relationships/tags" Target="../tags/tag298.xml"/><Relationship Id="rId213" Type="http://schemas.openxmlformats.org/officeDocument/2006/relationships/tags" Target="../tags/tag419.xml"/><Relationship Id="rId234" Type="http://schemas.openxmlformats.org/officeDocument/2006/relationships/tags" Target="../tags/tag440.xml"/><Relationship Id="rId2" Type="http://schemas.openxmlformats.org/officeDocument/2006/relationships/tags" Target="../tags/tag208.xml"/><Relationship Id="rId29" Type="http://schemas.openxmlformats.org/officeDocument/2006/relationships/tags" Target="../tags/tag235.xml"/><Relationship Id="rId255" Type="http://schemas.openxmlformats.org/officeDocument/2006/relationships/tags" Target="../tags/tag461.xml"/><Relationship Id="rId40" Type="http://schemas.openxmlformats.org/officeDocument/2006/relationships/tags" Target="../tags/tag246.xml"/><Relationship Id="rId115" Type="http://schemas.openxmlformats.org/officeDocument/2006/relationships/tags" Target="../tags/tag321.xml"/><Relationship Id="rId136" Type="http://schemas.openxmlformats.org/officeDocument/2006/relationships/tags" Target="../tags/tag342.xml"/><Relationship Id="rId157" Type="http://schemas.openxmlformats.org/officeDocument/2006/relationships/tags" Target="../tags/tag363.xml"/><Relationship Id="rId178" Type="http://schemas.openxmlformats.org/officeDocument/2006/relationships/tags" Target="../tags/tag384.xml"/><Relationship Id="rId61" Type="http://schemas.openxmlformats.org/officeDocument/2006/relationships/tags" Target="../tags/tag267.xml"/><Relationship Id="rId82" Type="http://schemas.openxmlformats.org/officeDocument/2006/relationships/tags" Target="../tags/tag288.xml"/><Relationship Id="rId199" Type="http://schemas.openxmlformats.org/officeDocument/2006/relationships/tags" Target="../tags/tag405.xml"/><Relationship Id="rId203" Type="http://schemas.openxmlformats.org/officeDocument/2006/relationships/tags" Target="../tags/tag409.xml"/><Relationship Id="rId19" Type="http://schemas.openxmlformats.org/officeDocument/2006/relationships/tags" Target="../tags/tag225.xml"/><Relationship Id="rId224" Type="http://schemas.openxmlformats.org/officeDocument/2006/relationships/tags" Target="../tags/tag430.xml"/><Relationship Id="rId245" Type="http://schemas.openxmlformats.org/officeDocument/2006/relationships/tags" Target="../tags/tag451.xml"/><Relationship Id="rId30" Type="http://schemas.openxmlformats.org/officeDocument/2006/relationships/tags" Target="../tags/tag236.xml"/><Relationship Id="rId105" Type="http://schemas.openxmlformats.org/officeDocument/2006/relationships/tags" Target="../tags/tag311.xml"/><Relationship Id="rId126" Type="http://schemas.openxmlformats.org/officeDocument/2006/relationships/tags" Target="../tags/tag332.xml"/><Relationship Id="rId147" Type="http://schemas.openxmlformats.org/officeDocument/2006/relationships/tags" Target="../tags/tag353.xml"/><Relationship Id="rId168" Type="http://schemas.openxmlformats.org/officeDocument/2006/relationships/tags" Target="../tags/tag374.xml"/><Relationship Id="rId51" Type="http://schemas.openxmlformats.org/officeDocument/2006/relationships/tags" Target="../tags/tag257.xml"/><Relationship Id="rId72" Type="http://schemas.openxmlformats.org/officeDocument/2006/relationships/tags" Target="../tags/tag278.xml"/><Relationship Id="rId93" Type="http://schemas.openxmlformats.org/officeDocument/2006/relationships/tags" Target="../tags/tag299.xml"/><Relationship Id="rId189" Type="http://schemas.openxmlformats.org/officeDocument/2006/relationships/tags" Target="../tags/tag395.xml"/><Relationship Id="rId3" Type="http://schemas.openxmlformats.org/officeDocument/2006/relationships/tags" Target="../tags/tag209.xml"/><Relationship Id="rId214" Type="http://schemas.openxmlformats.org/officeDocument/2006/relationships/tags" Target="../tags/tag420.xml"/><Relationship Id="rId235" Type="http://schemas.openxmlformats.org/officeDocument/2006/relationships/tags" Target="../tags/tag441.xml"/><Relationship Id="rId256" Type="http://schemas.openxmlformats.org/officeDocument/2006/relationships/tags" Target="../tags/tag462.xml"/><Relationship Id="rId116" Type="http://schemas.openxmlformats.org/officeDocument/2006/relationships/tags" Target="../tags/tag322.xml"/><Relationship Id="rId137" Type="http://schemas.openxmlformats.org/officeDocument/2006/relationships/tags" Target="../tags/tag343.xml"/><Relationship Id="rId158" Type="http://schemas.openxmlformats.org/officeDocument/2006/relationships/tags" Target="../tags/tag364.xml"/><Relationship Id="rId20" Type="http://schemas.openxmlformats.org/officeDocument/2006/relationships/tags" Target="../tags/tag226.xml"/><Relationship Id="rId41" Type="http://schemas.openxmlformats.org/officeDocument/2006/relationships/tags" Target="../tags/tag247.xml"/><Relationship Id="rId62" Type="http://schemas.openxmlformats.org/officeDocument/2006/relationships/tags" Target="../tags/tag268.xml"/><Relationship Id="rId83" Type="http://schemas.openxmlformats.org/officeDocument/2006/relationships/tags" Target="../tags/tag289.xml"/><Relationship Id="rId179" Type="http://schemas.openxmlformats.org/officeDocument/2006/relationships/tags" Target="../tags/tag385.xml"/><Relationship Id="rId190" Type="http://schemas.openxmlformats.org/officeDocument/2006/relationships/tags" Target="../tags/tag396.xml"/><Relationship Id="rId204" Type="http://schemas.openxmlformats.org/officeDocument/2006/relationships/tags" Target="../tags/tag410.xml"/><Relationship Id="rId225" Type="http://schemas.openxmlformats.org/officeDocument/2006/relationships/tags" Target="../tags/tag431.xml"/><Relationship Id="rId246" Type="http://schemas.openxmlformats.org/officeDocument/2006/relationships/tags" Target="../tags/tag452.xml"/><Relationship Id="rId106" Type="http://schemas.openxmlformats.org/officeDocument/2006/relationships/tags" Target="../tags/tag312.xml"/><Relationship Id="rId127" Type="http://schemas.openxmlformats.org/officeDocument/2006/relationships/tags" Target="../tags/tag333.xml"/><Relationship Id="rId10" Type="http://schemas.openxmlformats.org/officeDocument/2006/relationships/tags" Target="../tags/tag216.xml"/><Relationship Id="rId31" Type="http://schemas.openxmlformats.org/officeDocument/2006/relationships/tags" Target="../tags/tag237.xml"/><Relationship Id="rId52" Type="http://schemas.openxmlformats.org/officeDocument/2006/relationships/tags" Target="../tags/tag258.xml"/><Relationship Id="rId73" Type="http://schemas.openxmlformats.org/officeDocument/2006/relationships/tags" Target="../tags/tag279.xml"/><Relationship Id="rId94" Type="http://schemas.openxmlformats.org/officeDocument/2006/relationships/tags" Target="../tags/tag300.xml"/><Relationship Id="rId148" Type="http://schemas.openxmlformats.org/officeDocument/2006/relationships/tags" Target="../tags/tag354.xml"/><Relationship Id="rId169" Type="http://schemas.openxmlformats.org/officeDocument/2006/relationships/tags" Target="../tags/tag375.xml"/><Relationship Id="rId4" Type="http://schemas.openxmlformats.org/officeDocument/2006/relationships/tags" Target="../tags/tag210.xml"/><Relationship Id="rId180" Type="http://schemas.openxmlformats.org/officeDocument/2006/relationships/tags" Target="../tags/tag386.xml"/><Relationship Id="rId215" Type="http://schemas.openxmlformats.org/officeDocument/2006/relationships/tags" Target="../tags/tag421.xml"/><Relationship Id="rId236" Type="http://schemas.openxmlformats.org/officeDocument/2006/relationships/tags" Target="../tags/tag442.xml"/><Relationship Id="rId257" Type="http://schemas.openxmlformats.org/officeDocument/2006/relationships/tags" Target="../tags/tag463.xml"/></Relationships>
</file>

<file path=ppt/slides/_rels/slide8.xml.rels><?xml version="1.0" encoding="UTF-8" standalone="yes"?>
<Relationships xmlns="http://schemas.openxmlformats.org/package/2006/relationships"><Relationship Id="rId13" Type="http://schemas.openxmlformats.org/officeDocument/2006/relationships/tags" Target="../tags/tag476.xml"/><Relationship Id="rId18" Type="http://schemas.openxmlformats.org/officeDocument/2006/relationships/tags" Target="../tags/tag481.xml"/><Relationship Id="rId26" Type="http://schemas.openxmlformats.org/officeDocument/2006/relationships/tags" Target="../tags/tag489.xml"/><Relationship Id="rId3" Type="http://schemas.openxmlformats.org/officeDocument/2006/relationships/tags" Target="../tags/tag466.xml"/><Relationship Id="rId21" Type="http://schemas.openxmlformats.org/officeDocument/2006/relationships/tags" Target="../tags/tag484.xml"/><Relationship Id="rId34" Type="http://schemas.openxmlformats.org/officeDocument/2006/relationships/slideLayout" Target="../slideLayouts/slideLayout1.xml"/><Relationship Id="rId7" Type="http://schemas.openxmlformats.org/officeDocument/2006/relationships/tags" Target="../tags/tag470.xml"/><Relationship Id="rId12" Type="http://schemas.openxmlformats.org/officeDocument/2006/relationships/tags" Target="../tags/tag475.xml"/><Relationship Id="rId17" Type="http://schemas.openxmlformats.org/officeDocument/2006/relationships/tags" Target="../tags/tag480.xml"/><Relationship Id="rId25" Type="http://schemas.openxmlformats.org/officeDocument/2006/relationships/tags" Target="../tags/tag488.xml"/><Relationship Id="rId33" Type="http://schemas.openxmlformats.org/officeDocument/2006/relationships/tags" Target="../tags/tag496.xml"/><Relationship Id="rId2" Type="http://schemas.openxmlformats.org/officeDocument/2006/relationships/tags" Target="../tags/tag465.xml"/><Relationship Id="rId16" Type="http://schemas.openxmlformats.org/officeDocument/2006/relationships/tags" Target="../tags/tag479.xml"/><Relationship Id="rId20" Type="http://schemas.openxmlformats.org/officeDocument/2006/relationships/tags" Target="../tags/tag483.xml"/><Relationship Id="rId29" Type="http://schemas.openxmlformats.org/officeDocument/2006/relationships/tags" Target="../tags/tag492.xml"/><Relationship Id="rId1" Type="http://schemas.openxmlformats.org/officeDocument/2006/relationships/tags" Target="../tags/tag464.xml"/><Relationship Id="rId6" Type="http://schemas.openxmlformats.org/officeDocument/2006/relationships/tags" Target="../tags/tag469.xml"/><Relationship Id="rId11" Type="http://schemas.openxmlformats.org/officeDocument/2006/relationships/tags" Target="../tags/tag474.xml"/><Relationship Id="rId24" Type="http://schemas.openxmlformats.org/officeDocument/2006/relationships/tags" Target="../tags/tag487.xml"/><Relationship Id="rId32" Type="http://schemas.openxmlformats.org/officeDocument/2006/relationships/tags" Target="../tags/tag495.xml"/><Relationship Id="rId5" Type="http://schemas.openxmlformats.org/officeDocument/2006/relationships/tags" Target="../tags/tag468.xml"/><Relationship Id="rId15" Type="http://schemas.openxmlformats.org/officeDocument/2006/relationships/tags" Target="../tags/tag478.xml"/><Relationship Id="rId23" Type="http://schemas.openxmlformats.org/officeDocument/2006/relationships/tags" Target="../tags/tag486.xml"/><Relationship Id="rId28" Type="http://schemas.openxmlformats.org/officeDocument/2006/relationships/tags" Target="../tags/tag491.xml"/><Relationship Id="rId36" Type="http://schemas.openxmlformats.org/officeDocument/2006/relationships/image" Target="../media/image1.jpg"/><Relationship Id="rId10" Type="http://schemas.openxmlformats.org/officeDocument/2006/relationships/tags" Target="../tags/tag473.xml"/><Relationship Id="rId19" Type="http://schemas.openxmlformats.org/officeDocument/2006/relationships/tags" Target="../tags/tag482.xml"/><Relationship Id="rId31" Type="http://schemas.openxmlformats.org/officeDocument/2006/relationships/tags" Target="../tags/tag494.xml"/><Relationship Id="rId4" Type="http://schemas.openxmlformats.org/officeDocument/2006/relationships/tags" Target="../tags/tag467.xml"/><Relationship Id="rId9" Type="http://schemas.openxmlformats.org/officeDocument/2006/relationships/tags" Target="../tags/tag472.xml"/><Relationship Id="rId14" Type="http://schemas.openxmlformats.org/officeDocument/2006/relationships/tags" Target="../tags/tag477.xml"/><Relationship Id="rId22" Type="http://schemas.openxmlformats.org/officeDocument/2006/relationships/tags" Target="../tags/tag485.xml"/><Relationship Id="rId27" Type="http://schemas.openxmlformats.org/officeDocument/2006/relationships/tags" Target="../tags/tag490.xml"/><Relationship Id="rId30" Type="http://schemas.openxmlformats.org/officeDocument/2006/relationships/tags" Target="../tags/tag493.xml"/><Relationship Id="rId35" Type="http://schemas.openxmlformats.org/officeDocument/2006/relationships/image" Target="../media/image2.png"/><Relationship Id="rId8" Type="http://schemas.openxmlformats.org/officeDocument/2006/relationships/tags" Target="../tags/tag471.xml"/></Relationships>
</file>

<file path=ppt/slides/_rels/slide9.xml.rels><?xml version="1.0" encoding="UTF-8" standalone="yes"?>
<Relationships xmlns="http://schemas.openxmlformats.org/package/2006/relationships"><Relationship Id="rId13" Type="http://schemas.openxmlformats.org/officeDocument/2006/relationships/tags" Target="../tags/tag509.xml"/><Relationship Id="rId18" Type="http://schemas.openxmlformats.org/officeDocument/2006/relationships/tags" Target="../tags/tag514.xml"/><Relationship Id="rId26" Type="http://schemas.openxmlformats.org/officeDocument/2006/relationships/tags" Target="../tags/tag522.xml"/><Relationship Id="rId3" Type="http://schemas.openxmlformats.org/officeDocument/2006/relationships/tags" Target="../tags/tag499.xml"/><Relationship Id="rId21" Type="http://schemas.openxmlformats.org/officeDocument/2006/relationships/tags" Target="../tags/tag517.xml"/><Relationship Id="rId34" Type="http://schemas.openxmlformats.org/officeDocument/2006/relationships/slideLayout" Target="../slideLayouts/slideLayout1.xml"/><Relationship Id="rId7" Type="http://schemas.openxmlformats.org/officeDocument/2006/relationships/tags" Target="../tags/tag503.xml"/><Relationship Id="rId12" Type="http://schemas.openxmlformats.org/officeDocument/2006/relationships/tags" Target="../tags/tag508.xml"/><Relationship Id="rId17" Type="http://schemas.openxmlformats.org/officeDocument/2006/relationships/tags" Target="../tags/tag513.xml"/><Relationship Id="rId25" Type="http://schemas.openxmlformats.org/officeDocument/2006/relationships/tags" Target="../tags/tag521.xml"/><Relationship Id="rId33" Type="http://schemas.openxmlformats.org/officeDocument/2006/relationships/tags" Target="../tags/tag529.xml"/><Relationship Id="rId2" Type="http://schemas.openxmlformats.org/officeDocument/2006/relationships/tags" Target="../tags/tag498.xml"/><Relationship Id="rId16" Type="http://schemas.openxmlformats.org/officeDocument/2006/relationships/tags" Target="../tags/tag512.xml"/><Relationship Id="rId20" Type="http://schemas.openxmlformats.org/officeDocument/2006/relationships/tags" Target="../tags/tag516.xml"/><Relationship Id="rId29" Type="http://schemas.openxmlformats.org/officeDocument/2006/relationships/tags" Target="../tags/tag525.xml"/><Relationship Id="rId1" Type="http://schemas.openxmlformats.org/officeDocument/2006/relationships/tags" Target="../tags/tag497.xml"/><Relationship Id="rId6" Type="http://schemas.openxmlformats.org/officeDocument/2006/relationships/tags" Target="../tags/tag502.xml"/><Relationship Id="rId11" Type="http://schemas.openxmlformats.org/officeDocument/2006/relationships/tags" Target="../tags/tag507.xml"/><Relationship Id="rId24" Type="http://schemas.openxmlformats.org/officeDocument/2006/relationships/tags" Target="../tags/tag520.xml"/><Relationship Id="rId32" Type="http://schemas.openxmlformats.org/officeDocument/2006/relationships/tags" Target="../tags/tag528.xml"/><Relationship Id="rId5" Type="http://schemas.openxmlformats.org/officeDocument/2006/relationships/tags" Target="../tags/tag501.xml"/><Relationship Id="rId15" Type="http://schemas.openxmlformats.org/officeDocument/2006/relationships/tags" Target="../tags/tag511.xml"/><Relationship Id="rId23" Type="http://schemas.openxmlformats.org/officeDocument/2006/relationships/tags" Target="../tags/tag519.xml"/><Relationship Id="rId28" Type="http://schemas.openxmlformats.org/officeDocument/2006/relationships/tags" Target="../tags/tag524.xml"/><Relationship Id="rId36" Type="http://schemas.openxmlformats.org/officeDocument/2006/relationships/image" Target="../media/image1.jpg"/><Relationship Id="rId10" Type="http://schemas.openxmlformats.org/officeDocument/2006/relationships/tags" Target="../tags/tag506.xml"/><Relationship Id="rId19" Type="http://schemas.openxmlformats.org/officeDocument/2006/relationships/tags" Target="../tags/tag515.xml"/><Relationship Id="rId31" Type="http://schemas.openxmlformats.org/officeDocument/2006/relationships/tags" Target="../tags/tag527.xml"/><Relationship Id="rId4" Type="http://schemas.openxmlformats.org/officeDocument/2006/relationships/tags" Target="../tags/tag500.xml"/><Relationship Id="rId9" Type="http://schemas.openxmlformats.org/officeDocument/2006/relationships/tags" Target="../tags/tag505.xml"/><Relationship Id="rId14" Type="http://schemas.openxmlformats.org/officeDocument/2006/relationships/tags" Target="../tags/tag510.xml"/><Relationship Id="rId22" Type="http://schemas.openxmlformats.org/officeDocument/2006/relationships/tags" Target="../tags/tag518.xml"/><Relationship Id="rId27" Type="http://schemas.openxmlformats.org/officeDocument/2006/relationships/tags" Target="../tags/tag523.xml"/><Relationship Id="rId30" Type="http://schemas.openxmlformats.org/officeDocument/2006/relationships/tags" Target="../tags/tag526.xml"/><Relationship Id="rId35" Type="http://schemas.openxmlformats.org/officeDocument/2006/relationships/image" Target="../media/image2.png"/><Relationship Id="rId8" Type="http://schemas.openxmlformats.org/officeDocument/2006/relationships/tags" Target="../tags/tag50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6" name="组合 45">
            <a:extLst>
              <a:ext uri="{FF2B5EF4-FFF2-40B4-BE49-F238E27FC236}">
                <a16:creationId xmlns:a16="http://schemas.microsoft.com/office/drawing/2014/main" id="{D4B769AC-B5FF-4CA6-BE8E-65D25C89D0A5}"/>
              </a:ext>
            </a:extLst>
          </p:cNvPr>
          <p:cNvGrpSpPr/>
          <p:nvPr/>
        </p:nvGrpSpPr>
        <p:grpSpPr>
          <a:xfrm>
            <a:off x="10421257" y="304729"/>
            <a:ext cx="1538516" cy="287500"/>
            <a:chOff x="9618542" y="253690"/>
            <a:chExt cx="2500888" cy="467337"/>
          </a:xfrm>
        </p:grpSpPr>
        <p:grpSp>
          <p:nvGrpSpPr>
            <p:cNvPr id="47" name="组合 46">
              <a:extLst>
                <a:ext uri="{FF2B5EF4-FFF2-40B4-BE49-F238E27FC236}">
                  <a16:creationId xmlns:a16="http://schemas.microsoft.com/office/drawing/2014/main" id="{8A2D7619-275F-4255-A92A-A8D8BC62C3AE}"/>
                </a:ext>
              </a:extLst>
            </p:cNvPr>
            <p:cNvGrpSpPr/>
            <p:nvPr/>
          </p:nvGrpSpPr>
          <p:grpSpPr>
            <a:xfrm>
              <a:off x="9618542" y="253690"/>
              <a:ext cx="1996515" cy="467337"/>
              <a:chOff x="9997309" y="253690"/>
              <a:chExt cx="1996515" cy="467337"/>
            </a:xfrm>
          </p:grpSpPr>
          <p:sp>
            <p:nvSpPr>
              <p:cNvPr id="49" name="任意多边形: 形状 48">
                <a:extLst>
                  <a:ext uri="{FF2B5EF4-FFF2-40B4-BE49-F238E27FC236}">
                    <a16:creationId xmlns:a16="http://schemas.microsoft.com/office/drawing/2014/main" id="{A8940E2E-4815-4A5B-9668-BC1ABCAFFCEC}"/>
                  </a:ext>
                </a:extLst>
              </p:cNvPr>
              <p:cNvSpPr/>
              <p:nvPr/>
            </p:nvSpPr>
            <p:spPr>
              <a:xfrm>
                <a:off x="10604616" y="272740"/>
                <a:ext cx="1389208" cy="448287"/>
              </a:xfrm>
              <a:custGeom>
                <a:avLst/>
                <a:gdLst>
                  <a:gd name="connsiteX0" fmla="*/ 3151035 w 4878810"/>
                  <a:gd name="connsiteY0" fmla="*/ 775949 h 1574358"/>
                  <a:gd name="connsiteX1" fmla="*/ 3147360 w 4878810"/>
                  <a:gd name="connsiteY1" fmla="*/ 806317 h 1574358"/>
                  <a:gd name="connsiteX2" fmla="*/ 3315097 w 4878810"/>
                  <a:gd name="connsiteY2" fmla="*/ 806317 h 1574358"/>
                  <a:gd name="connsiteX3" fmla="*/ 3318770 w 4878810"/>
                  <a:gd name="connsiteY3" fmla="*/ 775949 h 1574358"/>
                  <a:gd name="connsiteX4" fmla="*/ 2760468 w 4878810"/>
                  <a:gd name="connsiteY4" fmla="*/ 775949 h 1574358"/>
                  <a:gd name="connsiteX5" fmla="*/ 2756795 w 4878810"/>
                  <a:gd name="connsiteY5" fmla="*/ 806317 h 1574358"/>
                  <a:gd name="connsiteX6" fmla="*/ 2922081 w 4878810"/>
                  <a:gd name="connsiteY6" fmla="*/ 806317 h 1574358"/>
                  <a:gd name="connsiteX7" fmla="*/ 2925755 w 4878810"/>
                  <a:gd name="connsiteY7" fmla="*/ 775949 h 1574358"/>
                  <a:gd name="connsiteX8" fmla="*/ 1936108 w 4878810"/>
                  <a:gd name="connsiteY8" fmla="*/ 772810 h 1574358"/>
                  <a:gd name="connsiteX9" fmla="*/ 1921018 w 4878810"/>
                  <a:gd name="connsiteY9" fmla="*/ 869012 h 1574358"/>
                  <a:gd name="connsiteX10" fmla="*/ 2028016 w 4878810"/>
                  <a:gd name="connsiteY10" fmla="*/ 869012 h 1574358"/>
                  <a:gd name="connsiteX11" fmla="*/ 2043104 w 4878810"/>
                  <a:gd name="connsiteY11" fmla="*/ 772810 h 1574358"/>
                  <a:gd name="connsiteX12" fmla="*/ 3165726 w 4878810"/>
                  <a:gd name="connsiteY12" fmla="*/ 672700 h 1574358"/>
                  <a:gd name="connsiteX13" fmla="*/ 3160829 w 4878810"/>
                  <a:gd name="connsiteY13" fmla="*/ 707926 h 1574358"/>
                  <a:gd name="connsiteX14" fmla="*/ 3328564 w 4878810"/>
                  <a:gd name="connsiteY14" fmla="*/ 707926 h 1574358"/>
                  <a:gd name="connsiteX15" fmla="*/ 3333461 w 4878810"/>
                  <a:gd name="connsiteY15" fmla="*/ 672700 h 1574358"/>
                  <a:gd name="connsiteX16" fmla="*/ 2775160 w 4878810"/>
                  <a:gd name="connsiteY16" fmla="*/ 672700 h 1574358"/>
                  <a:gd name="connsiteX17" fmla="*/ 2770263 w 4878810"/>
                  <a:gd name="connsiteY17" fmla="*/ 707926 h 1574358"/>
                  <a:gd name="connsiteX18" fmla="*/ 2935550 w 4878810"/>
                  <a:gd name="connsiteY18" fmla="*/ 707926 h 1574358"/>
                  <a:gd name="connsiteX19" fmla="*/ 2940448 w 4878810"/>
                  <a:gd name="connsiteY19" fmla="*/ 672700 h 1574358"/>
                  <a:gd name="connsiteX20" fmla="*/ 1970402 w 4878810"/>
                  <a:gd name="connsiteY20" fmla="*/ 559439 h 1574358"/>
                  <a:gd name="connsiteX21" fmla="*/ 1955312 w 4878810"/>
                  <a:gd name="connsiteY21" fmla="*/ 655641 h 1574358"/>
                  <a:gd name="connsiteX22" fmla="*/ 2060938 w 4878810"/>
                  <a:gd name="connsiteY22" fmla="*/ 655641 h 1574358"/>
                  <a:gd name="connsiteX23" fmla="*/ 2076026 w 4878810"/>
                  <a:gd name="connsiteY23" fmla="*/ 559439 h 1574358"/>
                  <a:gd name="connsiteX24" fmla="*/ 1532811 w 4878810"/>
                  <a:gd name="connsiteY24" fmla="*/ 431168 h 1574358"/>
                  <a:gd name="connsiteX25" fmla="*/ 1654897 w 4878810"/>
                  <a:gd name="connsiteY25" fmla="*/ 431168 h 1574358"/>
                  <a:gd name="connsiteX26" fmla="*/ 1617860 w 4878810"/>
                  <a:gd name="connsiteY26" fmla="*/ 575472 h 1574358"/>
                  <a:gd name="connsiteX27" fmla="*/ 1586310 w 4878810"/>
                  <a:gd name="connsiteY27" fmla="*/ 640841 h 1574358"/>
                  <a:gd name="connsiteX28" fmla="*/ 1524581 w 4878810"/>
                  <a:gd name="connsiteY28" fmla="*/ 872713 h 1574358"/>
                  <a:gd name="connsiteX29" fmla="*/ 1579451 w 4878810"/>
                  <a:gd name="connsiteY29" fmla="*/ 864079 h 1574358"/>
                  <a:gd name="connsiteX30" fmla="*/ 1598655 w 4878810"/>
                  <a:gd name="connsiteY30" fmla="*/ 630973 h 1574358"/>
                  <a:gd name="connsiteX31" fmla="*/ 1715255 w 4878810"/>
                  <a:gd name="connsiteY31" fmla="*/ 630973 h 1574358"/>
                  <a:gd name="connsiteX32" fmla="*/ 1687819 w 4878810"/>
                  <a:gd name="connsiteY32" fmla="*/ 983715 h 1574358"/>
                  <a:gd name="connsiteX33" fmla="*/ 1569849 w 4878810"/>
                  <a:gd name="connsiteY33" fmla="*/ 983715 h 1574358"/>
                  <a:gd name="connsiteX34" fmla="*/ 1571221 w 4878810"/>
                  <a:gd name="connsiteY34" fmla="*/ 963981 h 1574358"/>
                  <a:gd name="connsiteX35" fmla="*/ 1376432 w 4878810"/>
                  <a:gd name="connsiteY35" fmla="*/ 982481 h 1574358"/>
                  <a:gd name="connsiteX36" fmla="*/ 1392893 w 4878810"/>
                  <a:gd name="connsiteY36" fmla="*/ 875179 h 1574358"/>
                  <a:gd name="connsiteX37" fmla="*/ 3561189 w 4878810"/>
                  <a:gd name="connsiteY37" fmla="*/ 378744 h 1574358"/>
                  <a:gd name="connsiteX38" fmla="*/ 3551395 w 4878810"/>
                  <a:gd name="connsiteY38" fmla="*/ 452841 h 1574358"/>
                  <a:gd name="connsiteX39" fmla="*/ 3196334 w 4878810"/>
                  <a:gd name="connsiteY39" fmla="*/ 460129 h 1574358"/>
                  <a:gd name="connsiteX40" fmla="*/ 3192662 w 4878810"/>
                  <a:gd name="connsiteY40" fmla="*/ 488066 h 1574358"/>
                  <a:gd name="connsiteX41" fmla="*/ 3569760 w 4878810"/>
                  <a:gd name="connsiteY41" fmla="*/ 488066 h 1574358"/>
                  <a:gd name="connsiteX42" fmla="*/ 3558740 w 4878810"/>
                  <a:gd name="connsiteY42" fmla="*/ 567022 h 1574358"/>
                  <a:gd name="connsiteX43" fmla="*/ 3181642 w 4878810"/>
                  <a:gd name="connsiteY43" fmla="*/ 567022 h 1574358"/>
                  <a:gd name="connsiteX44" fmla="*/ 3176745 w 4878810"/>
                  <a:gd name="connsiteY44" fmla="*/ 594960 h 1574358"/>
                  <a:gd name="connsiteX45" fmla="*/ 3530580 w 4878810"/>
                  <a:gd name="connsiteY45" fmla="*/ 594960 h 1574358"/>
                  <a:gd name="connsiteX46" fmla="*/ 3490177 w 4878810"/>
                  <a:gd name="connsiteY46" fmla="*/ 885272 h 1574358"/>
                  <a:gd name="connsiteX47" fmla="*/ 3136343 w 4878810"/>
                  <a:gd name="connsiteY47" fmla="*/ 885272 h 1574358"/>
                  <a:gd name="connsiteX48" fmla="*/ 3132669 w 4878810"/>
                  <a:gd name="connsiteY48" fmla="*/ 911996 h 1574358"/>
                  <a:gd name="connsiteX49" fmla="*/ 3509766 w 4878810"/>
                  <a:gd name="connsiteY49" fmla="*/ 911996 h 1574358"/>
                  <a:gd name="connsiteX50" fmla="*/ 3498747 w 4878810"/>
                  <a:gd name="connsiteY50" fmla="*/ 986092 h 1574358"/>
                  <a:gd name="connsiteX51" fmla="*/ 3121650 w 4878810"/>
                  <a:gd name="connsiteY51" fmla="*/ 986092 h 1574358"/>
                  <a:gd name="connsiteX52" fmla="*/ 3117976 w 4878810"/>
                  <a:gd name="connsiteY52" fmla="*/ 1014029 h 1574358"/>
                  <a:gd name="connsiteX53" fmla="*/ 3518337 w 4878810"/>
                  <a:gd name="connsiteY53" fmla="*/ 1014029 h 1574358"/>
                  <a:gd name="connsiteX54" fmla="*/ 3507317 w 4878810"/>
                  <a:gd name="connsiteY54" fmla="*/ 1085696 h 1574358"/>
                  <a:gd name="connsiteX55" fmla="*/ 2483766 w 4878810"/>
                  <a:gd name="connsiteY55" fmla="*/ 1085696 h 1574358"/>
                  <a:gd name="connsiteX56" fmla="*/ 2494786 w 4878810"/>
                  <a:gd name="connsiteY56" fmla="*/ 1014029 h 1574358"/>
                  <a:gd name="connsiteX57" fmla="*/ 2892697 w 4878810"/>
                  <a:gd name="connsiteY57" fmla="*/ 1014029 h 1574358"/>
                  <a:gd name="connsiteX58" fmla="*/ 2896370 w 4878810"/>
                  <a:gd name="connsiteY58" fmla="*/ 986092 h 1574358"/>
                  <a:gd name="connsiteX59" fmla="*/ 2521720 w 4878810"/>
                  <a:gd name="connsiteY59" fmla="*/ 986092 h 1574358"/>
                  <a:gd name="connsiteX60" fmla="*/ 2532740 w 4878810"/>
                  <a:gd name="connsiteY60" fmla="*/ 911996 h 1574358"/>
                  <a:gd name="connsiteX61" fmla="*/ 2907390 w 4878810"/>
                  <a:gd name="connsiteY61" fmla="*/ 911996 h 1574358"/>
                  <a:gd name="connsiteX62" fmla="*/ 2911063 w 4878810"/>
                  <a:gd name="connsiteY62" fmla="*/ 885272 h 1574358"/>
                  <a:gd name="connsiteX63" fmla="*/ 2559675 w 4878810"/>
                  <a:gd name="connsiteY63" fmla="*/ 885272 h 1574358"/>
                  <a:gd name="connsiteX64" fmla="*/ 2600078 w 4878810"/>
                  <a:gd name="connsiteY64" fmla="*/ 594960 h 1574358"/>
                  <a:gd name="connsiteX65" fmla="*/ 2951465 w 4878810"/>
                  <a:gd name="connsiteY65" fmla="*/ 594960 h 1574358"/>
                  <a:gd name="connsiteX66" fmla="*/ 2956363 w 4878810"/>
                  <a:gd name="connsiteY66" fmla="*/ 567022 h 1574358"/>
                  <a:gd name="connsiteX67" fmla="*/ 2581714 w 4878810"/>
                  <a:gd name="connsiteY67" fmla="*/ 567022 h 1574358"/>
                  <a:gd name="connsiteX68" fmla="*/ 2592733 w 4878810"/>
                  <a:gd name="connsiteY68" fmla="*/ 488066 h 1574358"/>
                  <a:gd name="connsiteX69" fmla="*/ 2967383 w 4878810"/>
                  <a:gd name="connsiteY69" fmla="*/ 488066 h 1574358"/>
                  <a:gd name="connsiteX70" fmla="*/ 2971055 w 4878810"/>
                  <a:gd name="connsiteY70" fmla="*/ 464987 h 1574358"/>
                  <a:gd name="connsiteX71" fmla="*/ 2618444 w 4878810"/>
                  <a:gd name="connsiteY71" fmla="*/ 471061 h 1574358"/>
                  <a:gd name="connsiteX72" fmla="*/ 2628238 w 4878810"/>
                  <a:gd name="connsiteY72" fmla="*/ 396964 h 1574358"/>
                  <a:gd name="connsiteX73" fmla="*/ 2003324 w 4878810"/>
                  <a:gd name="connsiteY73" fmla="*/ 346067 h 1574358"/>
                  <a:gd name="connsiteX74" fmla="*/ 1988233 w 4878810"/>
                  <a:gd name="connsiteY74" fmla="*/ 442269 h 1574358"/>
                  <a:gd name="connsiteX75" fmla="*/ 2093859 w 4878810"/>
                  <a:gd name="connsiteY75" fmla="*/ 442269 h 1574358"/>
                  <a:gd name="connsiteX76" fmla="*/ 2108948 w 4878810"/>
                  <a:gd name="connsiteY76" fmla="*/ 346067 h 1574358"/>
                  <a:gd name="connsiteX77" fmla="*/ 4055772 w 4878810"/>
                  <a:gd name="connsiteY77" fmla="*/ 322451 h 1574358"/>
                  <a:gd name="connsiteX78" fmla="*/ 4290342 w 4878810"/>
                  <a:gd name="connsiteY78" fmla="*/ 322451 h 1574358"/>
                  <a:gd name="connsiteX79" fmla="*/ 4213523 w 4878810"/>
                  <a:gd name="connsiteY79" fmla="*/ 392754 h 1574358"/>
                  <a:gd name="connsiteX80" fmla="*/ 4722444 w 4878810"/>
                  <a:gd name="connsiteY80" fmla="*/ 392754 h 1574358"/>
                  <a:gd name="connsiteX81" fmla="*/ 4661074 w 4878810"/>
                  <a:gd name="connsiteY81" fmla="*/ 508416 h 1574358"/>
                  <a:gd name="connsiteX82" fmla="*/ 4087323 w 4878810"/>
                  <a:gd name="connsiteY82" fmla="*/ 509923 h 1574358"/>
                  <a:gd name="connsiteX83" fmla="*/ 3985813 w 4878810"/>
                  <a:gd name="connsiteY83" fmla="*/ 603658 h 1574358"/>
                  <a:gd name="connsiteX84" fmla="*/ 4114759 w 4878810"/>
                  <a:gd name="connsiteY84" fmla="*/ 603658 h 1574358"/>
                  <a:gd name="connsiteX85" fmla="*/ 4124358 w 4878810"/>
                  <a:gd name="connsiteY85" fmla="*/ 545690 h 1574358"/>
                  <a:gd name="connsiteX86" fmla="*/ 4384992 w 4878810"/>
                  <a:gd name="connsiteY86" fmla="*/ 545690 h 1574358"/>
                  <a:gd name="connsiteX87" fmla="*/ 4375390 w 4878810"/>
                  <a:gd name="connsiteY87" fmla="*/ 603658 h 1574358"/>
                  <a:gd name="connsiteX88" fmla="*/ 4663458 w 4878810"/>
                  <a:gd name="connsiteY88" fmla="*/ 603658 h 1574358"/>
                  <a:gd name="connsiteX89" fmla="*/ 4606605 w 4878810"/>
                  <a:gd name="connsiteY89" fmla="*/ 719322 h 1574358"/>
                  <a:gd name="connsiteX90" fmla="*/ 4357558 w 4878810"/>
                  <a:gd name="connsiteY90" fmla="*/ 720828 h 1574358"/>
                  <a:gd name="connsiteX91" fmla="*/ 4346583 w 4878810"/>
                  <a:gd name="connsiteY91" fmla="*/ 791130 h 1574358"/>
                  <a:gd name="connsiteX92" fmla="*/ 4711470 w 4878810"/>
                  <a:gd name="connsiteY92" fmla="*/ 791130 h 1574358"/>
                  <a:gd name="connsiteX93" fmla="*/ 4636412 w 4878810"/>
                  <a:gd name="connsiteY93" fmla="*/ 908299 h 1574358"/>
                  <a:gd name="connsiteX94" fmla="*/ 4328751 w 4878810"/>
                  <a:gd name="connsiteY94" fmla="*/ 908299 h 1574358"/>
                  <a:gd name="connsiteX95" fmla="*/ 4280798 w 4878810"/>
                  <a:gd name="connsiteY95" fmla="*/ 1251905 h 1574358"/>
                  <a:gd name="connsiteX96" fmla="*/ 4050285 w 4878810"/>
                  <a:gd name="connsiteY96" fmla="*/ 1023002 h 1574358"/>
                  <a:gd name="connsiteX97" fmla="*/ 4068118 w 4878810"/>
                  <a:gd name="connsiteY97" fmla="*/ 908299 h 1574358"/>
                  <a:gd name="connsiteX98" fmla="*/ 3598978 w 4878810"/>
                  <a:gd name="connsiteY98" fmla="*/ 908299 h 1574358"/>
                  <a:gd name="connsiteX99" fmla="*/ 3661991 w 4878810"/>
                  <a:gd name="connsiteY99" fmla="*/ 792635 h 1574358"/>
                  <a:gd name="connsiteX100" fmla="*/ 4085949 w 4878810"/>
                  <a:gd name="connsiteY100" fmla="*/ 791130 h 1574358"/>
                  <a:gd name="connsiteX101" fmla="*/ 4096925 w 4878810"/>
                  <a:gd name="connsiteY101" fmla="*/ 720828 h 1574358"/>
                  <a:gd name="connsiteX102" fmla="*/ 3732039 w 4878810"/>
                  <a:gd name="connsiteY102" fmla="*/ 720828 h 1574358"/>
                  <a:gd name="connsiteX103" fmla="*/ 3751244 w 4878810"/>
                  <a:gd name="connsiteY103" fmla="*/ 603658 h 1574358"/>
                  <a:gd name="connsiteX104" fmla="*/ 3852752 w 4878810"/>
                  <a:gd name="connsiteY104" fmla="*/ 509923 h 1574358"/>
                  <a:gd name="connsiteX105" fmla="*/ 3712834 w 4878810"/>
                  <a:gd name="connsiteY105" fmla="*/ 509923 h 1574358"/>
                  <a:gd name="connsiteX106" fmla="*/ 3768181 w 4878810"/>
                  <a:gd name="connsiteY106" fmla="*/ 392754 h 1574358"/>
                  <a:gd name="connsiteX107" fmla="*/ 3978953 w 4878810"/>
                  <a:gd name="connsiteY107" fmla="*/ 392754 h 1574358"/>
                  <a:gd name="connsiteX108" fmla="*/ 2963423 w 4878810"/>
                  <a:gd name="connsiteY108" fmla="*/ 76391 h 1574358"/>
                  <a:gd name="connsiteX109" fmla="*/ 2927566 w 4878810"/>
                  <a:gd name="connsiteY109" fmla="*/ 229188 h 1574358"/>
                  <a:gd name="connsiteX110" fmla="*/ 3212930 w 4878810"/>
                  <a:gd name="connsiteY110" fmla="*/ 229188 h 1574358"/>
                  <a:gd name="connsiteX111" fmla="*/ 3263590 w 4878810"/>
                  <a:gd name="connsiteY111" fmla="*/ 79567 h 1574358"/>
                  <a:gd name="connsiteX112" fmla="*/ 3472996 w 4878810"/>
                  <a:gd name="connsiteY112" fmla="*/ 81209 h 1574358"/>
                  <a:gd name="connsiteX113" fmla="*/ 3426034 w 4878810"/>
                  <a:gd name="connsiteY113" fmla="*/ 229188 h 1574358"/>
                  <a:gd name="connsiteX114" fmla="*/ 3660608 w 4878810"/>
                  <a:gd name="connsiteY114" fmla="*/ 229188 h 1574358"/>
                  <a:gd name="connsiteX115" fmla="*/ 3659280 w 4878810"/>
                  <a:gd name="connsiteY115" fmla="*/ 238342 h 1574358"/>
                  <a:gd name="connsiteX116" fmla="*/ 3723691 w 4878810"/>
                  <a:gd name="connsiteY116" fmla="*/ 138454 h 1574358"/>
                  <a:gd name="connsiteX117" fmla="*/ 4878810 w 4878810"/>
                  <a:gd name="connsiteY117" fmla="*/ 135443 h 1574358"/>
                  <a:gd name="connsiteX118" fmla="*/ 4739585 w 4878810"/>
                  <a:gd name="connsiteY118" fmla="*/ 346348 h 1574358"/>
                  <a:gd name="connsiteX119" fmla="*/ 4543185 w 4878810"/>
                  <a:gd name="connsiteY119" fmla="*/ 346348 h 1574358"/>
                  <a:gd name="connsiteX120" fmla="*/ 4560436 w 4878810"/>
                  <a:gd name="connsiteY120" fmla="*/ 252612 h 1574358"/>
                  <a:gd name="connsiteX121" fmla="*/ 3904869 w 4878810"/>
                  <a:gd name="connsiteY121" fmla="*/ 252612 h 1574358"/>
                  <a:gd name="connsiteX122" fmla="*/ 3887618 w 4878810"/>
                  <a:gd name="connsiteY122" fmla="*/ 346348 h 1574358"/>
                  <a:gd name="connsiteX123" fmla="*/ 3589633 w 4878810"/>
                  <a:gd name="connsiteY123" fmla="*/ 346348 h 1574358"/>
                  <a:gd name="connsiteX124" fmla="*/ 3589749 w 4878810"/>
                  <a:gd name="connsiteY124" fmla="*/ 346168 h 1574358"/>
                  <a:gd name="connsiteX125" fmla="*/ 3407514 w 4878810"/>
                  <a:gd name="connsiteY125" fmla="*/ 346168 h 1574358"/>
                  <a:gd name="connsiteX126" fmla="*/ 3402885 w 4878810"/>
                  <a:gd name="connsiteY126" fmla="*/ 371216 h 1574358"/>
                  <a:gd name="connsiteX127" fmla="*/ 3138990 w 4878810"/>
                  <a:gd name="connsiteY127" fmla="*/ 378746 h 1574358"/>
                  <a:gd name="connsiteX128" fmla="*/ 3143620 w 4878810"/>
                  <a:gd name="connsiteY128" fmla="*/ 346168 h 1574358"/>
                  <a:gd name="connsiteX129" fmla="*/ 2909047 w 4878810"/>
                  <a:gd name="connsiteY129" fmla="*/ 346168 h 1574358"/>
                  <a:gd name="connsiteX130" fmla="*/ 2904417 w 4878810"/>
                  <a:gd name="connsiteY130" fmla="*/ 372723 h 1574358"/>
                  <a:gd name="connsiteX131" fmla="*/ 2640521 w 4878810"/>
                  <a:gd name="connsiteY131" fmla="*/ 378746 h 1574358"/>
                  <a:gd name="connsiteX132" fmla="*/ 2645152 w 4878810"/>
                  <a:gd name="connsiteY132" fmla="*/ 346168 h 1574358"/>
                  <a:gd name="connsiteX133" fmla="*/ 2412121 w 4878810"/>
                  <a:gd name="connsiteY133" fmla="*/ 346168 h 1574358"/>
                  <a:gd name="connsiteX134" fmla="*/ 2412136 w 4878810"/>
                  <a:gd name="connsiteY134" fmla="*/ 346067 h 1574358"/>
                  <a:gd name="connsiteX135" fmla="*/ 2309225 w 4878810"/>
                  <a:gd name="connsiteY135" fmla="*/ 346067 h 1574358"/>
                  <a:gd name="connsiteX136" fmla="*/ 2294135 w 4878810"/>
                  <a:gd name="connsiteY136" fmla="*/ 442269 h 1574358"/>
                  <a:gd name="connsiteX137" fmla="*/ 2395643 w 4878810"/>
                  <a:gd name="connsiteY137" fmla="*/ 442269 h 1574358"/>
                  <a:gd name="connsiteX138" fmla="*/ 2376440 w 4878810"/>
                  <a:gd name="connsiteY138" fmla="*/ 559439 h 1574358"/>
                  <a:gd name="connsiteX139" fmla="*/ 2274931 w 4878810"/>
                  <a:gd name="connsiteY139" fmla="*/ 559439 h 1574358"/>
                  <a:gd name="connsiteX140" fmla="*/ 2259842 w 4878810"/>
                  <a:gd name="connsiteY140" fmla="*/ 655641 h 1574358"/>
                  <a:gd name="connsiteX141" fmla="*/ 2361350 w 4878810"/>
                  <a:gd name="connsiteY141" fmla="*/ 655641 h 1574358"/>
                  <a:gd name="connsiteX142" fmla="*/ 2343518 w 4878810"/>
                  <a:gd name="connsiteY142" fmla="*/ 772810 h 1574358"/>
                  <a:gd name="connsiteX143" fmla="*/ 2242009 w 4878810"/>
                  <a:gd name="connsiteY143" fmla="*/ 772810 h 1574358"/>
                  <a:gd name="connsiteX144" fmla="*/ 2226919 w 4878810"/>
                  <a:gd name="connsiteY144" fmla="*/ 869012 h 1574358"/>
                  <a:gd name="connsiteX145" fmla="*/ 2370954 w 4878810"/>
                  <a:gd name="connsiteY145" fmla="*/ 869012 h 1574358"/>
                  <a:gd name="connsiteX146" fmla="*/ 2353120 w 4878810"/>
                  <a:gd name="connsiteY146" fmla="*/ 984948 h 1574358"/>
                  <a:gd name="connsiteX147" fmla="*/ 1903185 w 4878810"/>
                  <a:gd name="connsiteY147" fmla="*/ 984948 h 1574358"/>
                  <a:gd name="connsiteX148" fmla="*/ 1900441 w 4878810"/>
                  <a:gd name="connsiteY148" fmla="*/ 1004682 h 1574358"/>
                  <a:gd name="connsiteX149" fmla="*/ 1708397 w 4878810"/>
                  <a:gd name="connsiteY149" fmla="*/ 1004682 h 1574358"/>
                  <a:gd name="connsiteX150" fmla="*/ 1815394 w 4878810"/>
                  <a:gd name="connsiteY150" fmla="*/ 317699 h 1574358"/>
                  <a:gd name="connsiteX151" fmla="*/ 1774240 w 4878810"/>
                  <a:gd name="connsiteY151" fmla="*/ 330033 h 1574358"/>
                  <a:gd name="connsiteX152" fmla="*/ 1797560 w 4878810"/>
                  <a:gd name="connsiteY152" fmla="*/ 189429 h 1574358"/>
                  <a:gd name="connsiteX153" fmla="*/ 2040361 w 4878810"/>
                  <a:gd name="connsiteY153" fmla="*/ 119128 h 1574358"/>
                  <a:gd name="connsiteX154" fmla="*/ 2022528 w 4878810"/>
                  <a:gd name="connsiteY154" fmla="*/ 228898 h 1574358"/>
                  <a:gd name="connsiteX155" fmla="*/ 2126781 w 4878810"/>
                  <a:gd name="connsiteY155" fmla="*/ 228898 h 1574358"/>
                  <a:gd name="connsiteX156" fmla="*/ 2133639 w 4878810"/>
                  <a:gd name="connsiteY156" fmla="*/ 190663 h 1574358"/>
                  <a:gd name="connsiteX157" fmla="*/ 2089745 w 4878810"/>
                  <a:gd name="connsiteY157" fmla="*/ 143795 h 1574358"/>
                  <a:gd name="connsiteX158" fmla="*/ 2340775 w 4878810"/>
                  <a:gd name="connsiteY158" fmla="*/ 143795 h 1574358"/>
                  <a:gd name="connsiteX159" fmla="*/ 2327056 w 4878810"/>
                  <a:gd name="connsiteY159" fmla="*/ 228898 h 1574358"/>
                  <a:gd name="connsiteX160" fmla="*/ 2445028 w 4878810"/>
                  <a:gd name="connsiteY160" fmla="*/ 228898 h 1574358"/>
                  <a:gd name="connsiteX161" fmla="*/ 2444946 w 4878810"/>
                  <a:gd name="connsiteY161" fmla="*/ 229439 h 1574358"/>
                  <a:gd name="connsiteX162" fmla="*/ 2714463 w 4878810"/>
                  <a:gd name="connsiteY162" fmla="*/ 233706 h 1574358"/>
                  <a:gd name="connsiteX163" fmla="*/ 2757595 w 4878810"/>
                  <a:gd name="connsiteY163" fmla="*/ 76554 h 1574358"/>
                  <a:gd name="connsiteX164" fmla="*/ 585538 w 4878810"/>
                  <a:gd name="connsiteY164" fmla="*/ 0 h 1574358"/>
                  <a:gd name="connsiteX165" fmla="*/ 784813 w 4878810"/>
                  <a:gd name="connsiteY165" fmla="*/ 0 h 1574358"/>
                  <a:gd name="connsiteX166" fmla="*/ 599895 w 4878810"/>
                  <a:gd name="connsiteY166" fmla="*/ 376743 h 1574358"/>
                  <a:gd name="connsiteX167" fmla="*/ 1164375 w 4878810"/>
                  <a:gd name="connsiteY167" fmla="*/ 376240 h 1574358"/>
                  <a:gd name="connsiteX168" fmla="*/ 1052673 w 4878810"/>
                  <a:gd name="connsiteY168" fmla="*/ 513489 h 1574358"/>
                  <a:gd name="connsiteX169" fmla="*/ 766837 w 4878810"/>
                  <a:gd name="connsiteY169" fmla="*/ 512986 h 1574358"/>
                  <a:gd name="connsiteX170" fmla="*/ 1151105 w 4878810"/>
                  <a:gd name="connsiteY170" fmla="*/ 1157863 h 1574358"/>
                  <a:gd name="connsiteX171" fmla="*/ 1152429 w 4878810"/>
                  <a:gd name="connsiteY171" fmla="*/ 1158162 h 1574358"/>
                  <a:gd name="connsiteX172" fmla="*/ 1388778 w 4878810"/>
                  <a:gd name="connsiteY172" fmla="*/ 362101 h 1574358"/>
                  <a:gd name="connsiteX173" fmla="*/ 1303728 w 4878810"/>
                  <a:gd name="connsiteY173" fmla="*/ 362101 h 1574358"/>
                  <a:gd name="connsiteX174" fmla="*/ 1353186 w 4878810"/>
                  <a:gd name="connsiteY174" fmla="*/ 248904 h 1574358"/>
                  <a:gd name="connsiteX175" fmla="*/ 1424442 w 4878810"/>
                  <a:gd name="connsiteY175" fmla="*/ 247397 h 1574358"/>
                  <a:gd name="connsiteX176" fmla="*/ 1457365 w 4878810"/>
                  <a:gd name="connsiteY176" fmla="*/ 140095 h 1574358"/>
                  <a:gd name="connsiteX177" fmla="*/ 1638436 w 4878810"/>
                  <a:gd name="connsiteY177" fmla="*/ 140095 h 1574358"/>
                  <a:gd name="connsiteX178" fmla="*/ 1604142 w 4878810"/>
                  <a:gd name="connsiteY178" fmla="*/ 247397 h 1574358"/>
                  <a:gd name="connsiteX179" fmla="*/ 1761894 w 4878810"/>
                  <a:gd name="connsiteY179" fmla="*/ 247397 h 1574358"/>
                  <a:gd name="connsiteX180" fmla="*/ 1744061 w 4878810"/>
                  <a:gd name="connsiteY180" fmla="*/ 362101 h 1574358"/>
                  <a:gd name="connsiteX181" fmla="*/ 1532810 w 4878810"/>
                  <a:gd name="connsiteY181" fmla="*/ 362101 h 1574358"/>
                  <a:gd name="connsiteX182" fmla="*/ 1147907 w 4878810"/>
                  <a:gd name="connsiteY182" fmla="*/ 1574358 h 1574358"/>
                  <a:gd name="connsiteX183" fmla="*/ 1079284 w 4878810"/>
                  <a:gd name="connsiteY183" fmla="*/ 1438282 h 1574358"/>
                  <a:gd name="connsiteX184" fmla="*/ 1078474 w 4878810"/>
                  <a:gd name="connsiteY184" fmla="*/ 1439929 h 1574358"/>
                  <a:gd name="connsiteX185" fmla="*/ 1068978 w 4878810"/>
                  <a:gd name="connsiteY185" fmla="*/ 1423044 h 1574358"/>
                  <a:gd name="connsiteX186" fmla="*/ 527192 w 4878810"/>
                  <a:gd name="connsiteY186" fmla="*/ 505458 h 1574358"/>
                  <a:gd name="connsiteX187" fmla="*/ 240513 w 4878810"/>
                  <a:gd name="connsiteY187" fmla="*/ 1007149 h 1574358"/>
                  <a:gd name="connsiteX188" fmla="*/ 0 w 4878810"/>
                  <a:gd name="connsiteY188" fmla="*/ 1009157 h 1574358"/>
                  <a:gd name="connsiteX189" fmla="*/ 286378 w 4878810"/>
                  <a:gd name="connsiteY189" fmla="*/ 515495 h 1574358"/>
                  <a:gd name="connsiteX190" fmla="*/ 70416 w 4878810"/>
                  <a:gd name="connsiteY190" fmla="*/ 517504 h 1574358"/>
                  <a:gd name="connsiteX191" fmla="*/ 180112 w 4878810"/>
                  <a:gd name="connsiteY191" fmla="*/ 373228 h 1574358"/>
                  <a:gd name="connsiteX192" fmla="*/ 365903 w 4878810"/>
                  <a:gd name="connsiteY192" fmla="*/ 374734 h 15743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</a:cxnLst>
                <a:rect l="l" t="t" r="r" b="b"/>
                <a:pathLst>
                  <a:path w="4878810" h="1574358">
                    <a:moveTo>
                      <a:pt x="3151035" y="775949"/>
                    </a:moveTo>
                    <a:lnTo>
                      <a:pt x="3147360" y="806317"/>
                    </a:lnTo>
                    <a:lnTo>
                      <a:pt x="3315097" y="806317"/>
                    </a:lnTo>
                    <a:lnTo>
                      <a:pt x="3318770" y="775949"/>
                    </a:lnTo>
                    <a:close/>
                    <a:moveTo>
                      <a:pt x="2760468" y="775949"/>
                    </a:moveTo>
                    <a:lnTo>
                      <a:pt x="2756795" y="806317"/>
                    </a:lnTo>
                    <a:lnTo>
                      <a:pt x="2922081" y="806317"/>
                    </a:lnTo>
                    <a:lnTo>
                      <a:pt x="2925755" y="775949"/>
                    </a:lnTo>
                    <a:close/>
                    <a:moveTo>
                      <a:pt x="1936108" y="772810"/>
                    </a:moveTo>
                    <a:lnTo>
                      <a:pt x="1921018" y="869012"/>
                    </a:lnTo>
                    <a:lnTo>
                      <a:pt x="2028016" y="869012"/>
                    </a:lnTo>
                    <a:lnTo>
                      <a:pt x="2043104" y="772810"/>
                    </a:lnTo>
                    <a:close/>
                    <a:moveTo>
                      <a:pt x="3165726" y="672700"/>
                    </a:moveTo>
                    <a:lnTo>
                      <a:pt x="3160829" y="707926"/>
                    </a:lnTo>
                    <a:lnTo>
                      <a:pt x="3328564" y="707926"/>
                    </a:lnTo>
                    <a:lnTo>
                      <a:pt x="3333461" y="672700"/>
                    </a:lnTo>
                    <a:close/>
                    <a:moveTo>
                      <a:pt x="2775160" y="672700"/>
                    </a:moveTo>
                    <a:lnTo>
                      <a:pt x="2770263" y="707926"/>
                    </a:lnTo>
                    <a:lnTo>
                      <a:pt x="2935550" y="707926"/>
                    </a:lnTo>
                    <a:lnTo>
                      <a:pt x="2940448" y="672700"/>
                    </a:lnTo>
                    <a:close/>
                    <a:moveTo>
                      <a:pt x="1970402" y="559439"/>
                    </a:moveTo>
                    <a:lnTo>
                      <a:pt x="1955312" y="655641"/>
                    </a:lnTo>
                    <a:lnTo>
                      <a:pt x="2060938" y="655641"/>
                    </a:lnTo>
                    <a:lnTo>
                      <a:pt x="2076026" y="559439"/>
                    </a:lnTo>
                    <a:close/>
                    <a:moveTo>
                      <a:pt x="1532811" y="431168"/>
                    </a:moveTo>
                    <a:lnTo>
                      <a:pt x="1654897" y="431168"/>
                    </a:lnTo>
                    <a:lnTo>
                      <a:pt x="1617860" y="575472"/>
                    </a:lnTo>
                    <a:lnTo>
                      <a:pt x="1586310" y="640841"/>
                    </a:lnTo>
                    <a:lnTo>
                      <a:pt x="1524581" y="872713"/>
                    </a:lnTo>
                    <a:lnTo>
                      <a:pt x="1579451" y="864079"/>
                    </a:lnTo>
                    <a:lnTo>
                      <a:pt x="1598655" y="630973"/>
                    </a:lnTo>
                    <a:lnTo>
                      <a:pt x="1715255" y="630973"/>
                    </a:lnTo>
                    <a:lnTo>
                      <a:pt x="1687819" y="983715"/>
                    </a:lnTo>
                    <a:lnTo>
                      <a:pt x="1569849" y="983715"/>
                    </a:lnTo>
                    <a:cubicBezTo>
                      <a:pt x="1570306" y="977137"/>
                      <a:pt x="1570763" y="970559"/>
                      <a:pt x="1571221" y="963981"/>
                    </a:cubicBezTo>
                    <a:lnTo>
                      <a:pt x="1376432" y="982481"/>
                    </a:lnTo>
                    <a:lnTo>
                      <a:pt x="1392893" y="875179"/>
                    </a:lnTo>
                    <a:close/>
                    <a:moveTo>
                      <a:pt x="3561189" y="378744"/>
                    </a:moveTo>
                    <a:lnTo>
                      <a:pt x="3551395" y="452841"/>
                    </a:lnTo>
                    <a:lnTo>
                      <a:pt x="3196334" y="460129"/>
                    </a:lnTo>
                    <a:lnTo>
                      <a:pt x="3192662" y="488066"/>
                    </a:lnTo>
                    <a:lnTo>
                      <a:pt x="3569760" y="488066"/>
                    </a:lnTo>
                    <a:lnTo>
                      <a:pt x="3558740" y="567022"/>
                    </a:lnTo>
                    <a:lnTo>
                      <a:pt x="3181642" y="567022"/>
                    </a:lnTo>
                    <a:lnTo>
                      <a:pt x="3176745" y="594960"/>
                    </a:lnTo>
                    <a:lnTo>
                      <a:pt x="3530580" y="594960"/>
                    </a:lnTo>
                    <a:lnTo>
                      <a:pt x="3490177" y="885272"/>
                    </a:lnTo>
                    <a:lnTo>
                      <a:pt x="3136343" y="885272"/>
                    </a:lnTo>
                    <a:lnTo>
                      <a:pt x="3132669" y="911996"/>
                    </a:lnTo>
                    <a:lnTo>
                      <a:pt x="3509766" y="911996"/>
                    </a:lnTo>
                    <a:lnTo>
                      <a:pt x="3498747" y="986092"/>
                    </a:lnTo>
                    <a:lnTo>
                      <a:pt x="3121650" y="986092"/>
                    </a:lnTo>
                    <a:lnTo>
                      <a:pt x="3117976" y="1014029"/>
                    </a:lnTo>
                    <a:lnTo>
                      <a:pt x="3518337" y="1014029"/>
                    </a:lnTo>
                    <a:lnTo>
                      <a:pt x="3507317" y="1085696"/>
                    </a:lnTo>
                    <a:lnTo>
                      <a:pt x="2483766" y="1085696"/>
                    </a:lnTo>
                    <a:lnTo>
                      <a:pt x="2494786" y="1014029"/>
                    </a:lnTo>
                    <a:lnTo>
                      <a:pt x="2892697" y="1014029"/>
                    </a:lnTo>
                    <a:lnTo>
                      <a:pt x="2896370" y="986092"/>
                    </a:lnTo>
                    <a:lnTo>
                      <a:pt x="2521720" y="986092"/>
                    </a:lnTo>
                    <a:lnTo>
                      <a:pt x="2532740" y="911996"/>
                    </a:lnTo>
                    <a:lnTo>
                      <a:pt x="2907390" y="911996"/>
                    </a:lnTo>
                    <a:lnTo>
                      <a:pt x="2911063" y="885272"/>
                    </a:lnTo>
                    <a:lnTo>
                      <a:pt x="2559675" y="885272"/>
                    </a:lnTo>
                    <a:lnTo>
                      <a:pt x="2600078" y="594960"/>
                    </a:lnTo>
                    <a:lnTo>
                      <a:pt x="2951465" y="594960"/>
                    </a:lnTo>
                    <a:lnTo>
                      <a:pt x="2956363" y="567022"/>
                    </a:lnTo>
                    <a:lnTo>
                      <a:pt x="2581714" y="567022"/>
                    </a:lnTo>
                    <a:lnTo>
                      <a:pt x="2592733" y="488066"/>
                    </a:lnTo>
                    <a:lnTo>
                      <a:pt x="2967383" y="488066"/>
                    </a:lnTo>
                    <a:lnTo>
                      <a:pt x="2971055" y="464987"/>
                    </a:lnTo>
                    <a:lnTo>
                      <a:pt x="2618444" y="471061"/>
                    </a:lnTo>
                    <a:lnTo>
                      <a:pt x="2628238" y="396964"/>
                    </a:lnTo>
                    <a:close/>
                    <a:moveTo>
                      <a:pt x="2003324" y="346067"/>
                    </a:moveTo>
                    <a:lnTo>
                      <a:pt x="1988233" y="442269"/>
                    </a:lnTo>
                    <a:lnTo>
                      <a:pt x="2093859" y="442269"/>
                    </a:lnTo>
                    <a:lnTo>
                      <a:pt x="2108948" y="346067"/>
                    </a:lnTo>
                    <a:close/>
                    <a:moveTo>
                      <a:pt x="4055772" y="322451"/>
                    </a:moveTo>
                    <a:lnTo>
                      <a:pt x="4290342" y="322451"/>
                    </a:lnTo>
                    <a:lnTo>
                      <a:pt x="4213523" y="392754"/>
                    </a:lnTo>
                    <a:lnTo>
                      <a:pt x="4722444" y="392754"/>
                    </a:lnTo>
                    <a:lnTo>
                      <a:pt x="4661074" y="508416"/>
                    </a:lnTo>
                    <a:lnTo>
                      <a:pt x="4087323" y="509923"/>
                    </a:lnTo>
                    <a:lnTo>
                      <a:pt x="3985813" y="603658"/>
                    </a:lnTo>
                    <a:lnTo>
                      <a:pt x="4114759" y="603658"/>
                    </a:lnTo>
                    <a:lnTo>
                      <a:pt x="4124358" y="545690"/>
                    </a:lnTo>
                    <a:lnTo>
                      <a:pt x="4384992" y="545690"/>
                    </a:lnTo>
                    <a:lnTo>
                      <a:pt x="4375390" y="603658"/>
                    </a:lnTo>
                    <a:lnTo>
                      <a:pt x="4663458" y="603658"/>
                    </a:lnTo>
                    <a:lnTo>
                      <a:pt x="4606605" y="719322"/>
                    </a:lnTo>
                    <a:lnTo>
                      <a:pt x="4357558" y="720828"/>
                    </a:lnTo>
                    <a:lnTo>
                      <a:pt x="4346583" y="791130"/>
                    </a:lnTo>
                    <a:lnTo>
                      <a:pt x="4711470" y="791130"/>
                    </a:lnTo>
                    <a:lnTo>
                      <a:pt x="4636412" y="908299"/>
                    </a:lnTo>
                    <a:lnTo>
                      <a:pt x="4328751" y="908299"/>
                    </a:lnTo>
                    <a:lnTo>
                      <a:pt x="4280798" y="1251905"/>
                    </a:lnTo>
                    <a:lnTo>
                      <a:pt x="4050285" y="1023002"/>
                    </a:lnTo>
                    <a:lnTo>
                      <a:pt x="4068118" y="908299"/>
                    </a:lnTo>
                    <a:lnTo>
                      <a:pt x="3598978" y="908299"/>
                    </a:lnTo>
                    <a:lnTo>
                      <a:pt x="3661991" y="792635"/>
                    </a:lnTo>
                    <a:lnTo>
                      <a:pt x="4085949" y="791130"/>
                    </a:lnTo>
                    <a:lnTo>
                      <a:pt x="4096925" y="720828"/>
                    </a:lnTo>
                    <a:lnTo>
                      <a:pt x="3732039" y="720828"/>
                    </a:lnTo>
                    <a:lnTo>
                      <a:pt x="3751244" y="603658"/>
                    </a:lnTo>
                    <a:lnTo>
                      <a:pt x="3852752" y="509923"/>
                    </a:lnTo>
                    <a:lnTo>
                      <a:pt x="3712834" y="509923"/>
                    </a:lnTo>
                    <a:lnTo>
                      <a:pt x="3768181" y="392754"/>
                    </a:lnTo>
                    <a:lnTo>
                      <a:pt x="3978953" y="392754"/>
                    </a:lnTo>
                    <a:close/>
                    <a:moveTo>
                      <a:pt x="2963423" y="76391"/>
                    </a:moveTo>
                    <a:lnTo>
                      <a:pt x="2927566" y="229188"/>
                    </a:lnTo>
                    <a:lnTo>
                      <a:pt x="3212930" y="229188"/>
                    </a:lnTo>
                    <a:lnTo>
                      <a:pt x="3263590" y="79567"/>
                    </a:lnTo>
                    <a:lnTo>
                      <a:pt x="3472996" y="81209"/>
                    </a:lnTo>
                    <a:lnTo>
                      <a:pt x="3426034" y="229188"/>
                    </a:lnTo>
                    <a:lnTo>
                      <a:pt x="3660608" y="229188"/>
                    </a:lnTo>
                    <a:lnTo>
                      <a:pt x="3659280" y="238342"/>
                    </a:lnTo>
                    <a:lnTo>
                      <a:pt x="3723691" y="138454"/>
                    </a:lnTo>
                    <a:lnTo>
                      <a:pt x="4878810" y="135443"/>
                    </a:lnTo>
                    <a:lnTo>
                      <a:pt x="4739585" y="346348"/>
                    </a:lnTo>
                    <a:lnTo>
                      <a:pt x="4543185" y="346348"/>
                    </a:lnTo>
                    <a:lnTo>
                      <a:pt x="4560436" y="252612"/>
                    </a:lnTo>
                    <a:lnTo>
                      <a:pt x="3904869" y="252612"/>
                    </a:lnTo>
                    <a:lnTo>
                      <a:pt x="3887618" y="346348"/>
                    </a:lnTo>
                    <a:lnTo>
                      <a:pt x="3589633" y="346348"/>
                    </a:lnTo>
                    <a:lnTo>
                      <a:pt x="3589749" y="346168"/>
                    </a:lnTo>
                    <a:lnTo>
                      <a:pt x="3407514" y="346168"/>
                    </a:lnTo>
                    <a:lnTo>
                      <a:pt x="3402885" y="371216"/>
                    </a:lnTo>
                    <a:lnTo>
                      <a:pt x="3138990" y="378746"/>
                    </a:lnTo>
                    <a:lnTo>
                      <a:pt x="3143620" y="346168"/>
                    </a:lnTo>
                    <a:lnTo>
                      <a:pt x="2909047" y="346168"/>
                    </a:lnTo>
                    <a:lnTo>
                      <a:pt x="2904417" y="372723"/>
                    </a:lnTo>
                    <a:lnTo>
                      <a:pt x="2640521" y="378746"/>
                    </a:lnTo>
                    <a:lnTo>
                      <a:pt x="2645152" y="346168"/>
                    </a:lnTo>
                    <a:lnTo>
                      <a:pt x="2412121" y="346168"/>
                    </a:lnTo>
                    <a:lnTo>
                      <a:pt x="2412136" y="346067"/>
                    </a:lnTo>
                    <a:lnTo>
                      <a:pt x="2309225" y="346067"/>
                    </a:lnTo>
                    <a:lnTo>
                      <a:pt x="2294135" y="442269"/>
                    </a:lnTo>
                    <a:lnTo>
                      <a:pt x="2395643" y="442269"/>
                    </a:lnTo>
                    <a:lnTo>
                      <a:pt x="2376440" y="559439"/>
                    </a:lnTo>
                    <a:lnTo>
                      <a:pt x="2274931" y="559439"/>
                    </a:lnTo>
                    <a:lnTo>
                      <a:pt x="2259842" y="655641"/>
                    </a:lnTo>
                    <a:lnTo>
                      <a:pt x="2361350" y="655641"/>
                    </a:lnTo>
                    <a:lnTo>
                      <a:pt x="2343518" y="772810"/>
                    </a:lnTo>
                    <a:lnTo>
                      <a:pt x="2242009" y="772810"/>
                    </a:lnTo>
                    <a:lnTo>
                      <a:pt x="2226919" y="869012"/>
                    </a:lnTo>
                    <a:lnTo>
                      <a:pt x="2370954" y="869012"/>
                    </a:lnTo>
                    <a:lnTo>
                      <a:pt x="2353120" y="984948"/>
                    </a:lnTo>
                    <a:lnTo>
                      <a:pt x="1903185" y="984948"/>
                    </a:lnTo>
                    <a:lnTo>
                      <a:pt x="1900441" y="1004682"/>
                    </a:lnTo>
                    <a:lnTo>
                      <a:pt x="1708397" y="1004682"/>
                    </a:lnTo>
                    <a:lnTo>
                      <a:pt x="1815394" y="317699"/>
                    </a:lnTo>
                    <a:lnTo>
                      <a:pt x="1774240" y="330033"/>
                    </a:lnTo>
                    <a:lnTo>
                      <a:pt x="1797560" y="189429"/>
                    </a:lnTo>
                    <a:lnTo>
                      <a:pt x="2040361" y="119128"/>
                    </a:lnTo>
                    <a:lnTo>
                      <a:pt x="2022528" y="228898"/>
                    </a:lnTo>
                    <a:lnTo>
                      <a:pt x="2126781" y="228898"/>
                    </a:lnTo>
                    <a:lnTo>
                      <a:pt x="2133639" y="190663"/>
                    </a:lnTo>
                    <a:lnTo>
                      <a:pt x="2089745" y="143795"/>
                    </a:lnTo>
                    <a:lnTo>
                      <a:pt x="2340775" y="143795"/>
                    </a:lnTo>
                    <a:lnTo>
                      <a:pt x="2327056" y="228898"/>
                    </a:lnTo>
                    <a:lnTo>
                      <a:pt x="2445028" y="228898"/>
                    </a:lnTo>
                    <a:lnTo>
                      <a:pt x="2444946" y="229439"/>
                    </a:lnTo>
                    <a:lnTo>
                      <a:pt x="2714463" y="233706"/>
                    </a:lnTo>
                    <a:lnTo>
                      <a:pt x="2757595" y="76554"/>
                    </a:lnTo>
                    <a:close/>
                    <a:moveTo>
                      <a:pt x="585538" y="0"/>
                    </a:moveTo>
                    <a:lnTo>
                      <a:pt x="784813" y="0"/>
                    </a:lnTo>
                    <a:lnTo>
                      <a:pt x="599895" y="376743"/>
                    </a:lnTo>
                    <a:lnTo>
                      <a:pt x="1164375" y="376240"/>
                    </a:lnTo>
                    <a:lnTo>
                      <a:pt x="1052673" y="513489"/>
                    </a:lnTo>
                    <a:lnTo>
                      <a:pt x="766837" y="512986"/>
                    </a:lnTo>
                    <a:lnTo>
                      <a:pt x="1151105" y="1157863"/>
                    </a:lnTo>
                    <a:lnTo>
                      <a:pt x="1152429" y="1158162"/>
                    </a:lnTo>
                    <a:lnTo>
                      <a:pt x="1388778" y="362101"/>
                    </a:lnTo>
                    <a:lnTo>
                      <a:pt x="1303728" y="362101"/>
                    </a:lnTo>
                    <a:lnTo>
                      <a:pt x="1353186" y="248904"/>
                    </a:lnTo>
                    <a:lnTo>
                      <a:pt x="1424442" y="247397"/>
                    </a:lnTo>
                    <a:lnTo>
                      <a:pt x="1457365" y="140095"/>
                    </a:lnTo>
                    <a:lnTo>
                      <a:pt x="1638436" y="140095"/>
                    </a:lnTo>
                    <a:lnTo>
                      <a:pt x="1604142" y="247397"/>
                    </a:lnTo>
                    <a:lnTo>
                      <a:pt x="1761894" y="247397"/>
                    </a:lnTo>
                    <a:lnTo>
                      <a:pt x="1744061" y="362101"/>
                    </a:lnTo>
                    <a:lnTo>
                      <a:pt x="1532810" y="362101"/>
                    </a:lnTo>
                    <a:lnTo>
                      <a:pt x="1147907" y="1574358"/>
                    </a:lnTo>
                    <a:lnTo>
                      <a:pt x="1079284" y="1438282"/>
                    </a:lnTo>
                    <a:lnTo>
                      <a:pt x="1078474" y="1439929"/>
                    </a:lnTo>
                    <a:lnTo>
                      <a:pt x="1068978" y="1423044"/>
                    </a:lnTo>
                    <a:lnTo>
                      <a:pt x="527192" y="505458"/>
                    </a:lnTo>
                    <a:lnTo>
                      <a:pt x="240513" y="1007149"/>
                    </a:lnTo>
                    <a:lnTo>
                      <a:pt x="0" y="1009157"/>
                    </a:lnTo>
                    <a:lnTo>
                      <a:pt x="286378" y="515495"/>
                    </a:lnTo>
                    <a:lnTo>
                      <a:pt x="70416" y="517504"/>
                    </a:lnTo>
                    <a:lnTo>
                      <a:pt x="180112" y="373228"/>
                    </a:lnTo>
                    <a:lnTo>
                      <a:pt x="365903" y="374734"/>
                    </a:lnTo>
                    <a:close/>
                  </a:path>
                </a:pathLst>
              </a:custGeom>
              <a:solidFill>
                <a:srgbClr val="429B4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pic>
            <p:nvPicPr>
              <p:cNvPr id="50" name="图片 49">
                <a:extLst>
                  <a:ext uri="{FF2B5EF4-FFF2-40B4-BE49-F238E27FC236}">
                    <a16:creationId xmlns:a16="http://schemas.microsoft.com/office/drawing/2014/main" id="{7D35E4F1-55C0-4A72-ACAC-F611BF13182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997309" y="253690"/>
                <a:ext cx="448287" cy="448287"/>
              </a:xfrm>
              <a:prstGeom prst="roundRect">
                <a:avLst>
                  <a:gd name="adj" fmla="val 50000"/>
                </a:avLst>
              </a:prstGeom>
              <a:ln w="6350">
                <a:solidFill>
                  <a:schemeClr val="bg1"/>
                </a:solidFill>
              </a:ln>
            </p:spPr>
          </p:pic>
        </p:grpSp>
        <p:sp>
          <p:nvSpPr>
            <p:cNvPr id="48" name="TextBox 14">
              <a:extLst>
                <a:ext uri="{FF2B5EF4-FFF2-40B4-BE49-F238E27FC236}">
                  <a16:creationId xmlns:a16="http://schemas.microsoft.com/office/drawing/2014/main" id="{34462B1F-241B-4319-ACBA-EB56BA271788}"/>
                </a:ext>
              </a:extLst>
            </p:cNvPr>
            <p:cNvSpPr txBox="1"/>
            <p:nvPr>
              <p:custDataLst>
                <p:tags r:id="rId39"/>
              </p:custDataLst>
            </p:nvPr>
          </p:nvSpPr>
          <p:spPr>
            <a:xfrm>
              <a:off x="11633627" y="357475"/>
              <a:ext cx="485803" cy="240716"/>
            </a:xfrm>
            <a:custGeom>
              <a:avLst/>
              <a:gdLst/>
              <a:ahLst/>
              <a:cxnLst/>
              <a:rect l="l" t="t" r="r" b="b"/>
              <a:pathLst>
                <a:path w="485803" h="240716">
                  <a:moveTo>
                    <a:pt x="413794" y="145561"/>
                  </a:moveTo>
                  <a:lnTo>
                    <a:pt x="413794" y="201368"/>
                  </a:lnTo>
                  <a:lnTo>
                    <a:pt x="458543" y="201368"/>
                  </a:lnTo>
                  <a:lnTo>
                    <a:pt x="458543" y="145561"/>
                  </a:lnTo>
                  <a:close/>
                  <a:moveTo>
                    <a:pt x="300123" y="145561"/>
                  </a:moveTo>
                  <a:lnTo>
                    <a:pt x="300123" y="201368"/>
                  </a:lnTo>
                  <a:lnTo>
                    <a:pt x="342042" y="201368"/>
                  </a:lnTo>
                  <a:lnTo>
                    <a:pt x="342042" y="145561"/>
                  </a:lnTo>
                  <a:close/>
                  <a:moveTo>
                    <a:pt x="386019" y="118300"/>
                  </a:moveTo>
                  <a:lnTo>
                    <a:pt x="485803" y="118300"/>
                  </a:lnTo>
                  <a:lnTo>
                    <a:pt x="485803" y="228371"/>
                  </a:lnTo>
                  <a:lnTo>
                    <a:pt x="386019" y="228371"/>
                  </a:lnTo>
                  <a:close/>
                  <a:moveTo>
                    <a:pt x="272862" y="118300"/>
                  </a:moveTo>
                  <a:lnTo>
                    <a:pt x="369560" y="118300"/>
                  </a:lnTo>
                  <a:lnTo>
                    <a:pt x="369560" y="228371"/>
                  </a:lnTo>
                  <a:lnTo>
                    <a:pt x="272862" y="228371"/>
                  </a:lnTo>
                  <a:close/>
                  <a:moveTo>
                    <a:pt x="324297" y="33947"/>
                  </a:moveTo>
                  <a:lnTo>
                    <a:pt x="324297" y="71752"/>
                  </a:lnTo>
                  <a:lnTo>
                    <a:pt x="434111" y="71752"/>
                  </a:lnTo>
                  <a:lnTo>
                    <a:pt x="434111" y="33947"/>
                  </a:lnTo>
                  <a:close/>
                  <a:moveTo>
                    <a:pt x="294979" y="7201"/>
                  </a:moveTo>
                  <a:lnTo>
                    <a:pt x="463429" y="7201"/>
                  </a:lnTo>
                  <a:lnTo>
                    <a:pt x="463429" y="98498"/>
                  </a:lnTo>
                  <a:lnTo>
                    <a:pt x="294979" y="98498"/>
                  </a:lnTo>
                  <a:close/>
                  <a:moveTo>
                    <a:pt x="56578" y="1286"/>
                  </a:moveTo>
                  <a:lnTo>
                    <a:pt x="86153" y="10287"/>
                  </a:lnTo>
                  <a:cubicBezTo>
                    <a:pt x="82553" y="20574"/>
                    <a:pt x="78995" y="29832"/>
                    <a:pt x="75480" y="38062"/>
                  </a:cubicBezTo>
                  <a:cubicBezTo>
                    <a:pt x="71966" y="46291"/>
                    <a:pt x="68408" y="54264"/>
                    <a:pt x="64808" y="61979"/>
                  </a:cubicBezTo>
                  <a:lnTo>
                    <a:pt x="64808" y="239172"/>
                  </a:lnTo>
                  <a:lnTo>
                    <a:pt x="35490" y="239172"/>
                  </a:lnTo>
                  <a:lnTo>
                    <a:pt x="35490" y="116757"/>
                  </a:lnTo>
                  <a:cubicBezTo>
                    <a:pt x="33604" y="119672"/>
                    <a:pt x="31632" y="122672"/>
                    <a:pt x="29575" y="125758"/>
                  </a:cubicBezTo>
                  <a:cubicBezTo>
                    <a:pt x="27517" y="128844"/>
                    <a:pt x="25374" y="131930"/>
                    <a:pt x="23145" y="135017"/>
                  </a:cubicBezTo>
                  <a:lnTo>
                    <a:pt x="0" y="119072"/>
                  </a:lnTo>
                  <a:cubicBezTo>
                    <a:pt x="5143" y="111185"/>
                    <a:pt x="10329" y="102570"/>
                    <a:pt x="15559" y="93226"/>
                  </a:cubicBezTo>
                  <a:cubicBezTo>
                    <a:pt x="20788" y="83882"/>
                    <a:pt x="25888" y="74152"/>
                    <a:pt x="30861" y="64036"/>
                  </a:cubicBezTo>
                  <a:cubicBezTo>
                    <a:pt x="35833" y="53921"/>
                    <a:pt x="40505" y="43548"/>
                    <a:pt x="44877" y="32918"/>
                  </a:cubicBezTo>
                  <a:cubicBezTo>
                    <a:pt x="49249" y="22288"/>
                    <a:pt x="53149" y="11744"/>
                    <a:pt x="56578" y="1286"/>
                  </a:cubicBezTo>
                  <a:close/>
                  <a:moveTo>
                    <a:pt x="120100" y="0"/>
                  </a:moveTo>
                  <a:lnTo>
                    <a:pt x="148647" y="8229"/>
                  </a:lnTo>
                  <a:cubicBezTo>
                    <a:pt x="146932" y="13030"/>
                    <a:pt x="145261" y="17616"/>
                    <a:pt x="143632" y="21988"/>
                  </a:cubicBezTo>
                  <a:cubicBezTo>
                    <a:pt x="142003" y="26360"/>
                    <a:pt x="140331" y="30689"/>
                    <a:pt x="138617" y="34975"/>
                  </a:cubicBezTo>
                  <a:lnTo>
                    <a:pt x="235057" y="34975"/>
                  </a:lnTo>
                  <a:lnTo>
                    <a:pt x="235057" y="64036"/>
                  </a:lnTo>
                  <a:lnTo>
                    <a:pt x="159962" y="64036"/>
                  </a:lnTo>
                  <a:lnTo>
                    <a:pt x="159962" y="96183"/>
                  </a:lnTo>
                  <a:lnTo>
                    <a:pt x="222456" y="96183"/>
                  </a:lnTo>
                  <a:lnTo>
                    <a:pt x="222456" y="124987"/>
                  </a:lnTo>
                  <a:lnTo>
                    <a:pt x="159962" y="124987"/>
                  </a:lnTo>
                  <a:lnTo>
                    <a:pt x="159962" y="158934"/>
                  </a:lnTo>
                  <a:lnTo>
                    <a:pt x="227857" y="158934"/>
                  </a:lnTo>
                  <a:lnTo>
                    <a:pt x="227857" y="189023"/>
                  </a:lnTo>
                  <a:lnTo>
                    <a:pt x="159962" y="189023"/>
                  </a:lnTo>
                  <a:lnTo>
                    <a:pt x="159962" y="240716"/>
                  </a:lnTo>
                  <a:lnTo>
                    <a:pt x="130644" y="240716"/>
                  </a:lnTo>
                  <a:lnTo>
                    <a:pt x="130644" y="64036"/>
                  </a:lnTo>
                  <a:lnTo>
                    <a:pt x="125501" y="64036"/>
                  </a:lnTo>
                  <a:cubicBezTo>
                    <a:pt x="120529" y="73980"/>
                    <a:pt x="115085" y="83496"/>
                    <a:pt x="109170" y="92583"/>
                  </a:cubicBezTo>
                  <a:cubicBezTo>
                    <a:pt x="103255" y="101670"/>
                    <a:pt x="96526" y="110671"/>
                    <a:pt x="88982" y="119586"/>
                  </a:cubicBezTo>
                  <a:lnTo>
                    <a:pt x="66865" y="100812"/>
                  </a:lnTo>
                  <a:cubicBezTo>
                    <a:pt x="72180" y="94297"/>
                    <a:pt x="77366" y="87139"/>
                    <a:pt x="82424" y="79338"/>
                  </a:cubicBezTo>
                  <a:cubicBezTo>
                    <a:pt x="87482" y="71537"/>
                    <a:pt x="92282" y="63308"/>
                    <a:pt x="96826" y="54649"/>
                  </a:cubicBezTo>
                  <a:cubicBezTo>
                    <a:pt x="101369" y="45991"/>
                    <a:pt x="105613" y="37033"/>
                    <a:pt x="109556" y="27775"/>
                  </a:cubicBezTo>
                  <a:cubicBezTo>
                    <a:pt x="113499" y="18516"/>
                    <a:pt x="117014" y="9258"/>
                    <a:pt x="120100" y="0"/>
                  </a:cubicBezTo>
                  <a:close/>
                </a:path>
              </a:pathLst>
            </a:custGeom>
            <a:solidFill>
              <a:srgbClr val="429B41"/>
            </a:solidFill>
            <a:ln>
              <a:noFill/>
            </a:ln>
            <a:effectLst>
              <a:glow>
                <a:srgbClr val="000000"/>
              </a:glo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endParaRPr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B756EDA2-659B-4DDB-B0D4-D8314F172D75}"/>
              </a:ext>
            </a:extLst>
          </p:cNvPr>
          <p:cNvGrpSpPr/>
          <p:nvPr/>
        </p:nvGrpSpPr>
        <p:grpSpPr>
          <a:xfrm>
            <a:off x="-290775" y="-169241"/>
            <a:ext cx="18129487" cy="9319868"/>
            <a:chOff x="-75298" y="-169241"/>
            <a:chExt cx="18129487" cy="9319868"/>
          </a:xfrm>
        </p:grpSpPr>
        <p:pic>
          <p:nvPicPr>
            <p:cNvPr id="3" name="PA-图片 2">
              <a:extLst>
                <a:ext uri="{FF2B5EF4-FFF2-40B4-BE49-F238E27FC236}">
                  <a16:creationId xmlns:a16="http://schemas.microsoft.com/office/drawing/2014/main" id="{936929EB-6C57-4F4D-9FE1-1ADE534F92C6}"/>
                </a:ext>
              </a:extLst>
            </p:cNvPr>
            <p:cNvPicPr>
              <a:picLocks noChangeAspect="1"/>
            </p:cNvPicPr>
            <p:nvPr>
              <p:custDataLst>
                <p:tags r:id="rId29"/>
              </p:custDataLst>
            </p:nvPr>
          </p:nvPicPr>
          <p:blipFill>
            <a:blip r:embed="rId4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2825000">
              <a:off x="11945503" y="6189972"/>
              <a:ext cx="2960655" cy="2960655"/>
            </a:xfrm>
            <a:prstGeom prst="rect">
              <a:avLst/>
            </a:prstGeom>
          </p:spPr>
        </p:pic>
        <p:pic>
          <p:nvPicPr>
            <p:cNvPr id="77" name="PA-图片 2">
              <a:extLst>
                <a:ext uri="{FF2B5EF4-FFF2-40B4-BE49-F238E27FC236}">
                  <a16:creationId xmlns:a16="http://schemas.microsoft.com/office/drawing/2014/main" id="{8B61A796-806C-449C-86DC-A5C291F9577A}"/>
                </a:ext>
              </a:extLst>
            </p:cNvPr>
            <p:cNvPicPr>
              <a:picLocks noChangeAspect="1"/>
            </p:cNvPicPr>
            <p:nvPr>
              <p:custDataLst>
                <p:tags r:id="rId30"/>
              </p:custDataLst>
            </p:nvPr>
          </p:nvPicPr>
          <p:blipFill>
            <a:blip r:embed="rId4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8100000">
              <a:off x="-75298" y="92578"/>
              <a:ext cx="2960655" cy="2960655"/>
            </a:xfrm>
            <a:prstGeom prst="rect">
              <a:avLst/>
            </a:prstGeom>
          </p:spPr>
        </p:pic>
        <p:pic>
          <p:nvPicPr>
            <p:cNvPr id="83" name="PA-图片 2">
              <a:extLst>
                <a:ext uri="{FF2B5EF4-FFF2-40B4-BE49-F238E27FC236}">
                  <a16:creationId xmlns:a16="http://schemas.microsoft.com/office/drawing/2014/main" id="{5D24EF8A-221E-4003-AA01-3B4C27921742}"/>
                </a:ext>
              </a:extLst>
            </p:cNvPr>
            <p:cNvPicPr>
              <a:picLocks noChangeAspect="1"/>
            </p:cNvPicPr>
            <p:nvPr>
              <p:custDataLst>
                <p:tags r:id="rId31"/>
              </p:custDataLst>
            </p:nvPr>
          </p:nvPicPr>
          <p:blipFill>
            <a:blip r:embed="rId4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025000">
              <a:off x="12344848" y="-169241"/>
              <a:ext cx="2960655" cy="2960655"/>
            </a:xfrm>
            <a:prstGeom prst="rect">
              <a:avLst/>
            </a:prstGeom>
          </p:spPr>
        </p:pic>
        <p:pic>
          <p:nvPicPr>
            <p:cNvPr id="84" name="PA-图片 2">
              <a:extLst>
                <a:ext uri="{FF2B5EF4-FFF2-40B4-BE49-F238E27FC236}">
                  <a16:creationId xmlns:a16="http://schemas.microsoft.com/office/drawing/2014/main" id="{0AA77E14-10C1-41A2-8492-C73466B4F9E7}"/>
                </a:ext>
              </a:extLst>
            </p:cNvPr>
            <p:cNvPicPr>
              <a:picLocks noChangeAspect="1"/>
            </p:cNvPicPr>
            <p:nvPr>
              <p:custDataLst>
                <p:tags r:id="rId32"/>
              </p:custDataLst>
            </p:nvPr>
          </p:nvPicPr>
          <p:blipFill>
            <a:blip r:embed="rId4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350000">
              <a:off x="5299235" y="1245752"/>
              <a:ext cx="2960655" cy="2960655"/>
            </a:xfrm>
            <a:prstGeom prst="rect">
              <a:avLst/>
            </a:prstGeom>
          </p:spPr>
        </p:pic>
        <p:pic>
          <p:nvPicPr>
            <p:cNvPr id="90" name="PA-图片 2">
              <a:extLst>
                <a:ext uri="{FF2B5EF4-FFF2-40B4-BE49-F238E27FC236}">
                  <a16:creationId xmlns:a16="http://schemas.microsoft.com/office/drawing/2014/main" id="{C8377B95-C633-4093-8529-68AA3F7EC966}"/>
                </a:ext>
              </a:extLst>
            </p:cNvPr>
            <p:cNvPicPr>
              <a:picLocks noChangeAspect="1"/>
            </p:cNvPicPr>
            <p:nvPr>
              <p:custDataLst>
                <p:tags r:id="rId33"/>
              </p:custDataLst>
            </p:nvPr>
          </p:nvPicPr>
          <p:blipFill>
            <a:blip r:embed="rId4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3375000">
              <a:off x="7881007" y="762960"/>
              <a:ext cx="2960655" cy="2960655"/>
            </a:xfrm>
            <a:prstGeom prst="rect">
              <a:avLst/>
            </a:prstGeom>
          </p:spPr>
        </p:pic>
        <p:pic>
          <p:nvPicPr>
            <p:cNvPr id="91" name="PA-图片 2">
              <a:extLst>
                <a:ext uri="{FF2B5EF4-FFF2-40B4-BE49-F238E27FC236}">
                  <a16:creationId xmlns:a16="http://schemas.microsoft.com/office/drawing/2014/main" id="{C2C9A064-4613-429D-B9CB-67A21D1A834C}"/>
                </a:ext>
              </a:extLst>
            </p:cNvPr>
            <p:cNvPicPr>
              <a:picLocks noChangeAspect="1"/>
            </p:cNvPicPr>
            <p:nvPr>
              <p:custDataLst>
                <p:tags r:id="rId34"/>
              </p:custDataLst>
            </p:nvPr>
          </p:nvPicPr>
          <p:blipFill>
            <a:blip r:embed="rId4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1475000">
              <a:off x="3691721" y="2894176"/>
              <a:ext cx="2960655" cy="2960655"/>
            </a:xfrm>
            <a:prstGeom prst="rect">
              <a:avLst/>
            </a:prstGeom>
          </p:spPr>
        </p:pic>
        <p:pic>
          <p:nvPicPr>
            <p:cNvPr id="97" name="PA-图片 2">
              <a:extLst>
                <a:ext uri="{FF2B5EF4-FFF2-40B4-BE49-F238E27FC236}">
                  <a16:creationId xmlns:a16="http://schemas.microsoft.com/office/drawing/2014/main" id="{5A3B8931-341D-458E-A782-CC2F7534C4C3}"/>
                </a:ext>
              </a:extLst>
            </p:cNvPr>
            <p:cNvPicPr>
              <a:picLocks noChangeAspect="1"/>
            </p:cNvPicPr>
            <p:nvPr>
              <p:custDataLst>
                <p:tags r:id="rId35"/>
              </p:custDataLst>
            </p:nvPr>
          </p:nvPicPr>
          <p:blipFill>
            <a:blip r:embed="rId4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700000">
              <a:off x="1301706" y="2594633"/>
              <a:ext cx="2960655" cy="2960655"/>
            </a:xfrm>
            <a:prstGeom prst="rect">
              <a:avLst/>
            </a:prstGeom>
          </p:spPr>
        </p:pic>
        <p:pic>
          <p:nvPicPr>
            <p:cNvPr id="98" name="PA-图片 2">
              <a:extLst>
                <a:ext uri="{FF2B5EF4-FFF2-40B4-BE49-F238E27FC236}">
                  <a16:creationId xmlns:a16="http://schemas.microsoft.com/office/drawing/2014/main" id="{320DC0BB-B8AF-40BC-BBA5-B08B78BBF1A0}"/>
                </a:ext>
              </a:extLst>
            </p:cNvPr>
            <p:cNvPicPr>
              <a:picLocks noChangeAspect="1"/>
            </p:cNvPicPr>
            <p:nvPr>
              <p:custDataLst>
                <p:tags r:id="rId36"/>
              </p:custDataLst>
            </p:nvPr>
          </p:nvPicPr>
          <p:blipFill>
            <a:blip r:embed="rId4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875000">
              <a:off x="3417812" y="5499296"/>
              <a:ext cx="2960655" cy="2960655"/>
            </a:xfrm>
            <a:prstGeom prst="rect">
              <a:avLst/>
            </a:prstGeom>
          </p:spPr>
        </p:pic>
        <p:pic>
          <p:nvPicPr>
            <p:cNvPr id="104" name="PA-图片 2">
              <a:extLst>
                <a:ext uri="{FF2B5EF4-FFF2-40B4-BE49-F238E27FC236}">
                  <a16:creationId xmlns:a16="http://schemas.microsoft.com/office/drawing/2014/main" id="{21637113-DF75-42DE-84DC-BE5DD4E7D59F}"/>
                </a:ext>
              </a:extLst>
            </p:cNvPr>
            <p:cNvPicPr>
              <a:picLocks noChangeAspect="1"/>
            </p:cNvPicPr>
            <p:nvPr>
              <p:custDataLst>
                <p:tags r:id="rId37"/>
              </p:custDataLst>
            </p:nvPr>
          </p:nvPicPr>
          <p:blipFill>
            <a:blip r:embed="rId4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4850000">
              <a:off x="8985901" y="4212277"/>
              <a:ext cx="2960655" cy="2960655"/>
            </a:xfrm>
            <a:prstGeom prst="rect">
              <a:avLst/>
            </a:prstGeom>
          </p:spPr>
        </p:pic>
        <p:pic>
          <p:nvPicPr>
            <p:cNvPr id="105" name="PA-图片 2">
              <a:extLst>
                <a:ext uri="{FF2B5EF4-FFF2-40B4-BE49-F238E27FC236}">
                  <a16:creationId xmlns:a16="http://schemas.microsoft.com/office/drawing/2014/main" id="{606654D1-815F-4F34-B938-232501E4615C}"/>
                </a:ext>
              </a:extLst>
            </p:cNvPr>
            <p:cNvPicPr>
              <a:picLocks noChangeAspect="1"/>
            </p:cNvPicPr>
            <p:nvPr>
              <p:custDataLst>
                <p:tags r:id="rId38"/>
              </p:custDataLst>
            </p:nvPr>
          </p:nvPicPr>
          <p:blipFill>
            <a:blip r:embed="rId4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4175000">
              <a:off x="15093534" y="2928967"/>
              <a:ext cx="2960655" cy="2960655"/>
            </a:xfrm>
            <a:prstGeom prst="rect">
              <a:avLst/>
            </a:prstGeom>
          </p:spPr>
        </p:pic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639B1B15-64A9-415C-8BAC-33B152A0E292}"/>
              </a:ext>
            </a:extLst>
          </p:cNvPr>
          <p:cNvGrpSpPr/>
          <p:nvPr/>
        </p:nvGrpSpPr>
        <p:grpSpPr>
          <a:xfrm>
            <a:off x="802365" y="-573246"/>
            <a:ext cx="17771502" cy="7598877"/>
            <a:chOff x="560501" y="-573246"/>
            <a:chExt cx="17771502" cy="7598877"/>
          </a:xfrm>
        </p:grpSpPr>
        <p:pic>
          <p:nvPicPr>
            <p:cNvPr id="78" name="PA-图片 2">
              <a:extLst>
                <a:ext uri="{FF2B5EF4-FFF2-40B4-BE49-F238E27FC236}">
                  <a16:creationId xmlns:a16="http://schemas.microsoft.com/office/drawing/2014/main" id="{D732C0C0-45F1-468E-BE67-6E5288D121C9}"/>
                </a:ext>
              </a:extLst>
            </p:cNvPr>
            <p:cNvPicPr>
              <a:picLocks noChangeAspect="1"/>
            </p:cNvPicPr>
            <p:nvPr>
              <p:custDataLst>
                <p:tags r:id="rId14"/>
              </p:custDataLst>
            </p:nvPr>
          </p:nvPicPr>
          <p:blipFill>
            <a:blip r:embed="rId4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0125000">
              <a:off x="6425218" y="4217550"/>
              <a:ext cx="1656891" cy="1656891"/>
            </a:xfrm>
            <a:prstGeom prst="rect">
              <a:avLst/>
            </a:prstGeom>
          </p:spPr>
        </p:pic>
        <p:pic>
          <p:nvPicPr>
            <p:cNvPr id="79" name="PA-图片 2">
              <a:extLst>
                <a:ext uri="{FF2B5EF4-FFF2-40B4-BE49-F238E27FC236}">
                  <a16:creationId xmlns:a16="http://schemas.microsoft.com/office/drawing/2014/main" id="{E5D7B333-DCCC-4679-B988-E1C9F74F9A9B}"/>
                </a:ext>
              </a:extLst>
            </p:cNvPr>
            <p:cNvPicPr>
              <a:picLocks noChangeAspect="1"/>
            </p:cNvPicPr>
            <p:nvPr>
              <p:custDataLst>
                <p:tags r:id="rId15"/>
              </p:custDataLst>
            </p:nvPr>
          </p:nvPicPr>
          <p:blipFill>
            <a:blip r:embed="rId4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6750000">
              <a:off x="8751682" y="3653526"/>
              <a:ext cx="1365761" cy="1365761"/>
            </a:xfrm>
            <a:prstGeom prst="rect">
              <a:avLst/>
            </a:prstGeom>
          </p:spPr>
        </p:pic>
        <p:pic>
          <p:nvPicPr>
            <p:cNvPr id="80" name="PA-图片 2">
              <a:extLst>
                <a:ext uri="{FF2B5EF4-FFF2-40B4-BE49-F238E27FC236}">
                  <a16:creationId xmlns:a16="http://schemas.microsoft.com/office/drawing/2014/main" id="{36E5EB47-E3ED-46E3-960B-E6F33511B346}"/>
                </a:ext>
              </a:extLst>
            </p:cNvPr>
            <p:cNvPicPr>
              <a:picLocks noChangeAspect="1"/>
            </p:cNvPicPr>
            <p:nvPr>
              <p:custDataLst>
                <p:tags r:id="rId16"/>
              </p:custDataLst>
            </p:nvPr>
          </p:nvPicPr>
          <p:blipFill>
            <a:blip r:embed="rId4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0250000">
              <a:off x="11762901" y="-573246"/>
              <a:ext cx="1365761" cy="1365761"/>
            </a:xfrm>
            <a:prstGeom prst="rect">
              <a:avLst/>
            </a:prstGeom>
          </p:spPr>
        </p:pic>
        <p:pic>
          <p:nvPicPr>
            <p:cNvPr id="85" name="PA-图片 2">
              <a:extLst>
                <a:ext uri="{FF2B5EF4-FFF2-40B4-BE49-F238E27FC236}">
                  <a16:creationId xmlns:a16="http://schemas.microsoft.com/office/drawing/2014/main" id="{65CDEA2F-9A01-43D0-B094-1F3FDA8E0C0A}"/>
                </a:ext>
              </a:extLst>
            </p:cNvPr>
            <p:cNvPicPr>
              <a:picLocks noChangeAspect="1"/>
            </p:cNvPicPr>
            <p:nvPr>
              <p:custDataLst>
                <p:tags r:id="rId17"/>
              </p:custDataLst>
            </p:nvPr>
          </p:nvPicPr>
          <p:blipFill>
            <a:blip r:embed="rId4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16966242" y="2063239"/>
              <a:ext cx="1365761" cy="1365761"/>
            </a:xfrm>
            <a:prstGeom prst="rect">
              <a:avLst/>
            </a:prstGeom>
          </p:spPr>
        </p:pic>
        <p:pic>
          <p:nvPicPr>
            <p:cNvPr id="86" name="PA-图片 2">
              <a:extLst>
                <a:ext uri="{FF2B5EF4-FFF2-40B4-BE49-F238E27FC236}">
                  <a16:creationId xmlns:a16="http://schemas.microsoft.com/office/drawing/2014/main" id="{6F60DEC3-C0DA-439A-9E0A-9BFF194BC4DD}"/>
                </a:ext>
              </a:extLst>
            </p:cNvPr>
            <p:cNvPicPr>
              <a:picLocks noChangeAspect="1"/>
            </p:cNvPicPr>
            <p:nvPr>
              <p:custDataLst>
                <p:tags r:id="rId18"/>
              </p:custDataLst>
            </p:nvPr>
          </p:nvPicPr>
          <p:blipFill>
            <a:blip r:embed="rId4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7550000">
              <a:off x="14557842" y="5525609"/>
              <a:ext cx="1365761" cy="1365761"/>
            </a:xfrm>
            <a:prstGeom prst="rect">
              <a:avLst/>
            </a:prstGeom>
          </p:spPr>
        </p:pic>
        <p:pic>
          <p:nvPicPr>
            <p:cNvPr id="87" name="PA-图片 2">
              <a:extLst>
                <a:ext uri="{FF2B5EF4-FFF2-40B4-BE49-F238E27FC236}">
                  <a16:creationId xmlns:a16="http://schemas.microsoft.com/office/drawing/2014/main" id="{CDA6FAF8-A8FB-4557-A3A0-EBEE53010213}"/>
                </a:ext>
              </a:extLst>
            </p:cNvPr>
            <p:cNvPicPr>
              <a:picLocks noChangeAspect="1"/>
            </p:cNvPicPr>
            <p:nvPr>
              <p:custDataLst>
                <p:tags r:id="rId19"/>
              </p:custDataLst>
            </p:nvPr>
          </p:nvPicPr>
          <p:blipFill>
            <a:blip r:embed="rId4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8775000">
              <a:off x="15041048" y="1523477"/>
              <a:ext cx="1365761" cy="1365761"/>
            </a:xfrm>
            <a:prstGeom prst="rect">
              <a:avLst/>
            </a:prstGeom>
          </p:spPr>
        </p:pic>
        <p:pic>
          <p:nvPicPr>
            <p:cNvPr id="92" name="PA-图片 2">
              <a:extLst>
                <a:ext uri="{FF2B5EF4-FFF2-40B4-BE49-F238E27FC236}">
                  <a16:creationId xmlns:a16="http://schemas.microsoft.com/office/drawing/2014/main" id="{264298F9-C281-4638-84B2-0237D3F91F54}"/>
                </a:ext>
              </a:extLst>
            </p:cNvPr>
            <p:cNvPicPr>
              <a:picLocks noChangeAspect="1"/>
            </p:cNvPicPr>
            <p:nvPr>
              <p:custDataLst>
                <p:tags r:id="rId20"/>
              </p:custDataLst>
            </p:nvPr>
          </p:nvPicPr>
          <p:blipFill>
            <a:blip r:embed="rId4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2150000">
              <a:off x="6496990" y="-139723"/>
              <a:ext cx="1365761" cy="1365761"/>
            </a:xfrm>
            <a:prstGeom prst="rect">
              <a:avLst/>
            </a:prstGeom>
          </p:spPr>
        </p:pic>
        <p:pic>
          <p:nvPicPr>
            <p:cNvPr id="93" name="PA-图片 2">
              <a:extLst>
                <a:ext uri="{FF2B5EF4-FFF2-40B4-BE49-F238E27FC236}">
                  <a16:creationId xmlns:a16="http://schemas.microsoft.com/office/drawing/2014/main" id="{024FBD42-896A-48CA-A8CE-924BED5F6884}"/>
                </a:ext>
              </a:extLst>
            </p:cNvPr>
            <p:cNvPicPr>
              <a:picLocks noChangeAspect="1"/>
            </p:cNvPicPr>
            <p:nvPr>
              <p:custDataLst>
                <p:tags r:id="rId21"/>
              </p:custDataLst>
            </p:nvPr>
          </p:nvPicPr>
          <p:blipFill>
            <a:blip r:embed="rId4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8225000">
              <a:off x="5333021" y="5331876"/>
              <a:ext cx="1365761" cy="1365761"/>
            </a:xfrm>
            <a:prstGeom prst="rect">
              <a:avLst/>
            </a:prstGeom>
          </p:spPr>
        </p:pic>
        <p:pic>
          <p:nvPicPr>
            <p:cNvPr id="94" name="PA-图片 2">
              <a:extLst>
                <a:ext uri="{FF2B5EF4-FFF2-40B4-BE49-F238E27FC236}">
                  <a16:creationId xmlns:a16="http://schemas.microsoft.com/office/drawing/2014/main" id="{214A218A-4B9B-4912-B5D6-00C60ABFE202}"/>
                </a:ext>
              </a:extLst>
            </p:cNvPr>
            <p:cNvPicPr>
              <a:picLocks noChangeAspect="1"/>
            </p:cNvPicPr>
            <p:nvPr>
              <p:custDataLst>
                <p:tags r:id="rId22"/>
              </p:custDataLst>
            </p:nvPr>
          </p:nvPicPr>
          <p:blipFill>
            <a:blip r:embed="rId4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5525000">
              <a:off x="12254723" y="5659870"/>
              <a:ext cx="1365761" cy="1365761"/>
            </a:xfrm>
            <a:prstGeom prst="rect">
              <a:avLst/>
            </a:prstGeom>
          </p:spPr>
        </p:pic>
        <p:pic>
          <p:nvPicPr>
            <p:cNvPr id="99" name="PA-图片 2">
              <a:extLst>
                <a:ext uri="{FF2B5EF4-FFF2-40B4-BE49-F238E27FC236}">
                  <a16:creationId xmlns:a16="http://schemas.microsoft.com/office/drawing/2014/main" id="{F4801187-769A-45DC-A9F7-82FA7A52EBF8}"/>
                </a:ext>
              </a:extLst>
            </p:cNvPr>
            <p:cNvPicPr>
              <a:picLocks noChangeAspect="1"/>
            </p:cNvPicPr>
            <p:nvPr>
              <p:custDataLst>
                <p:tags r:id="rId23"/>
              </p:custDataLst>
            </p:nvPr>
          </p:nvPicPr>
          <p:blipFill>
            <a:blip r:embed="rId4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10671977" y="3947514"/>
              <a:ext cx="1365761" cy="1365761"/>
            </a:xfrm>
            <a:prstGeom prst="rect">
              <a:avLst/>
            </a:prstGeom>
          </p:spPr>
        </p:pic>
        <p:pic>
          <p:nvPicPr>
            <p:cNvPr id="100" name="PA-图片 2">
              <a:extLst>
                <a:ext uri="{FF2B5EF4-FFF2-40B4-BE49-F238E27FC236}">
                  <a16:creationId xmlns:a16="http://schemas.microsoft.com/office/drawing/2014/main" id="{DB325881-267E-433D-9CE7-851079C91478}"/>
                </a:ext>
              </a:extLst>
            </p:cNvPr>
            <p:cNvPicPr>
              <a:picLocks noChangeAspect="1"/>
            </p:cNvPicPr>
            <p:nvPr>
              <p:custDataLst>
                <p:tags r:id="rId24"/>
              </p:custDataLst>
            </p:nvPr>
          </p:nvPicPr>
          <p:blipFill>
            <a:blip r:embed="rId4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521257" y="3043533"/>
              <a:ext cx="1365761" cy="1365761"/>
            </a:xfrm>
            <a:prstGeom prst="rect">
              <a:avLst/>
            </a:prstGeom>
          </p:spPr>
        </p:pic>
        <p:pic>
          <p:nvPicPr>
            <p:cNvPr id="101" name="PA-图片 2">
              <a:extLst>
                <a:ext uri="{FF2B5EF4-FFF2-40B4-BE49-F238E27FC236}">
                  <a16:creationId xmlns:a16="http://schemas.microsoft.com/office/drawing/2014/main" id="{E476BA57-737A-4830-AC3F-80523E6CEC7E}"/>
                </a:ext>
              </a:extLst>
            </p:cNvPr>
            <p:cNvPicPr>
              <a:picLocks noChangeAspect="1"/>
            </p:cNvPicPr>
            <p:nvPr>
              <p:custDataLst>
                <p:tags r:id="rId25"/>
              </p:custDataLst>
            </p:nvPr>
          </p:nvPicPr>
          <p:blipFill>
            <a:blip r:embed="rId4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9575000">
              <a:off x="9027575" y="381160"/>
              <a:ext cx="1365761" cy="1365761"/>
            </a:xfrm>
            <a:prstGeom prst="rect">
              <a:avLst/>
            </a:prstGeom>
          </p:spPr>
        </p:pic>
        <p:pic>
          <p:nvPicPr>
            <p:cNvPr id="102" name="PA-图片 2">
              <a:extLst>
                <a:ext uri="{FF2B5EF4-FFF2-40B4-BE49-F238E27FC236}">
                  <a16:creationId xmlns:a16="http://schemas.microsoft.com/office/drawing/2014/main" id="{5DB86741-B276-48F4-A3C3-77C91C823E81}"/>
                </a:ext>
              </a:extLst>
            </p:cNvPr>
            <p:cNvPicPr>
              <a:picLocks noChangeAspect="1"/>
            </p:cNvPicPr>
            <p:nvPr>
              <p:custDataLst>
                <p:tags r:id="rId26"/>
              </p:custDataLst>
            </p:nvPr>
          </p:nvPicPr>
          <p:blipFill>
            <a:blip r:embed="rId4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0925000">
              <a:off x="560501" y="2785232"/>
              <a:ext cx="1365761" cy="1365761"/>
            </a:xfrm>
            <a:prstGeom prst="rect">
              <a:avLst/>
            </a:prstGeom>
          </p:spPr>
        </p:pic>
        <p:pic>
          <p:nvPicPr>
            <p:cNvPr id="106" name="PA-图片 2">
              <a:extLst>
                <a:ext uri="{FF2B5EF4-FFF2-40B4-BE49-F238E27FC236}">
                  <a16:creationId xmlns:a16="http://schemas.microsoft.com/office/drawing/2014/main" id="{48B6314F-352E-4E8E-B816-56746803575A}"/>
                </a:ext>
              </a:extLst>
            </p:cNvPr>
            <p:cNvPicPr>
              <a:picLocks noChangeAspect="1"/>
            </p:cNvPicPr>
            <p:nvPr>
              <p:custDataLst>
                <p:tags r:id="rId27"/>
              </p:custDataLst>
            </p:nvPr>
          </p:nvPicPr>
          <p:blipFill>
            <a:blip r:embed="rId4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0332964">
              <a:off x="10267709" y="1240075"/>
              <a:ext cx="1365761" cy="1365761"/>
            </a:xfrm>
            <a:prstGeom prst="rect">
              <a:avLst/>
            </a:prstGeom>
          </p:spPr>
        </p:pic>
        <p:pic>
          <p:nvPicPr>
            <p:cNvPr id="107" name="PA-图片 2">
              <a:extLst>
                <a:ext uri="{FF2B5EF4-FFF2-40B4-BE49-F238E27FC236}">
                  <a16:creationId xmlns:a16="http://schemas.microsoft.com/office/drawing/2014/main" id="{7F05982F-1032-4F84-A009-B39DCBE17DE0}"/>
                </a:ext>
              </a:extLst>
            </p:cNvPr>
            <p:cNvPicPr>
              <a:picLocks noChangeAspect="1"/>
            </p:cNvPicPr>
            <p:nvPr>
              <p:custDataLst>
                <p:tags r:id="rId28"/>
              </p:custDataLst>
            </p:nvPr>
          </p:nvPicPr>
          <p:blipFill>
            <a:blip r:embed="rId4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675000">
              <a:off x="2390500" y="4976705"/>
              <a:ext cx="1365761" cy="1365761"/>
            </a:xfrm>
            <a:prstGeom prst="rect">
              <a:avLst/>
            </a:prstGeom>
          </p:spPr>
        </p:pic>
      </p:grpSp>
      <p:pic>
        <p:nvPicPr>
          <p:cNvPr id="7" name="0037-宽阔山地森林中鸟类回音_爱给网_aigei_com">
            <a:hlinkClick r:id="" action="ppaction://media"/>
            <a:extLst>
              <a:ext uri="{FF2B5EF4-FFF2-40B4-BE49-F238E27FC236}">
                <a16:creationId xmlns:a16="http://schemas.microsoft.com/office/drawing/2014/main" id="{5C1D1B59-0958-4110-8F66-56A4DEEA9F68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43"/>
          <a:stretch>
            <a:fillRect/>
          </a:stretch>
        </p:blipFill>
        <p:spPr>
          <a:xfrm>
            <a:off x="1631950" y="-4845050"/>
            <a:ext cx="244475" cy="244475"/>
          </a:xfrm>
          <a:prstGeom prst="rect">
            <a:avLst/>
          </a:prstGeom>
        </p:spPr>
      </p:pic>
      <p:sp>
        <p:nvSpPr>
          <p:cNvPr id="45" name="TextBox 42">
            <a:extLst>
              <a:ext uri="{FF2B5EF4-FFF2-40B4-BE49-F238E27FC236}">
                <a16:creationId xmlns:a16="http://schemas.microsoft.com/office/drawing/2014/main" id="{D7D401F1-7166-458C-BB31-91791EFECB3B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12312434" y="2962218"/>
            <a:ext cx="7884499" cy="933564"/>
          </a:xfrm>
          <a:custGeom>
            <a:avLst/>
            <a:gdLst/>
            <a:ahLst/>
            <a:cxnLst/>
            <a:rect l="l" t="t" r="r" b="b"/>
            <a:pathLst>
              <a:path w="7884499" h="933564">
                <a:moveTo>
                  <a:pt x="6664233" y="733806"/>
                </a:moveTo>
                <a:lnTo>
                  <a:pt x="6664233" y="798014"/>
                </a:lnTo>
                <a:lnTo>
                  <a:pt x="6767169" y="798014"/>
                </a:lnTo>
                <a:lnTo>
                  <a:pt x="6767169" y="733806"/>
                </a:lnTo>
                <a:close/>
                <a:moveTo>
                  <a:pt x="6454283" y="733806"/>
                </a:moveTo>
                <a:lnTo>
                  <a:pt x="6454283" y="798014"/>
                </a:lnTo>
                <a:lnTo>
                  <a:pt x="6559257" y="798014"/>
                </a:lnTo>
                <a:lnTo>
                  <a:pt x="6559257" y="733806"/>
                </a:lnTo>
                <a:close/>
                <a:moveTo>
                  <a:pt x="6664233" y="574815"/>
                </a:moveTo>
                <a:lnTo>
                  <a:pt x="6664233" y="638004"/>
                </a:lnTo>
                <a:lnTo>
                  <a:pt x="6767169" y="638004"/>
                </a:lnTo>
                <a:lnTo>
                  <a:pt x="6767169" y="574815"/>
                </a:lnTo>
                <a:close/>
                <a:moveTo>
                  <a:pt x="6454283" y="574815"/>
                </a:moveTo>
                <a:lnTo>
                  <a:pt x="6454283" y="638004"/>
                </a:lnTo>
                <a:lnTo>
                  <a:pt x="6559257" y="638004"/>
                </a:lnTo>
                <a:lnTo>
                  <a:pt x="6559257" y="574815"/>
                </a:lnTo>
                <a:close/>
                <a:moveTo>
                  <a:pt x="2308041" y="557489"/>
                </a:moveTo>
                <a:lnTo>
                  <a:pt x="2308041" y="624754"/>
                </a:lnTo>
                <a:lnTo>
                  <a:pt x="2688193" y="624754"/>
                </a:lnTo>
                <a:lnTo>
                  <a:pt x="2688193" y="557489"/>
                </a:lnTo>
                <a:close/>
                <a:moveTo>
                  <a:pt x="5234016" y="408689"/>
                </a:moveTo>
                <a:lnTo>
                  <a:pt x="5234016" y="518760"/>
                </a:lnTo>
                <a:lnTo>
                  <a:pt x="5455177" y="519779"/>
                </a:lnTo>
                <a:lnTo>
                  <a:pt x="5455177" y="408689"/>
                </a:lnTo>
                <a:close/>
                <a:moveTo>
                  <a:pt x="2308041" y="387287"/>
                </a:moveTo>
                <a:lnTo>
                  <a:pt x="2308041" y="452514"/>
                </a:lnTo>
                <a:lnTo>
                  <a:pt x="2688193" y="452514"/>
                </a:lnTo>
                <a:lnTo>
                  <a:pt x="2688193" y="387287"/>
                </a:lnTo>
                <a:close/>
                <a:moveTo>
                  <a:pt x="6495049" y="281292"/>
                </a:moveTo>
                <a:lnTo>
                  <a:pt x="6495049" y="332251"/>
                </a:lnTo>
                <a:lnTo>
                  <a:pt x="6727421" y="332251"/>
                </a:lnTo>
                <a:lnTo>
                  <a:pt x="6727421" y="281292"/>
                </a:lnTo>
                <a:close/>
                <a:moveTo>
                  <a:pt x="316963" y="258870"/>
                </a:moveTo>
                <a:cubicBezTo>
                  <a:pt x="348897" y="372339"/>
                  <a:pt x="398837" y="465423"/>
                  <a:pt x="466782" y="538124"/>
                </a:cubicBezTo>
                <a:cubicBezTo>
                  <a:pt x="533368" y="466103"/>
                  <a:pt x="581949" y="373018"/>
                  <a:pt x="612524" y="258870"/>
                </a:cubicBezTo>
                <a:close/>
                <a:moveTo>
                  <a:pt x="6377844" y="189567"/>
                </a:moveTo>
                <a:lnTo>
                  <a:pt x="6844627" y="189567"/>
                </a:lnTo>
                <a:lnTo>
                  <a:pt x="6844627" y="427034"/>
                </a:lnTo>
                <a:lnTo>
                  <a:pt x="6377844" y="427034"/>
                </a:lnTo>
                <a:close/>
                <a:moveTo>
                  <a:pt x="7538999" y="107013"/>
                </a:moveTo>
                <a:lnTo>
                  <a:pt x="7663337" y="112109"/>
                </a:lnTo>
                <a:lnTo>
                  <a:pt x="7663337" y="697116"/>
                </a:lnTo>
                <a:lnTo>
                  <a:pt x="7538999" y="697116"/>
                </a:lnTo>
                <a:close/>
                <a:moveTo>
                  <a:pt x="6338097" y="45863"/>
                </a:moveTo>
                <a:lnTo>
                  <a:pt x="6898643" y="45863"/>
                </a:lnTo>
                <a:lnTo>
                  <a:pt x="6898643" y="145742"/>
                </a:lnTo>
                <a:lnTo>
                  <a:pt x="6338097" y="145742"/>
                </a:lnTo>
                <a:close/>
                <a:moveTo>
                  <a:pt x="7758121" y="23441"/>
                </a:moveTo>
                <a:lnTo>
                  <a:pt x="7884499" y="28537"/>
                </a:lnTo>
                <a:lnTo>
                  <a:pt x="7884499" y="775592"/>
                </a:lnTo>
                <a:cubicBezTo>
                  <a:pt x="7884499" y="825192"/>
                  <a:pt x="7874987" y="860523"/>
                  <a:pt x="7855962" y="881586"/>
                </a:cubicBezTo>
                <a:cubicBezTo>
                  <a:pt x="7836937" y="902649"/>
                  <a:pt x="7803305" y="916238"/>
                  <a:pt x="7755063" y="922353"/>
                </a:cubicBezTo>
                <a:lnTo>
                  <a:pt x="7665377" y="933564"/>
                </a:lnTo>
                <a:lnTo>
                  <a:pt x="7624609" y="809225"/>
                </a:lnTo>
                <a:lnTo>
                  <a:pt x="7706143" y="798014"/>
                </a:lnTo>
                <a:cubicBezTo>
                  <a:pt x="7725847" y="795296"/>
                  <a:pt x="7739437" y="788672"/>
                  <a:pt x="7746911" y="778140"/>
                </a:cubicBezTo>
                <a:cubicBezTo>
                  <a:pt x="7754385" y="767609"/>
                  <a:pt x="7758121" y="751811"/>
                  <a:pt x="7758121" y="730749"/>
                </a:cubicBezTo>
                <a:close/>
                <a:moveTo>
                  <a:pt x="6238217" y="21403"/>
                </a:moveTo>
                <a:lnTo>
                  <a:pt x="6265735" y="167145"/>
                </a:lnTo>
                <a:lnTo>
                  <a:pt x="6330962" y="167145"/>
                </a:lnTo>
                <a:lnTo>
                  <a:pt x="6330962" y="292503"/>
                </a:lnTo>
                <a:cubicBezTo>
                  <a:pt x="6309899" y="337347"/>
                  <a:pt x="6287477" y="379133"/>
                  <a:pt x="6263697" y="417862"/>
                </a:cubicBezTo>
                <a:cubicBezTo>
                  <a:pt x="6296310" y="440284"/>
                  <a:pt x="6322129" y="458289"/>
                  <a:pt x="6341154" y="471878"/>
                </a:cubicBezTo>
                <a:lnTo>
                  <a:pt x="6885393" y="471878"/>
                </a:lnTo>
                <a:lnTo>
                  <a:pt x="6885393" y="900951"/>
                </a:lnTo>
                <a:lnTo>
                  <a:pt x="6340135" y="900951"/>
                </a:lnTo>
                <a:lnTo>
                  <a:pt x="6340135" y="534048"/>
                </a:lnTo>
                <a:lnTo>
                  <a:pt x="6307521" y="596217"/>
                </a:lnTo>
                <a:cubicBezTo>
                  <a:pt x="6291894" y="579911"/>
                  <a:pt x="6274228" y="562245"/>
                  <a:pt x="6254524" y="543220"/>
                </a:cubicBezTo>
                <a:lnTo>
                  <a:pt x="6254524" y="912162"/>
                </a:lnTo>
                <a:lnTo>
                  <a:pt x="6135281" y="912162"/>
                </a:lnTo>
                <a:lnTo>
                  <a:pt x="6135281" y="591122"/>
                </a:lnTo>
                <a:cubicBezTo>
                  <a:pt x="6109462" y="620338"/>
                  <a:pt x="6083642" y="647856"/>
                  <a:pt x="6057824" y="673675"/>
                </a:cubicBezTo>
                <a:lnTo>
                  <a:pt x="5990558" y="562585"/>
                </a:lnTo>
                <a:cubicBezTo>
                  <a:pt x="6036081" y="521818"/>
                  <a:pt x="6078377" y="475955"/>
                  <a:pt x="6117445" y="424996"/>
                </a:cubicBezTo>
                <a:cubicBezTo>
                  <a:pt x="6156513" y="374037"/>
                  <a:pt x="6185900" y="327835"/>
                  <a:pt x="6205604" y="286388"/>
                </a:cubicBezTo>
                <a:lnTo>
                  <a:pt x="6047632" y="286388"/>
                </a:lnTo>
                <a:lnTo>
                  <a:pt x="6047632" y="167145"/>
                </a:lnTo>
                <a:lnTo>
                  <a:pt x="6148530" y="167145"/>
                </a:lnTo>
                <a:lnTo>
                  <a:pt x="6117955" y="27518"/>
                </a:lnTo>
                <a:close/>
                <a:moveTo>
                  <a:pt x="7475809" y="20384"/>
                </a:moveTo>
                <a:lnTo>
                  <a:pt x="7497213" y="139627"/>
                </a:lnTo>
                <a:cubicBezTo>
                  <a:pt x="7446933" y="149819"/>
                  <a:pt x="7395295" y="159331"/>
                  <a:pt x="7342298" y="168164"/>
                </a:cubicBezTo>
                <a:lnTo>
                  <a:pt x="7342298" y="275177"/>
                </a:lnTo>
                <a:lnTo>
                  <a:pt x="7508423" y="275177"/>
                </a:lnTo>
                <a:lnTo>
                  <a:pt x="7508423" y="398497"/>
                </a:lnTo>
                <a:lnTo>
                  <a:pt x="7342298" y="398497"/>
                </a:lnTo>
                <a:lnTo>
                  <a:pt x="7342298" y="476974"/>
                </a:lnTo>
                <a:lnTo>
                  <a:pt x="7378988" y="439264"/>
                </a:lnTo>
                <a:cubicBezTo>
                  <a:pt x="7402089" y="459648"/>
                  <a:pt x="7428419" y="484788"/>
                  <a:pt x="7457974" y="514683"/>
                </a:cubicBezTo>
                <a:cubicBezTo>
                  <a:pt x="7487531" y="544579"/>
                  <a:pt x="7512500" y="571417"/>
                  <a:pt x="7532883" y="595198"/>
                </a:cubicBezTo>
                <a:lnTo>
                  <a:pt x="7449311" y="693039"/>
                </a:lnTo>
                <a:cubicBezTo>
                  <a:pt x="7420774" y="657028"/>
                  <a:pt x="7385103" y="616601"/>
                  <a:pt x="7342298" y="571757"/>
                </a:cubicBezTo>
                <a:lnTo>
                  <a:pt x="7342298" y="921334"/>
                </a:lnTo>
                <a:lnTo>
                  <a:pt x="7219997" y="921334"/>
                </a:lnTo>
                <a:lnTo>
                  <a:pt x="7219997" y="592141"/>
                </a:lnTo>
                <a:cubicBezTo>
                  <a:pt x="7179909" y="654650"/>
                  <a:pt x="7135066" y="713083"/>
                  <a:pt x="7085466" y="767439"/>
                </a:cubicBezTo>
                <a:lnTo>
                  <a:pt x="6990682" y="671636"/>
                </a:lnTo>
                <a:cubicBezTo>
                  <a:pt x="7073575" y="590102"/>
                  <a:pt x="7142201" y="499056"/>
                  <a:pt x="7196555" y="398497"/>
                </a:cubicBezTo>
                <a:lnTo>
                  <a:pt x="7047756" y="398497"/>
                </a:lnTo>
                <a:lnTo>
                  <a:pt x="7047756" y="275177"/>
                </a:lnTo>
                <a:lnTo>
                  <a:pt x="7219997" y="275177"/>
                </a:lnTo>
                <a:lnTo>
                  <a:pt x="7219997" y="187528"/>
                </a:lnTo>
                <a:lnTo>
                  <a:pt x="7072216" y="206893"/>
                </a:lnTo>
                <a:lnTo>
                  <a:pt x="7056929" y="85611"/>
                </a:lnTo>
                <a:cubicBezTo>
                  <a:pt x="7122836" y="79496"/>
                  <a:pt x="7194688" y="70493"/>
                  <a:pt x="7272484" y="58603"/>
                </a:cubicBezTo>
                <a:cubicBezTo>
                  <a:pt x="7350282" y="46712"/>
                  <a:pt x="7418057" y="33972"/>
                  <a:pt x="7475809" y="20384"/>
                </a:cubicBezTo>
                <a:close/>
                <a:moveTo>
                  <a:pt x="1405757" y="18345"/>
                </a:moveTo>
                <a:lnTo>
                  <a:pt x="1533153" y="23441"/>
                </a:lnTo>
                <a:lnTo>
                  <a:pt x="1533153" y="137589"/>
                </a:lnTo>
                <a:lnTo>
                  <a:pt x="1884769" y="137589"/>
                </a:lnTo>
                <a:lnTo>
                  <a:pt x="1884769" y="262947"/>
                </a:lnTo>
                <a:lnTo>
                  <a:pt x="1533153" y="262947"/>
                </a:lnTo>
                <a:lnTo>
                  <a:pt x="1533153" y="375056"/>
                </a:lnTo>
                <a:lnTo>
                  <a:pt x="1831772" y="375056"/>
                </a:lnTo>
                <a:lnTo>
                  <a:pt x="1831772" y="500415"/>
                </a:lnTo>
                <a:lnTo>
                  <a:pt x="1580035" y="500415"/>
                </a:lnTo>
                <a:cubicBezTo>
                  <a:pt x="1625559" y="550015"/>
                  <a:pt x="1679405" y="597576"/>
                  <a:pt x="1741575" y="643099"/>
                </a:cubicBezTo>
                <a:cubicBezTo>
                  <a:pt x="1803744" y="688623"/>
                  <a:pt x="1869821" y="730069"/>
                  <a:pt x="1939805" y="767439"/>
                </a:cubicBezTo>
                <a:lnTo>
                  <a:pt x="1864385" y="892797"/>
                </a:lnTo>
                <a:cubicBezTo>
                  <a:pt x="1802556" y="853389"/>
                  <a:pt x="1743104" y="809565"/>
                  <a:pt x="1686030" y="761324"/>
                </a:cubicBezTo>
                <a:cubicBezTo>
                  <a:pt x="1628956" y="713083"/>
                  <a:pt x="1577997" y="663823"/>
                  <a:pt x="1533153" y="613543"/>
                </a:cubicBezTo>
                <a:lnTo>
                  <a:pt x="1533153" y="911143"/>
                </a:lnTo>
                <a:lnTo>
                  <a:pt x="1405757" y="911143"/>
                </a:lnTo>
                <a:lnTo>
                  <a:pt x="1405757" y="611505"/>
                </a:lnTo>
                <a:cubicBezTo>
                  <a:pt x="1326261" y="705949"/>
                  <a:pt x="1219587" y="796995"/>
                  <a:pt x="1085736" y="884644"/>
                </a:cubicBezTo>
                <a:lnTo>
                  <a:pt x="992991" y="772535"/>
                </a:lnTo>
                <a:cubicBezTo>
                  <a:pt x="1141111" y="691680"/>
                  <a:pt x="1260354" y="600974"/>
                  <a:pt x="1350721" y="500415"/>
                </a:cubicBezTo>
                <a:lnTo>
                  <a:pt x="1107138" y="500415"/>
                </a:lnTo>
                <a:lnTo>
                  <a:pt x="1107138" y="375056"/>
                </a:lnTo>
                <a:lnTo>
                  <a:pt x="1405757" y="375056"/>
                </a:lnTo>
                <a:lnTo>
                  <a:pt x="1405757" y="262947"/>
                </a:lnTo>
                <a:lnTo>
                  <a:pt x="1054141" y="262947"/>
                </a:lnTo>
                <a:lnTo>
                  <a:pt x="1054141" y="137589"/>
                </a:lnTo>
                <a:lnTo>
                  <a:pt x="1405757" y="137589"/>
                </a:lnTo>
                <a:close/>
                <a:moveTo>
                  <a:pt x="4307272" y="17326"/>
                </a:moveTo>
                <a:lnTo>
                  <a:pt x="4333770" y="161030"/>
                </a:lnTo>
                <a:lnTo>
                  <a:pt x="4437726" y="161030"/>
                </a:lnTo>
                <a:lnTo>
                  <a:pt x="4437726" y="288427"/>
                </a:lnTo>
                <a:cubicBezTo>
                  <a:pt x="4411228" y="330552"/>
                  <a:pt x="4381671" y="372678"/>
                  <a:pt x="4349058" y="414804"/>
                </a:cubicBezTo>
                <a:cubicBezTo>
                  <a:pt x="4370800" y="431111"/>
                  <a:pt x="4403414" y="455911"/>
                  <a:pt x="4446899" y="489204"/>
                </a:cubicBezTo>
                <a:lnTo>
                  <a:pt x="4493781" y="524875"/>
                </a:lnTo>
                <a:lnTo>
                  <a:pt x="4428553" y="638004"/>
                </a:lnTo>
                <a:cubicBezTo>
                  <a:pt x="4395940" y="604711"/>
                  <a:pt x="4359589" y="571417"/>
                  <a:pt x="4319502" y="538124"/>
                </a:cubicBezTo>
                <a:lnTo>
                  <a:pt x="4319502" y="914200"/>
                </a:lnTo>
                <a:lnTo>
                  <a:pt x="4192105" y="914200"/>
                </a:lnTo>
                <a:lnTo>
                  <a:pt x="4192105" y="592141"/>
                </a:lnTo>
                <a:cubicBezTo>
                  <a:pt x="4150658" y="630869"/>
                  <a:pt x="4110911" y="664842"/>
                  <a:pt x="4072861" y="694058"/>
                </a:cubicBezTo>
                <a:lnTo>
                  <a:pt x="3987251" y="583987"/>
                </a:lnTo>
                <a:cubicBezTo>
                  <a:pt x="4046363" y="539144"/>
                  <a:pt x="4103946" y="489374"/>
                  <a:pt x="4160001" y="434678"/>
                </a:cubicBezTo>
                <a:cubicBezTo>
                  <a:pt x="4216056" y="379982"/>
                  <a:pt x="4261069" y="331232"/>
                  <a:pt x="4295042" y="288427"/>
                </a:cubicBezTo>
                <a:lnTo>
                  <a:pt x="4060631" y="288427"/>
                </a:lnTo>
                <a:lnTo>
                  <a:pt x="4060631" y="161030"/>
                </a:lnTo>
                <a:lnTo>
                  <a:pt x="4203316" y="161030"/>
                </a:lnTo>
                <a:lnTo>
                  <a:pt x="4174779" y="23441"/>
                </a:lnTo>
                <a:close/>
                <a:moveTo>
                  <a:pt x="4497857" y="14268"/>
                </a:moveTo>
                <a:lnTo>
                  <a:pt x="4631369" y="18345"/>
                </a:lnTo>
                <a:lnTo>
                  <a:pt x="4631369" y="726672"/>
                </a:lnTo>
                <a:cubicBezTo>
                  <a:pt x="4631369" y="747735"/>
                  <a:pt x="4634087" y="761324"/>
                  <a:pt x="4639522" y="767439"/>
                </a:cubicBezTo>
                <a:cubicBezTo>
                  <a:pt x="4644958" y="773554"/>
                  <a:pt x="4657868" y="776951"/>
                  <a:pt x="4678252" y="777631"/>
                </a:cubicBezTo>
                <a:lnTo>
                  <a:pt x="4708826" y="778650"/>
                </a:lnTo>
                <a:lnTo>
                  <a:pt x="4739402" y="777631"/>
                </a:lnTo>
                <a:cubicBezTo>
                  <a:pt x="4755029" y="776951"/>
                  <a:pt x="4766240" y="775422"/>
                  <a:pt x="4773035" y="773044"/>
                </a:cubicBezTo>
                <a:cubicBezTo>
                  <a:pt x="4779829" y="770666"/>
                  <a:pt x="4784925" y="766080"/>
                  <a:pt x="4788322" y="759285"/>
                </a:cubicBezTo>
                <a:cubicBezTo>
                  <a:pt x="4791719" y="752491"/>
                  <a:pt x="4794777" y="740940"/>
                  <a:pt x="4797495" y="724633"/>
                </a:cubicBezTo>
                <a:cubicBezTo>
                  <a:pt x="4801571" y="699494"/>
                  <a:pt x="4804968" y="659067"/>
                  <a:pt x="4807687" y="603352"/>
                </a:cubicBezTo>
                <a:lnTo>
                  <a:pt x="4924892" y="640042"/>
                </a:lnTo>
                <a:cubicBezTo>
                  <a:pt x="4922853" y="683527"/>
                  <a:pt x="4919116" y="726332"/>
                  <a:pt x="4913681" y="768458"/>
                </a:cubicBezTo>
                <a:cubicBezTo>
                  <a:pt x="4907565" y="805828"/>
                  <a:pt x="4899582" y="833685"/>
                  <a:pt x="4889730" y="852030"/>
                </a:cubicBezTo>
                <a:cubicBezTo>
                  <a:pt x="4879878" y="870375"/>
                  <a:pt x="4864930" y="883625"/>
                  <a:pt x="4844887" y="891778"/>
                </a:cubicBezTo>
                <a:cubicBezTo>
                  <a:pt x="4824843" y="899932"/>
                  <a:pt x="4795457" y="905027"/>
                  <a:pt x="4756728" y="907066"/>
                </a:cubicBezTo>
                <a:cubicBezTo>
                  <a:pt x="4732267" y="908425"/>
                  <a:pt x="4713923" y="909104"/>
                  <a:pt x="4701693" y="909104"/>
                </a:cubicBezTo>
                <a:cubicBezTo>
                  <a:pt x="4690141" y="909104"/>
                  <a:pt x="4671457" y="908425"/>
                  <a:pt x="4645638" y="907066"/>
                </a:cubicBezTo>
                <a:cubicBezTo>
                  <a:pt x="4606909" y="905027"/>
                  <a:pt x="4577183" y="899252"/>
                  <a:pt x="4556460" y="889740"/>
                </a:cubicBezTo>
                <a:cubicBezTo>
                  <a:pt x="4535736" y="880227"/>
                  <a:pt x="4520789" y="864940"/>
                  <a:pt x="4511616" y="843877"/>
                </a:cubicBezTo>
                <a:cubicBezTo>
                  <a:pt x="4502444" y="822814"/>
                  <a:pt x="4497857" y="792578"/>
                  <a:pt x="4497857" y="753170"/>
                </a:cubicBezTo>
                <a:close/>
                <a:moveTo>
                  <a:pt x="5216690" y="13249"/>
                </a:moveTo>
                <a:lnTo>
                  <a:pt x="5351221" y="41786"/>
                </a:lnTo>
                <a:lnTo>
                  <a:pt x="5333895" y="84592"/>
                </a:lnTo>
                <a:lnTo>
                  <a:pt x="5816984" y="84592"/>
                </a:lnTo>
                <a:lnTo>
                  <a:pt x="5809849" y="583987"/>
                </a:lnTo>
                <a:cubicBezTo>
                  <a:pt x="5808491" y="624075"/>
                  <a:pt x="5804074" y="653461"/>
                  <a:pt x="5796600" y="672146"/>
                </a:cubicBezTo>
                <a:cubicBezTo>
                  <a:pt x="5789127" y="690831"/>
                  <a:pt x="5775368" y="704929"/>
                  <a:pt x="5755324" y="714442"/>
                </a:cubicBezTo>
                <a:cubicBezTo>
                  <a:pt x="5735280" y="723954"/>
                  <a:pt x="5702836" y="731428"/>
                  <a:pt x="5657992" y="736864"/>
                </a:cubicBezTo>
                <a:lnTo>
                  <a:pt x="5616206" y="741959"/>
                </a:lnTo>
                <a:lnTo>
                  <a:pt x="5580535" y="619658"/>
                </a:lnTo>
                <a:lnTo>
                  <a:pt x="5627417" y="613543"/>
                </a:lnTo>
                <a:cubicBezTo>
                  <a:pt x="5645083" y="610826"/>
                  <a:pt x="5657823" y="607428"/>
                  <a:pt x="5665636" y="603352"/>
                </a:cubicBezTo>
                <a:cubicBezTo>
                  <a:pt x="5673450" y="599275"/>
                  <a:pt x="5678716" y="592820"/>
                  <a:pt x="5681433" y="583987"/>
                </a:cubicBezTo>
                <a:cubicBezTo>
                  <a:pt x="5684152" y="575154"/>
                  <a:pt x="5686190" y="560886"/>
                  <a:pt x="5687549" y="541182"/>
                </a:cubicBezTo>
                <a:lnTo>
                  <a:pt x="5695702" y="205873"/>
                </a:lnTo>
                <a:lnTo>
                  <a:pt x="5271725" y="205873"/>
                </a:lnTo>
                <a:cubicBezTo>
                  <a:pt x="5254059" y="235769"/>
                  <a:pt x="5236733" y="262947"/>
                  <a:pt x="5219747" y="287407"/>
                </a:cubicBezTo>
                <a:lnTo>
                  <a:pt x="5573401" y="287407"/>
                </a:lnTo>
                <a:lnTo>
                  <a:pt x="5573401" y="635965"/>
                </a:lnTo>
                <a:lnTo>
                  <a:pt x="5234016" y="635965"/>
                </a:lnTo>
                <a:lnTo>
                  <a:pt x="5234016" y="732787"/>
                </a:lnTo>
                <a:cubicBezTo>
                  <a:pt x="5234016" y="751811"/>
                  <a:pt x="5235714" y="765400"/>
                  <a:pt x="5239111" y="773554"/>
                </a:cubicBezTo>
                <a:cubicBezTo>
                  <a:pt x="5242509" y="781707"/>
                  <a:pt x="5248624" y="786973"/>
                  <a:pt x="5257457" y="789351"/>
                </a:cubicBezTo>
                <a:cubicBezTo>
                  <a:pt x="5266289" y="791729"/>
                  <a:pt x="5281237" y="793258"/>
                  <a:pt x="5302300" y="793937"/>
                </a:cubicBezTo>
                <a:cubicBezTo>
                  <a:pt x="5393347" y="796655"/>
                  <a:pt x="5461292" y="798014"/>
                  <a:pt x="5506135" y="798014"/>
                </a:cubicBezTo>
                <a:cubicBezTo>
                  <a:pt x="5552338" y="798014"/>
                  <a:pt x="5620963" y="796655"/>
                  <a:pt x="5712009" y="793937"/>
                </a:cubicBezTo>
                <a:cubicBezTo>
                  <a:pt x="5730354" y="793258"/>
                  <a:pt x="5743943" y="791729"/>
                  <a:pt x="5752775" y="789351"/>
                </a:cubicBezTo>
                <a:cubicBezTo>
                  <a:pt x="5761609" y="786973"/>
                  <a:pt x="5768743" y="782217"/>
                  <a:pt x="5774178" y="775083"/>
                </a:cubicBezTo>
                <a:cubicBezTo>
                  <a:pt x="5779614" y="767948"/>
                  <a:pt x="5784710" y="756907"/>
                  <a:pt x="5789466" y="741959"/>
                </a:cubicBezTo>
                <a:cubicBezTo>
                  <a:pt x="5795581" y="723614"/>
                  <a:pt x="5800677" y="700853"/>
                  <a:pt x="5804754" y="673675"/>
                </a:cubicBezTo>
                <a:lnTo>
                  <a:pt x="5919920" y="719538"/>
                </a:lnTo>
                <a:cubicBezTo>
                  <a:pt x="5919241" y="729729"/>
                  <a:pt x="5917033" y="744847"/>
                  <a:pt x="5913296" y="764891"/>
                </a:cubicBezTo>
                <a:cubicBezTo>
                  <a:pt x="5909559" y="784935"/>
                  <a:pt x="5905652" y="801411"/>
                  <a:pt x="5901575" y="814321"/>
                </a:cubicBezTo>
                <a:cubicBezTo>
                  <a:pt x="5892063" y="842858"/>
                  <a:pt x="5881872" y="863411"/>
                  <a:pt x="5871000" y="875981"/>
                </a:cubicBezTo>
                <a:cubicBezTo>
                  <a:pt x="5860129" y="888551"/>
                  <a:pt x="5844501" y="897384"/>
                  <a:pt x="5824118" y="902480"/>
                </a:cubicBezTo>
                <a:cubicBezTo>
                  <a:pt x="5803735" y="907575"/>
                  <a:pt x="5772140" y="911143"/>
                  <a:pt x="5729334" y="913181"/>
                </a:cubicBezTo>
                <a:cubicBezTo>
                  <a:pt x="5645762" y="916578"/>
                  <a:pt x="5569324" y="918277"/>
                  <a:pt x="5500021" y="918277"/>
                </a:cubicBezTo>
                <a:cubicBezTo>
                  <a:pt x="5430717" y="918277"/>
                  <a:pt x="5354278" y="916578"/>
                  <a:pt x="5270706" y="913181"/>
                </a:cubicBezTo>
                <a:cubicBezTo>
                  <a:pt x="5231977" y="911822"/>
                  <a:pt x="5201572" y="906896"/>
                  <a:pt x="5179490" y="898403"/>
                </a:cubicBezTo>
                <a:cubicBezTo>
                  <a:pt x="5157408" y="889910"/>
                  <a:pt x="5140931" y="875132"/>
                  <a:pt x="5130060" y="854069"/>
                </a:cubicBezTo>
                <a:cubicBezTo>
                  <a:pt x="5119189" y="833006"/>
                  <a:pt x="5113753" y="802770"/>
                  <a:pt x="5113753" y="763362"/>
                </a:cubicBezTo>
                <a:lnTo>
                  <a:pt x="5113753" y="420919"/>
                </a:lnTo>
                <a:lnTo>
                  <a:pt x="5093369" y="443341"/>
                </a:lnTo>
                <a:lnTo>
                  <a:pt x="5000624" y="347539"/>
                </a:lnTo>
                <a:cubicBezTo>
                  <a:pt x="5048866" y="295221"/>
                  <a:pt x="5092180" y="239846"/>
                  <a:pt x="5130569" y="181413"/>
                </a:cubicBezTo>
                <a:cubicBezTo>
                  <a:pt x="5168958" y="122980"/>
                  <a:pt x="5197665" y="66926"/>
                  <a:pt x="5216690" y="13249"/>
                </a:cubicBezTo>
                <a:close/>
                <a:moveTo>
                  <a:pt x="514683" y="13249"/>
                </a:moveTo>
                <a:cubicBezTo>
                  <a:pt x="522157" y="41786"/>
                  <a:pt x="530311" y="82553"/>
                  <a:pt x="539143" y="135550"/>
                </a:cubicBezTo>
                <a:lnTo>
                  <a:pt x="886682" y="135550"/>
                </a:lnTo>
                <a:lnTo>
                  <a:pt x="886682" y="258870"/>
                </a:lnTo>
                <a:lnTo>
                  <a:pt x="750113" y="258870"/>
                </a:lnTo>
                <a:cubicBezTo>
                  <a:pt x="729729" y="334289"/>
                  <a:pt x="704250" y="401895"/>
                  <a:pt x="673675" y="461686"/>
                </a:cubicBezTo>
                <a:cubicBezTo>
                  <a:pt x="643099" y="521478"/>
                  <a:pt x="606069" y="575494"/>
                  <a:pt x="562585" y="623735"/>
                </a:cubicBezTo>
                <a:cubicBezTo>
                  <a:pt x="653631" y="690321"/>
                  <a:pt x="776611" y="746716"/>
                  <a:pt x="931526" y="792918"/>
                </a:cubicBezTo>
                <a:lnTo>
                  <a:pt x="878529" y="926430"/>
                </a:lnTo>
                <a:cubicBezTo>
                  <a:pt x="791559" y="894496"/>
                  <a:pt x="714612" y="861033"/>
                  <a:pt x="647686" y="826041"/>
                </a:cubicBezTo>
                <a:cubicBezTo>
                  <a:pt x="580760" y="791050"/>
                  <a:pt x="521818" y="752831"/>
                  <a:pt x="470859" y="711384"/>
                </a:cubicBezTo>
                <a:cubicBezTo>
                  <a:pt x="420580" y="752151"/>
                  <a:pt x="362826" y="790031"/>
                  <a:pt x="297599" y="825022"/>
                </a:cubicBezTo>
                <a:cubicBezTo>
                  <a:pt x="232372" y="860014"/>
                  <a:pt x="157293" y="894156"/>
                  <a:pt x="72361" y="927449"/>
                </a:cubicBezTo>
                <a:lnTo>
                  <a:pt x="0" y="801072"/>
                </a:lnTo>
                <a:cubicBezTo>
                  <a:pt x="161709" y="746036"/>
                  <a:pt x="286728" y="685905"/>
                  <a:pt x="375056" y="620678"/>
                </a:cubicBezTo>
                <a:cubicBezTo>
                  <a:pt x="332251" y="572437"/>
                  <a:pt x="295051" y="518590"/>
                  <a:pt x="263457" y="459138"/>
                </a:cubicBezTo>
                <a:cubicBezTo>
                  <a:pt x="231862" y="399687"/>
                  <a:pt x="205194" y="332930"/>
                  <a:pt x="183451" y="258870"/>
                </a:cubicBezTo>
                <a:lnTo>
                  <a:pt x="48920" y="258870"/>
                </a:lnTo>
                <a:lnTo>
                  <a:pt x="48920" y="135550"/>
                </a:lnTo>
                <a:lnTo>
                  <a:pt x="404612" y="135550"/>
                </a:lnTo>
                <a:lnTo>
                  <a:pt x="394421" y="85611"/>
                </a:lnTo>
                <a:cubicBezTo>
                  <a:pt x="385588" y="41446"/>
                  <a:pt x="381171" y="19364"/>
                  <a:pt x="381171" y="19364"/>
                </a:cubicBezTo>
                <a:close/>
                <a:moveTo>
                  <a:pt x="3402949" y="10192"/>
                </a:moveTo>
                <a:lnTo>
                  <a:pt x="3539518" y="15288"/>
                </a:lnTo>
                <a:lnTo>
                  <a:pt x="3539518" y="221161"/>
                </a:lnTo>
                <a:lnTo>
                  <a:pt x="3881962" y="221161"/>
                </a:lnTo>
                <a:lnTo>
                  <a:pt x="3881962" y="347539"/>
                </a:lnTo>
                <a:lnTo>
                  <a:pt x="3544614" y="347539"/>
                </a:lnTo>
                <a:cubicBezTo>
                  <a:pt x="3568395" y="463725"/>
                  <a:pt x="3613918" y="557828"/>
                  <a:pt x="3681184" y="629850"/>
                </a:cubicBezTo>
                <a:cubicBezTo>
                  <a:pt x="3748449" y="701872"/>
                  <a:pt x="3832022" y="762003"/>
                  <a:pt x="3931901" y="810244"/>
                </a:cubicBezTo>
                <a:lnTo>
                  <a:pt x="3850367" y="929488"/>
                </a:lnTo>
                <a:cubicBezTo>
                  <a:pt x="3763397" y="880567"/>
                  <a:pt x="3688488" y="822474"/>
                  <a:pt x="3625639" y="755209"/>
                </a:cubicBezTo>
                <a:cubicBezTo>
                  <a:pt x="3562790" y="687943"/>
                  <a:pt x="3514719" y="617960"/>
                  <a:pt x="3481425" y="545259"/>
                </a:cubicBezTo>
                <a:cubicBezTo>
                  <a:pt x="3445415" y="619319"/>
                  <a:pt x="3394626" y="689132"/>
                  <a:pt x="3329059" y="754699"/>
                </a:cubicBezTo>
                <a:cubicBezTo>
                  <a:pt x="3263492" y="820266"/>
                  <a:pt x="3188922" y="879208"/>
                  <a:pt x="3105350" y="931526"/>
                </a:cubicBezTo>
                <a:lnTo>
                  <a:pt x="3014644" y="818398"/>
                </a:lnTo>
                <a:cubicBezTo>
                  <a:pt x="3122676" y="760644"/>
                  <a:pt x="3211854" y="692699"/>
                  <a:pt x="3282177" y="614563"/>
                </a:cubicBezTo>
                <a:cubicBezTo>
                  <a:pt x="3352500" y="536426"/>
                  <a:pt x="3392757" y="447418"/>
                  <a:pt x="3402949" y="347539"/>
                </a:cubicBezTo>
                <a:lnTo>
                  <a:pt x="3063564" y="347539"/>
                </a:lnTo>
                <a:lnTo>
                  <a:pt x="3063564" y="221161"/>
                </a:lnTo>
                <a:lnTo>
                  <a:pt x="3402949" y="221161"/>
                </a:lnTo>
                <a:close/>
                <a:moveTo>
                  <a:pt x="2362057" y="0"/>
                </a:moveTo>
                <a:lnTo>
                  <a:pt x="2494550" y="22422"/>
                </a:lnTo>
                <a:cubicBezTo>
                  <a:pt x="2482999" y="50959"/>
                  <a:pt x="2472467" y="75759"/>
                  <a:pt x="2462955" y="96822"/>
                </a:cubicBezTo>
                <a:lnTo>
                  <a:pt x="2902220" y="96822"/>
                </a:lnTo>
                <a:lnTo>
                  <a:pt x="2902220" y="214027"/>
                </a:lnTo>
                <a:lnTo>
                  <a:pt x="2404862" y="214027"/>
                </a:lnTo>
                <a:cubicBezTo>
                  <a:pt x="2394671" y="233731"/>
                  <a:pt x="2382441" y="254454"/>
                  <a:pt x="2368172" y="276196"/>
                </a:cubicBezTo>
                <a:lnTo>
                  <a:pt x="2817628" y="276196"/>
                </a:lnTo>
                <a:lnTo>
                  <a:pt x="2817628" y="777631"/>
                </a:lnTo>
                <a:cubicBezTo>
                  <a:pt x="2817628" y="812962"/>
                  <a:pt x="2813042" y="839800"/>
                  <a:pt x="2803869" y="858145"/>
                </a:cubicBezTo>
                <a:cubicBezTo>
                  <a:pt x="2794697" y="876491"/>
                  <a:pt x="2780089" y="889740"/>
                  <a:pt x="2760045" y="897893"/>
                </a:cubicBezTo>
                <a:cubicBezTo>
                  <a:pt x="2740001" y="906047"/>
                  <a:pt x="2711294" y="911822"/>
                  <a:pt x="2673925" y="915219"/>
                </a:cubicBezTo>
                <a:lnTo>
                  <a:pt x="2604621" y="921334"/>
                </a:lnTo>
                <a:lnTo>
                  <a:pt x="2561815" y="804129"/>
                </a:lnTo>
                <a:lnTo>
                  <a:pt x="2637234" y="796995"/>
                </a:lnTo>
                <a:cubicBezTo>
                  <a:pt x="2652182" y="795636"/>
                  <a:pt x="2663053" y="793088"/>
                  <a:pt x="2669848" y="789351"/>
                </a:cubicBezTo>
                <a:cubicBezTo>
                  <a:pt x="2676642" y="785614"/>
                  <a:pt x="2681229" y="779499"/>
                  <a:pt x="2683607" y="771006"/>
                </a:cubicBezTo>
                <a:cubicBezTo>
                  <a:pt x="2685985" y="762513"/>
                  <a:pt x="2687514" y="749094"/>
                  <a:pt x="2688193" y="730749"/>
                </a:cubicBezTo>
                <a:lnTo>
                  <a:pt x="2308041" y="730749"/>
                </a:lnTo>
                <a:lnTo>
                  <a:pt x="2308041" y="913181"/>
                </a:lnTo>
                <a:lnTo>
                  <a:pt x="2180644" y="913181"/>
                </a:lnTo>
                <a:lnTo>
                  <a:pt x="2180644" y="504492"/>
                </a:lnTo>
                <a:cubicBezTo>
                  <a:pt x="2146672" y="535746"/>
                  <a:pt x="2111340" y="565642"/>
                  <a:pt x="2074650" y="594179"/>
                </a:cubicBezTo>
                <a:lnTo>
                  <a:pt x="1997193" y="484108"/>
                </a:lnTo>
                <a:cubicBezTo>
                  <a:pt x="2098431" y="412766"/>
                  <a:pt x="2185061" y="322739"/>
                  <a:pt x="2257082" y="214027"/>
                </a:cubicBezTo>
                <a:lnTo>
                  <a:pt x="2057324" y="214027"/>
                </a:lnTo>
                <a:lnTo>
                  <a:pt x="2057324" y="96822"/>
                </a:lnTo>
                <a:lnTo>
                  <a:pt x="2322309" y="96822"/>
                </a:lnTo>
                <a:cubicBezTo>
                  <a:pt x="2337257" y="66246"/>
                  <a:pt x="2350506" y="33972"/>
                  <a:pt x="2362057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>
            <a:glow>
              <a:srgbClr val="000000"/>
            </a:glo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8000" dirty="0"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C2B654D8-0AE8-4660-857D-358746189179}"/>
              </a:ext>
            </a:extLst>
          </p:cNvPr>
          <p:cNvGrpSpPr/>
          <p:nvPr/>
        </p:nvGrpSpPr>
        <p:grpSpPr>
          <a:xfrm>
            <a:off x="-1607153" y="-2655839"/>
            <a:ext cx="22528342" cy="12641029"/>
            <a:chOff x="-4014635" y="-2655839"/>
            <a:chExt cx="22528342" cy="12641029"/>
          </a:xfrm>
        </p:grpSpPr>
        <p:pic>
          <p:nvPicPr>
            <p:cNvPr id="89" name="PA-图片 2">
              <a:extLst>
                <a:ext uri="{FF2B5EF4-FFF2-40B4-BE49-F238E27FC236}">
                  <a16:creationId xmlns:a16="http://schemas.microsoft.com/office/drawing/2014/main" id="{9E858AF6-01DE-4FD4-B739-90E0098F1972}"/>
                </a:ext>
              </a:extLst>
            </p:cNvPr>
            <p:cNvPicPr>
              <a:picLocks noChangeAspect="1"/>
            </p:cNvPicPr>
            <p:nvPr>
              <p:custDataLst>
                <p:tags r:id="rId6"/>
              </p:custDataLst>
            </p:nvPr>
          </p:nvPicPr>
          <p:blipFill>
            <a:blip r:embed="rId44">
              <a:extLst>
                <a:ext uri="{BEBA8EAE-BF5A-486C-A8C5-ECC9F3942E4B}">
                  <a14:imgProps xmlns:a14="http://schemas.microsoft.com/office/drawing/2010/main">
                    <a14:imgLayer r:embed="rId45">
                      <a14:imgEffect>
                        <a14:artisticBlur radius="5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7425000">
              <a:off x="-4014635" y="4005448"/>
              <a:ext cx="4819036" cy="4819036"/>
            </a:xfrm>
            <a:prstGeom prst="rect">
              <a:avLst/>
            </a:prstGeom>
          </p:spPr>
        </p:pic>
        <p:grpSp>
          <p:nvGrpSpPr>
            <p:cNvPr id="2" name="组合 1">
              <a:extLst>
                <a:ext uri="{FF2B5EF4-FFF2-40B4-BE49-F238E27FC236}">
                  <a16:creationId xmlns:a16="http://schemas.microsoft.com/office/drawing/2014/main" id="{958CCF37-3DFB-4080-9984-D8714F370DB2}"/>
                </a:ext>
              </a:extLst>
            </p:cNvPr>
            <p:cNvGrpSpPr/>
            <p:nvPr/>
          </p:nvGrpSpPr>
          <p:grpSpPr>
            <a:xfrm>
              <a:off x="705616" y="-2655839"/>
              <a:ext cx="17808091" cy="12641029"/>
              <a:chOff x="-922508" y="-2655839"/>
              <a:chExt cx="17808091" cy="12641029"/>
            </a:xfrm>
          </p:grpSpPr>
          <p:pic>
            <p:nvPicPr>
              <p:cNvPr id="81" name="PA-图片 2">
                <a:extLst>
                  <a:ext uri="{FF2B5EF4-FFF2-40B4-BE49-F238E27FC236}">
                    <a16:creationId xmlns:a16="http://schemas.microsoft.com/office/drawing/2014/main" id="{077D172D-5C29-4602-8959-13CF018502CC}"/>
                  </a:ext>
                </a:extLst>
              </p:cNvPr>
              <p:cNvPicPr>
                <a:picLocks noChangeAspect="1"/>
              </p:cNvPicPr>
              <p:nvPr>
                <p:custDataLst>
                  <p:tags r:id="rId7"/>
                </p:custDataLst>
              </p:nvPr>
            </p:nvPicPr>
            <p:blipFill>
              <a:blip r:embed="rId44">
                <a:extLst>
                  <a:ext uri="{BEBA8EAE-BF5A-486C-A8C5-ECC9F3942E4B}">
                    <a14:imgProps xmlns:a14="http://schemas.microsoft.com/office/drawing/2010/main">
                      <a14:imgLayer r:embed="rId45">
                        <a14:imgEffect>
                          <a14:artisticBlur radius="5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0800000">
                <a:off x="-922508" y="-1585177"/>
                <a:ext cx="5564873" cy="5564873"/>
              </a:xfrm>
              <a:prstGeom prst="rect">
                <a:avLst/>
              </a:prstGeom>
            </p:spPr>
          </p:pic>
          <p:pic>
            <p:nvPicPr>
              <p:cNvPr id="82" name="PA-图片 2">
                <a:extLst>
                  <a:ext uri="{FF2B5EF4-FFF2-40B4-BE49-F238E27FC236}">
                    <a16:creationId xmlns:a16="http://schemas.microsoft.com/office/drawing/2014/main" id="{8E09CF8C-F646-4A66-8800-FA491334EAF5}"/>
                  </a:ext>
                </a:extLst>
              </p:cNvPr>
              <p:cNvPicPr>
                <a:picLocks noChangeAspect="1"/>
              </p:cNvPicPr>
              <p:nvPr>
                <p:custDataLst>
                  <p:tags r:id="rId8"/>
                </p:custDataLst>
              </p:nvPr>
            </p:nvPicPr>
            <p:blipFill>
              <a:blip r:embed="rId46">
                <a:extLst>
                  <a:ext uri="{BEBA8EAE-BF5A-486C-A8C5-ECC9F3942E4B}">
                    <a14:imgProps xmlns:a14="http://schemas.microsoft.com/office/drawing/2010/main">
                      <a14:imgLayer r:embed="rId45">
                        <a14:imgEffect>
                          <a14:artisticBlur radius="58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4725000">
                <a:off x="8438666" y="1428693"/>
                <a:ext cx="4760252" cy="4760252"/>
              </a:xfrm>
              <a:prstGeom prst="rect">
                <a:avLst/>
              </a:prstGeom>
            </p:spPr>
          </p:pic>
          <p:pic>
            <p:nvPicPr>
              <p:cNvPr id="88" name="PA-图片 2">
                <a:extLst>
                  <a:ext uri="{FF2B5EF4-FFF2-40B4-BE49-F238E27FC236}">
                    <a16:creationId xmlns:a16="http://schemas.microsoft.com/office/drawing/2014/main" id="{0BBC6129-9C1A-44DF-8BF3-26995A6B7665}"/>
                  </a:ext>
                </a:extLst>
              </p:cNvPr>
              <p:cNvPicPr>
                <a:picLocks noChangeAspect="1"/>
              </p:cNvPicPr>
              <p:nvPr>
                <p:custDataLst>
                  <p:tags r:id="rId9"/>
                </p:custDataLst>
              </p:nvPr>
            </p:nvPicPr>
            <p:blipFill>
              <a:blip r:embed="rId44">
                <a:extLst>
                  <a:ext uri="{BEBA8EAE-BF5A-486C-A8C5-ECC9F3942E4B}">
                    <a14:imgProps xmlns:a14="http://schemas.microsoft.com/office/drawing/2010/main">
                      <a14:imgLayer r:embed="rId45">
                        <a14:imgEffect>
                          <a14:artisticBlur radius="5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9022414">
                <a:off x="2685844" y="4598709"/>
                <a:ext cx="4542870" cy="4542870"/>
              </a:xfrm>
              <a:prstGeom prst="rect">
                <a:avLst/>
              </a:prstGeom>
            </p:spPr>
          </p:pic>
          <p:pic>
            <p:nvPicPr>
              <p:cNvPr id="95" name="PA-图片 2">
                <a:extLst>
                  <a:ext uri="{FF2B5EF4-FFF2-40B4-BE49-F238E27FC236}">
                    <a16:creationId xmlns:a16="http://schemas.microsoft.com/office/drawing/2014/main" id="{5BA811BD-6C6C-4E7C-A0F6-19F59E615D97}"/>
                  </a:ext>
                </a:extLst>
              </p:cNvPr>
              <p:cNvPicPr>
                <a:picLocks noChangeAspect="1"/>
              </p:cNvPicPr>
              <p:nvPr>
                <p:custDataLst>
                  <p:tags r:id="rId10"/>
                </p:custDataLst>
              </p:nvPr>
            </p:nvPicPr>
            <p:blipFill>
              <a:blip r:embed="rId44">
                <a:extLst>
                  <a:ext uri="{BEBA8EAE-BF5A-486C-A8C5-ECC9F3942E4B}">
                    <a14:imgProps xmlns:a14="http://schemas.microsoft.com/office/drawing/2010/main">
                      <a14:imgLayer r:embed="rId45">
                        <a14:imgEffect>
                          <a14:artisticBlur radius="5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9450000">
                <a:off x="3148901" y="-2081698"/>
                <a:ext cx="4578771" cy="4578771"/>
              </a:xfrm>
              <a:prstGeom prst="rect">
                <a:avLst/>
              </a:prstGeom>
            </p:spPr>
          </p:pic>
          <p:pic>
            <p:nvPicPr>
              <p:cNvPr id="96" name="PA-图片 2">
                <a:extLst>
                  <a:ext uri="{FF2B5EF4-FFF2-40B4-BE49-F238E27FC236}">
                    <a16:creationId xmlns:a16="http://schemas.microsoft.com/office/drawing/2014/main" id="{18E81E4A-18D9-4FFA-81C6-9A3F5531D94A}"/>
                  </a:ext>
                </a:extLst>
              </p:cNvPr>
              <p:cNvPicPr>
                <a:picLocks noChangeAspect="1"/>
              </p:cNvPicPr>
              <p:nvPr>
                <p:custDataLst>
                  <p:tags r:id="rId11"/>
                </p:custDataLst>
              </p:nvPr>
            </p:nvPicPr>
            <p:blipFill>
              <a:blip r:embed="rId47">
                <a:extLst>
                  <a:ext uri="{BEBA8EAE-BF5A-486C-A8C5-ECC9F3942E4B}">
                    <a14:imgProps xmlns:a14="http://schemas.microsoft.com/office/drawing/2010/main">
                      <a14:imgLayer r:embed="rId45">
                        <a14:imgEffect>
                          <a14:artisticBlur radius="8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6075000">
                <a:off x="10640532" y="5740706"/>
                <a:ext cx="4244484" cy="4244484"/>
              </a:xfrm>
              <a:prstGeom prst="rect">
                <a:avLst/>
              </a:prstGeom>
            </p:spPr>
          </p:pic>
          <p:pic>
            <p:nvPicPr>
              <p:cNvPr id="103" name="PA-图片 2">
                <a:extLst>
                  <a:ext uri="{FF2B5EF4-FFF2-40B4-BE49-F238E27FC236}">
                    <a16:creationId xmlns:a16="http://schemas.microsoft.com/office/drawing/2014/main" id="{7AE3A02D-68A0-42E6-B0BB-1E58CA8DC037}"/>
                  </a:ext>
                </a:extLst>
              </p:cNvPr>
              <p:cNvPicPr>
                <a:picLocks noChangeAspect="1"/>
              </p:cNvPicPr>
              <p:nvPr>
                <p:custDataLst>
                  <p:tags r:id="rId12"/>
                </p:custDataLst>
              </p:nvPr>
            </p:nvPicPr>
            <p:blipFill>
              <a:blip r:embed="rId44">
                <a:extLst>
                  <a:ext uri="{BEBA8EAE-BF5A-486C-A8C5-ECC9F3942E4B}">
                    <a14:imgProps xmlns:a14="http://schemas.microsoft.com/office/drawing/2010/main">
                      <a14:imgLayer r:embed="rId45">
                        <a14:imgEffect>
                          <a14:artisticBlur radius="5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8900000">
                <a:off x="10474864" y="-2655839"/>
                <a:ext cx="4313264" cy="4313264"/>
              </a:xfrm>
              <a:prstGeom prst="rect">
                <a:avLst/>
              </a:prstGeom>
            </p:spPr>
          </p:pic>
          <p:pic>
            <p:nvPicPr>
              <p:cNvPr id="39" name="PA-图片 2">
                <a:extLst>
                  <a:ext uri="{FF2B5EF4-FFF2-40B4-BE49-F238E27FC236}">
                    <a16:creationId xmlns:a16="http://schemas.microsoft.com/office/drawing/2014/main" id="{FC377461-7541-4E99-833D-FCB486A80F48}"/>
                  </a:ext>
                </a:extLst>
              </p:cNvPr>
              <p:cNvPicPr>
                <a:picLocks noChangeAspect="1"/>
              </p:cNvPicPr>
              <p:nvPr>
                <p:custDataLst>
                  <p:tags r:id="rId13"/>
                </p:custDataLst>
              </p:nvPr>
            </p:nvPicPr>
            <p:blipFill>
              <a:blip r:embed="rId46">
                <a:extLst>
                  <a:ext uri="{BEBA8EAE-BF5A-486C-A8C5-ECC9F3942E4B}">
                    <a14:imgProps xmlns:a14="http://schemas.microsoft.com/office/drawing/2010/main">
                      <a14:imgLayer r:embed="rId45">
                        <a14:imgEffect>
                          <a14:artisticBlur radius="58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4725000">
                <a:off x="12125331" y="1534524"/>
                <a:ext cx="4760252" cy="4760252"/>
              </a:xfrm>
              <a:prstGeom prst="rect">
                <a:avLst/>
              </a:prstGeom>
            </p:spPr>
          </p:pic>
        </p:grpSp>
      </p:grpSp>
      <p:sp>
        <p:nvSpPr>
          <p:cNvPr id="54" name="TextBox 51">
            <a:extLst>
              <a:ext uri="{FF2B5EF4-FFF2-40B4-BE49-F238E27FC236}">
                <a16:creationId xmlns:a16="http://schemas.microsoft.com/office/drawing/2014/main" id="{9A4C1D22-6093-4628-AD08-2715D35F5548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3515802" y="5602933"/>
            <a:ext cx="5160398" cy="255726"/>
          </a:xfrm>
          <a:custGeom>
            <a:avLst/>
            <a:gdLst/>
            <a:ahLst/>
            <a:cxnLst/>
            <a:rect l="l" t="t" r="r" b="b"/>
            <a:pathLst>
              <a:path w="4414647" h="218770">
                <a:moveTo>
                  <a:pt x="2882341" y="165506"/>
                </a:moveTo>
                <a:lnTo>
                  <a:pt x="2883484" y="181051"/>
                </a:lnTo>
                <a:cubicBezTo>
                  <a:pt x="2870988" y="184252"/>
                  <a:pt x="2854147" y="187452"/>
                  <a:pt x="2832964" y="190652"/>
                </a:cubicBezTo>
                <a:cubicBezTo>
                  <a:pt x="2822448" y="192329"/>
                  <a:pt x="2813037" y="193738"/>
                  <a:pt x="2804732" y="194881"/>
                </a:cubicBezTo>
                <a:cubicBezTo>
                  <a:pt x="2796426" y="196024"/>
                  <a:pt x="2789072" y="196977"/>
                  <a:pt x="2782672" y="197739"/>
                </a:cubicBezTo>
                <a:lnTo>
                  <a:pt x="2781072" y="182423"/>
                </a:lnTo>
                <a:cubicBezTo>
                  <a:pt x="2787472" y="181966"/>
                  <a:pt x="2794864" y="181165"/>
                  <a:pt x="2803246" y="180022"/>
                </a:cubicBezTo>
                <a:cubicBezTo>
                  <a:pt x="2811628" y="178879"/>
                  <a:pt x="2821077" y="177470"/>
                  <a:pt x="2831592" y="175793"/>
                </a:cubicBezTo>
                <a:cubicBezTo>
                  <a:pt x="2852623" y="172136"/>
                  <a:pt x="2869540" y="168707"/>
                  <a:pt x="2882341" y="165506"/>
                </a:cubicBezTo>
                <a:close/>
                <a:moveTo>
                  <a:pt x="315011" y="147447"/>
                </a:moveTo>
                <a:lnTo>
                  <a:pt x="315011" y="165964"/>
                </a:lnTo>
                <a:lnTo>
                  <a:pt x="392964" y="165964"/>
                </a:lnTo>
                <a:lnTo>
                  <a:pt x="392964" y="147447"/>
                </a:lnTo>
                <a:close/>
                <a:moveTo>
                  <a:pt x="3091053" y="143104"/>
                </a:moveTo>
                <a:cubicBezTo>
                  <a:pt x="3092730" y="145237"/>
                  <a:pt x="3094597" y="147752"/>
                  <a:pt x="3096654" y="150647"/>
                </a:cubicBezTo>
                <a:cubicBezTo>
                  <a:pt x="3098711" y="153543"/>
                  <a:pt x="3101035" y="156896"/>
                  <a:pt x="3103626" y="160706"/>
                </a:cubicBezTo>
                <a:cubicBezTo>
                  <a:pt x="3109113" y="168478"/>
                  <a:pt x="3112999" y="174498"/>
                  <a:pt x="3115285" y="178765"/>
                </a:cubicBezTo>
                <a:lnTo>
                  <a:pt x="3104769" y="186538"/>
                </a:lnTo>
                <a:cubicBezTo>
                  <a:pt x="3103397" y="184099"/>
                  <a:pt x="3101759" y="181318"/>
                  <a:pt x="3099854" y="178194"/>
                </a:cubicBezTo>
                <a:cubicBezTo>
                  <a:pt x="3097949" y="175069"/>
                  <a:pt x="3095701" y="171602"/>
                  <a:pt x="3093111" y="167792"/>
                </a:cubicBezTo>
                <a:cubicBezTo>
                  <a:pt x="3090672" y="163982"/>
                  <a:pt x="3088424" y="160630"/>
                  <a:pt x="3086367" y="157734"/>
                </a:cubicBezTo>
                <a:cubicBezTo>
                  <a:pt x="3084309" y="154838"/>
                  <a:pt x="3082442" y="152324"/>
                  <a:pt x="3080766" y="150190"/>
                </a:cubicBezTo>
                <a:close/>
                <a:moveTo>
                  <a:pt x="3032989" y="142418"/>
                </a:moveTo>
                <a:lnTo>
                  <a:pt x="3045562" y="147218"/>
                </a:lnTo>
                <a:cubicBezTo>
                  <a:pt x="3044038" y="151486"/>
                  <a:pt x="3042171" y="156058"/>
                  <a:pt x="3039961" y="160934"/>
                </a:cubicBezTo>
                <a:cubicBezTo>
                  <a:pt x="3037751" y="165811"/>
                  <a:pt x="3035389" y="170650"/>
                  <a:pt x="3032874" y="175450"/>
                </a:cubicBezTo>
                <a:cubicBezTo>
                  <a:pt x="3030360" y="180251"/>
                  <a:pt x="3027769" y="184861"/>
                  <a:pt x="3025102" y="189281"/>
                </a:cubicBezTo>
                <a:cubicBezTo>
                  <a:pt x="3022435" y="193700"/>
                  <a:pt x="3019882" y="197587"/>
                  <a:pt x="3017444" y="200939"/>
                </a:cubicBezTo>
                <a:lnTo>
                  <a:pt x="3005328" y="194310"/>
                </a:lnTo>
                <a:cubicBezTo>
                  <a:pt x="3010967" y="186995"/>
                  <a:pt x="3016225" y="178765"/>
                  <a:pt x="3021102" y="169621"/>
                </a:cubicBezTo>
                <a:cubicBezTo>
                  <a:pt x="3025978" y="160477"/>
                  <a:pt x="3029941" y="151409"/>
                  <a:pt x="3032989" y="142418"/>
                </a:cubicBezTo>
                <a:close/>
                <a:moveTo>
                  <a:pt x="4301947" y="142189"/>
                </a:moveTo>
                <a:cubicBezTo>
                  <a:pt x="4304386" y="144628"/>
                  <a:pt x="4307052" y="147333"/>
                  <a:pt x="4309948" y="150304"/>
                </a:cubicBezTo>
                <a:cubicBezTo>
                  <a:pt x="4312844" y="153276"/>
                  <a:pt x="4315702" y="156324"/>
                  <a:pt x="4318520" y="159448"/>
                </a:cubicBezTo>
                <a:cubicBezTo>
                  <a:pt x="4321340" y="162573"/>
                  <a:pt x="4324007" y="165583"/>
                  <a:pt x="4326522" y="168478"/>
                </a:cubicBezTo>
                <a:cubicBezTo>
                  <a:pt x="4329036" y="171374"/>
                  <a:pt x="4331132" y="173965"/>
                  <a:pt x="4332808" y="176251"/>
                </a:cubicBezTo>
                <a:lnTo>
                  <a:pt x="4321606" y="186309"/>
                </a:lnTo>
                <a:cubicBezTo>
                  <a:pt x="4317340" y="180670"/>
                  <a:pt x="4312463" y="174727"/>
                  <a:pt x="4306976" y="168478"/>
                </a:cubicBezTo>
                <a:cubicBezTo>
                  <a:pt x="4301490" y="162230"/>
                  <a:pt x="4296232" y="156667"/>
                  <a:pt x="4291203" y="151790"/>
                </a:cubicBezTo>
                <a:close/>
                <a:moveTo>
                  <a:pt x="255575" y="124358"/>
                </a:moveTo>
                <a:lnTo>
                  <a:pt x="270434" y="126644"/>
                </a:lnTo>
                <a:cubicBezTo>
                  <a:pt x="269672" y="132283"/>
                  <a:pt x="268529" y="138874"/>
                  <a:pt x="267005" y="146418"/>
                </a:cubicBezTo>
                <a:cubicBezTo>
                  <a:pt x="265481" y="153962"/>
                  <a:pt x="263500" y="162230"/>
                  <a:pt x="261061" y="171221"/>
                </a:cubicBezTo>
                <a:cubicBezTo>
                  <a:pt x="258775" y="180213"/>
                  <a:pt x="256566" y="188138"/>
                  <a:pt x="254432" y="194996"/>
                </a:cubicBezTo>
                <a:cubicBezTo>
                  <a:pt x="252298" y="201854"/>
                  <a:pt x="250241" y="207874"/>
                  <a:pt x="248260" y="213055"/>
                </a:cubicBezTo>
                <a:lnTo>
                  <a:pt x="232944" y="208483"/>
                </a:lnTo>
                <a:cubicBezTo>
                  <a:pt x="234925" y="203606"/>
                  <a:pt x="236944" y="197815"/>
                  <a:pt x="239002" y="191110"/>
                </a:cubicBezTo>
                <a:cubicBezTo>
                  <a:pt x="241059" y="184404"/>
                  <a:pt x="243307" y="176479"/>
                  <a:pt x="245745" y="167335"/>
                </a:cubicBezTo>
                <a:cubicBezTo>
                  <a:pt x="248184" y="158191"/>
                  <a:pt x="250241" y="150114"/>
                  <a:pt x="251917" y="143104"/>
                </a:cubicBezTo>
                <a:cubicBezTo>
                  <a:pt x="253594" y="136093"/>
                  <a:pt x="254813" y="129845"/>
                  <a:pt x="255575" y="124358"/>
                </a:cubicBezTo>
                <a:close/>
                <a:moveTo>
                  <a:pt x="315011" y="117500"/>
                </a:moveTo>
                <a:lnTo>
                  <a:pt x="315011" y="136017"/>
                </a:lnTo>
                <a:lnTo>
                  <a:pt x="392964" y="136017"/>
                </a:lnTo>
                <a:lnTo>
                  <a:pt x="392964" y="117500"/>
                </a:lnTo>
                <a:close/>
                <a:moveTo>
                  <a:pt x="921030" y="110642"/>
                </a:moveTo>
                <a:lnTo>
                  <a:pt x="1113054" y="110642"/>
                </a:lnTo>
                <a:lnTo>
                  <a:pt x="1113054" y="122530"/>
                </a:lnTo>
                <a:lnTo>
                  <a:pt x="1022299" y="122530"/>
                </a:lnTo>
                <a:cubicBezTo>
                  <a:pt x="1021385" y="126035"/>
                  <a:pt x="1020280" y="129769"/>
                  <a:pt x="1018985" y="133731"/>
                </a:cubicBezTo>
                <a:cubicBezTo>
                  <a:pt x="1017689" y="137693"/>
                  <a:pt x="1016356" y="141275"/>
                  <a:pt x="1014984" y="144475"/>
                </a:cubicBezTo>
                <a:lnTo>
                  <a:pt x="1098880" y="144475"/>
                </a:lnTo>
                <a:lnTo>
                  <a:pt x="1098880" y="191795"/>
                </a:lnTo>
                <a:cubicBezTo>
                  <a:pt x="1098880" y="195605"/>
                  <a:pt x="1098614" y="198806"/>
                  <a:pt x="1098080" y="201397"/>
                </a:cubicBezTo>
                <a:cubicBezTo>
                  <a:pt x="1097547" y="203987"/>
                  <a:pt x="1096594" y="206083"/>
                  <a:pt x="1095223" y="207683"/>
                </a:cubicBezTo>
                <a:cubicBezTo>
                  <a:pt x="1093851" y="209283"/>
                  <a:pt x="1091946" y="210464"/>
                  <a:pt x="1089508" y="211226"/>
                </a:cubicBezTo>
                <a:cubicBezTo>
                  <a:pt x="1087069" y="211988"/>
                  <a:pt x="1084021" y="212598"/>
                  <a:pt x="1080364" y="213055"/>
                </a:cubicBezTo>
                <a:cubicBezTo>
                  <a:pt x="1077163" y="213360"/>
                  <a:pt x="1074039" y="213550"/>
                  <a:pt x="1070991" y="213627"/>
                </a:cubicBezTo>
                <a:cubicBezTo>
                  <a:pt x="1067943" y="213703"/>
                  <a:pt x="1065124" y="213741"/>
                  <a:pt x="1062533" y="213741"/>
                </a:cubicBezTo>
                <a:lnTo>
                  <a:pt x="1060018" y="198882"/>
                </a:lnTo>
                <a:cubicBezTo>
                  <a:pt x="1064286" y="199339"/>
                  <a:pt x="1069010" y="199568"/>
                  <a:pt x="1074192" y="199568"/>
                </a:cubicBezTo>
                <a:cubicBezTo>
                  <a:pt x="1078154" y="199568"/>
                  <a:pt x="1080745" y="198996"/>
                  <a:pt x="1081964" y="197853"/>
                </a:cubicBezTo>
                <a:cubicBezTo>
                  <a:pt x="1083183" y="196710"/>
                  <a:pt x="1083793" y="193853"/>
                  <a:pt x="1083793" y="189281"/>
                </a:cubicBezTo>
                <a:lnTo>
                  <a:pt x="1083793" y="155905"/>
                </a:lnTo>
                <a:lnTo>
                  <a:pt x="1047903" y="155905"/>
                </a:lnTo>
                <a:lnTo>
                  <a:pt x="1047903" y="207569"/>
                </a:lnTo>
                <a:lnTo>
                  <a:pt x="1034187" y="207569"/>
                </a:lnTo>
                <a:lnTo>
                  <a:pt x="1034187" y="155905"/>
                </a:lnTo>
                <a:lnTo>
                  <a:pt x="999211" y="155905"/>
                </a:lnTo>
                <a:lnTo>
                  <a:pt x="999211" y="207569"/>
                </a:lnTo>
                <a:lnTo>
                  <a:pt x="985495" y="207569"/>
                </a:lnTo>
                <a:lnTo>
                  <a:pt x="985495" y="155905"/>
                </a:lnTo>
                <a:lnTo>
                  <a:pt x="949833" y="155905"/>
                </a:lnTo>
                <a:lnTo>
                  <a:pt x="949833" y="213970"/>
                </a:lnTo>
                <a:lnTo>
                  <a:pt x="935203" y="213970"/>
                </a:lnTo>
                <a:lnTo>
                  <a:pt x="935203" y="144475"/>
                </a:lnTo>
                <a:lnTo>
                  <a:pt x="1000125" y="144475"/>
                </a:lnTo>
                <a:cubicBezTo>
                  <a:pt x="1001344" y="141427"/>
                  <a:pt x="1002602" y="137960"/>
                  <a:pt x="1003897" y="134074"/>
                </a:cubicBezTo>
                <a:cubicBezTo>
                  <a:pt x="1005192" y="130188"/>
                  <a:pt x="1006297" y="126340"/>
                  <a:pt x="1007212" y="122530"/>
                </a:cubicBezTo>
                <a:lnTo>
                  <a:pt x="921030" y="122530"/>
                </a:lnTo>
                <a:close/>
                <a:moveTo>
                  <a:pt x="299923" y="105613"/>
                </a:moveTo>
                <a:lnTo>
                  <a:pt x="407365" y="105613"/>
                </a:lnTo>
                <a:lnTo>
                  <a:pt x="407365" y="188824"/>
                </a:lnTo>
                <a:cubicBezTo>
                  <a:pt x="407365" y="196901"/>
                  <a:pt x="406222" y="202654"/>
                  <a:pt x="403936" y="206083"/>
                </a:cubicBezTo>
                <a:cubicBezTo>
                  <a:pt x="401650" y="209512"/>
                  <a:pt x="396850" y="211607"/>
                  <a:pt x="389535" y="212369"/>
                </a:cubicBezTo>
                <a:cubicBezTo>
                  <a:pt x="385572" y="212674"/>
                  <a:pt x="381838" y="212903"/>
                  <a:pt x="378333" y="213055"/>
                </a:cubicBezTo>
                <a:cubicBezTo>
                  <a:pt x="374828" y="213208"/>
                  <a:pt x="371780" y="213284"/>
                  <a:pt x="369189" y="213284"/>
                </a:cubicBezTo>
                <a:lnTo>
                  <a:pt x="366217" y="196825"/>
                </a:lnTo>
                <a:cubicBezTo>
                  <a:pt x="368656" y="197129"/>
                  <a:pt x="371132" y="197358"/>
                  <a:pt x="373647" y="197510"/>
                </a:cubicBezTo>
                <a:cubicBezTo>
                  <a:pt x="376162" y="197663"/>
                  <a:pt x="378562" y="197739"/>
                  <a:pt x="380848" y="197739"/>
                </a:cubicBezTo>
                <a:cubicBezTo>
                  <a:pt x="383591" y="197739"/>
                  <a:pt x="385763" y="197625"/>
                  <a:pt x="387363" y="197396"/>
                </a:cubicBezTo>
                <a:cubicBezTo>
                  <a:pt x="388963" y="197167"/>
                  <a:pt x="390182" y="196634"/>
                  <a:pt x="391021" y="195796"/>
                </a:cubicBezTo>
                <a:cubicBezTo>
                  <a:pt x="391859" y="194958"/>
                  <a:pt x="392392" y="193700"/>
                  <a:pt x="392621" y="192024"/>
                </a:cubicBezTo>
                <a:cubicBezTo>
                  <a:pt x="392849" y="190348"/>
                  <a:pt x="392964" y="188138"/>
                  <a:pt x="392964" y="185395"/>
                </a:cubicBezTo>
                <a:lnTo>
                  <a:pt x="392964" y="177394"/>
                </a:lnTo>
                <a:lnTo>
                  <a:pt x="315011" y="177394"/>
                </a:lnTo>
                <a:lnTo>
                  <a:pt x="315011" y="213741"/>
                </a:lnTo>
                <a:lnTo>
                  <a:pt x="299923" y="213741"/>
                </a:lnTo>
                <a:close/>
                <a:moveTo>
                  <a:pt x="528066" y="104013"/>
                </a:moveTo>
                <a:lnTo>
                  <a:pt x="540868" y="109042"/>
                </a:lnTo>
                <a:cubicBezTo>
                  <a:pt x="538277" y="117424"/>
                  <a:pt x="535496" y="125235"/>
                  <a:pt x="532524" y="132474"/>
                </a:cubicBezTo>
                <a:cubicBezTo>
                  <a:pt x="529552" y="139713"/>
                  <a:pt x="526237" y="146685"/>
                  <a:pt x="522580" y="153391"/>
                </a:cubicBezTo>
                <a:cubicBezTo>
                  <a:pt x="528981" y="160858"/>
                  <a:pt x="534619" y="167678"/>
                  <a:pt x="539496" y="173850"/>
                </a:cubicBezTo>
                <a:cubicBezTo>
                  <a:pt x="544373" y="180022"/>
                  <a:pt x="548564" y="185547"/>
                  <a:pt x="552069" y="190424"/>
                </a:cubicBezTo>
                <a:lnTo>
                  <a:pt x="541325" y="199796"/>
                </a:lnTo>
                <a:cubicBezTo>
                  <a:pt x="538277" y="195072"/>
                  <a:pt x="534543" y="189967"/>
                  <a:pt x="530124" y="184480"/>
                </a:cubicBezTo>
                <a:cubicBezTo>
                  <a:pt x="525704" y="178994"/>
                  <a:pt x="520675" y="172822"/>
                  <a:pt x="515036" y="165964"/>
                </a:cubicBezTo>
                <a:lnTo>
                  <a:pt x="512064" y="170307"/>
                </a:lnTo>
                <a:cubicBezTo>
                  <a:pt x="505663" y="178994"/>
                  <a:pt x="498501" y="187223"/>
                  <a:pt x="490576" y="194996"/>
                </a:cubicBezTo>
                <a:cubicBezTo>
                  <a:pt x="482651" y="202768"/>
                  <a:pt x="473583" y="210388"/>
                  <a:pt x="463372" y="217856"/>
                </a:cubicBezTo>
                <a:lnTo>
                  <a:pt x="453543" y="206426"/>
                </a:lnTo>
                <a:cubicBezTo>
                  <a:pt x="463601" y="199568"/>
                  <a:pt x="472555" y="192329"/>
                  <a:pt x="480403" y="184709"/>
                </a:cubicBezTo>
                <a:cubicBezTo>
                  <a:pt x="488252" y="177089"/>
                  <a:pt x="495072" y="169240"/>
                  <a:pt x="500863" y="161163"/>
                </a:cubicBezTo>
                <a:cubicBezTo>
                  <a:pt x="501625" y="160096"/>
                  <a:pt x="502387" y="158991"/>
                  <a:pt x="503149" y="157848"/>
                </a:cubicBezTo>
                <a:cubicBezTo>
                  <a:pt x="503911" y="156705"/>
                  <a:pt x="504673" y="155524"/>
                  <a:pt x="505435" y="154305"/>
                </a:cubicBezTo>
                <a:cubicBezTo>
                  <a:pt x="499491" y="146990"/>
                  <a:pt x="494043" y="140551"/>
                  <a:pt x="489090" y="134988"/>
                </a:cubicBezTo>
                <a:cubicBezTo>
                  <a:pt x="484137" y="129426"/>
                  <a:pt x="479527" y="124663"/>
                  <a:pt x="475260" y="120701"/>
                </a:cubicBezTo>
                <a:lnTo>
                  <a:pt x="484861" y="111557"/>
                </a:lnTo>
                <a:cubicBezTo>
                  <a:pt x="492633" y="118720"/>
                  <a:pt x="502006" y="128778"/>
                  <a:pt x="512979" y="141732"/>
                </a:cubicBezTo>
                <a:cubicBezTo>
                  <a:pt x="519075" y="130150"/>
                  <a:pt x="524104" y="117577"/>
                  <a:pt x="528066" y="104013"/>
                </a:cubicBezTo>
                <a:close/>
                <a:moveTo>
                  <a:pt x="4366641" y="101956"/>
                </a:moveTo>
                <a:lnTo>
                  <a:pt x="4381500" y="101956"/>
                </a:lnTo>
                <a:lnTo>
                  <a:pt x="4381500" y="123901"/>
                </a:lnTo>
                <a:lnTo>
                  <a:pt x="4412132" y="123901"/>
                </a:lnTo>
                <a:lnTo>
                  <a:pt x="4412132" y="137617"/>
                </a:lnTo>
                <a:lnTo>
                  <a:pt x="4381500" y="137617"/>
                </a:lnTo>
                <a:lnTo>
                  <a:pt x="4381500" y="188595"/>
                </a:lnTo>
                <a:cubicBezTo>
                  <a:pt x="4381500" y="195910"/>
                  <a:pt x="4380128" y="201206"/>
                  <a:pt x="4377386" y="204483"/>
                </a:cubicBezTo>
                <a:cubicBezTo>
                  <a:pt x="4374642" y="207759"/>
                  <a:pt x="4369460" y="209855"/>
                  <a:pt x="4361840" y="210769"/>
                </a:cubicBezTo>
                <a:cubicBezTo>
                  <a:pt x="4356964" y="211379"/>
                  <a:pt x="4351820" y="211760"/>
                  <a:pt x="4346410" y="211912"/>
                </a:cubicBezTo>
                <a:cubicBezTo>
                  <a:pt x="4341000" y="212065"/>
                  <a:pt x="4335932" y="212065"/>
                  <a:pt x="4331208" y="211912"/>
                </a:cubicBezTo>
                <a:lnTo>
                  <a:pt x="4328464" y="195453"/>
                </a:lnTo>
                <a:cubicBezTo>
                  <a:pt x="4332884" y="195758"/>
                  <a:pt x="4337190" y="195910"/>
                  <a:pt x="4341381" y="195910"/>
                </a:cubicBezTo>
                <a:cubicBezTo>
                  <a:pt x="4345572" y="195910"/>
                  <a:pt x="4349648" y="195910"/>
                  <a:pt x="4353611" y="195910"/>
                </a:cubicBezTo>
                <a:cubicBezTo>
                  <a:pt x="4356506" y="195758"/>
                  <a:pt x="4358830" y="195567"/>
                  <a:pt x="4360583" y="195339"/>
                </a:cubicBezTo>
                <a:cubicBezTo>
                  <a:pt x="4362336" y="195110"/>
                  <a:pt x="4363670" y="194539"/>
                  <a:pt x="4364584" y="193624"/>
                </a:cubicBezTo>
                <a:cubicBezTo>
                  <a:pt x="4365498" y="192710"/>
                  <a:pt x="4366070" y="191338"/>
                  <a:pt x="4366298" y="189509"/>
                </a:cubicBezTo>
                <a:cubicBezTo>
                  <a:pt x="4366526" y="187681"/>
                  <a:pt x="4366641" y="185166"/>
                  <a:pt x="4366641" y="181966"/>
                </a:cubicBezTo>
                <a:lnTo>
                  <a:pt x="4366641" y="137617"/>
                </a:lnTo>
                <a:lnTo>
                  <a:pt x="4277487" y="137617"/>
                </a:lnTo>
                <a:lnTo>
                  <a:pt x="4277487" y="123901"/>
                </a:lnTo>
                <a:lnTo>
                  <a:pt x="4366641" y="123901"/>
                </a:lnTo>
                <a:close/>
                <a:moveTo>
                  <a:pt x="4035857" y="96698"/>
                </a:moveTo>
                <a:cubicBezTo>
                  <a:pt x="4041800" y="108890"/>
                  <a:pt x="4048506" y="120015"/>
                  <a:pt x="4055974" y="130073"/>
                </a:cubicBezTo>
                <a:cubicBezTo>
                  <a:pt x="4063441" y="140132"/>
                  <a:pt x="4072280" y="149352"/>
                  <a:pt x="4082491" y="157734"/>
                </a:cubicBezTo>
                <a:cubicBezTo>
                  <a:pt x="4094378" y="149200"/>
                  <a:pt x="4104284" y="139941"/>
                  <a:pt x="4112210" y="129959"/>
                </a:cubicBezTo>
                <a:cubicBezTo>
                  <a:pt x="4120134" y="119977"/>
                  <a:pt x="4127068" y="108890"/>
                  <a:pt x="4133012" y="96698"/>
                </a:cubicBezTo>
                <a:close/>
                <a:moveTo>
                  <a:pt x="2814219" y="92583"/>
                </a:moveTo>
                <a:lnTo>
                  <a:pt x="2814219" y="132359"/>
                </a:lnTo>
                <a:lnTo>
                  <a:pt x="2859253" y="132359"/>
                </a:lnTo>
                <a:lnTo>
                  <a:pt x="2859253" y="92583"/>
                </a:lnTo>
                <a:close/>
                <a:moveTo>
                  <a:pt x="1037844" y="87097"/>
                </a:moveTo>
                <a:lnTo>
                  <a:pt x="1083336" y="87097"/>
                </a:lnTo>
                <a:lnTo>
                  <a:pt x="1083336" y="96012"/>
                </a:lnTo>
                <a:lnTo>
                  <a:pt x="1037844" y="96012"/>
                </a:lnTo>
                <a:close/>
                <a:moveTo>
                  <a:pt x="950290" y="87097"/>
                </a:moveTo>
                <a:lnTo>
                  <a:pt x="996010" y="87097"/>
                </a:lnTo>
                <a:lnTo>
                  <a:pt x="996010" y="96012"/>
                </a:lnTo>
                <a:lnTo>
                  <a:pt x="950290" y="96012"/>
                </a:lnTo>
                <a:close/>
                <a:moveTo>
                  <a:pt x="1722654" y="83668"/>
                </a:moveTo>
                <a:cubicBezTo>
                  <a:pt x="1712290" y="83668"/>
                  <a:pt x="1703604" y="87630"/>
                  <a:pt x="1696593" y="95555"/>
                </a:cubicBezTo>
                <a:cubicBezTo>
                  <a:pt x="1689583" y="103480"/>
                  <a:pt x="1685316" y="114148"/>
                  <a:pt x="1683792" y="127559"/>
                </a:cubicBezTo>
                <a:lnTo>
                  <a:pt x="1760830" y="127559"/>
                </a:lnTo>
                <a:cubicBezTo>
                  <a:pt x="1759611" y="113386"/>
                  <a:pt x="1755763" y="102527"/>
                  <a:pt x="1749286" y="94983"/>
                </a:cubicBezTo>
                <a:cubicBezTo>
                  <a:pt x="1742809" y="87439"/>
                  <a:pt x="1733931" y="83668"/>
                  <a:pt x="1722654" y="83668"/>
                </a:cubicBezTo>
                <a:close/>
                <a:moveTo>
                  <a:pt x="3369716" y="81382"/>
                </a:moveTo>
                <a:cubicBezTo>
                  <a:pt x="3371850" y="94031"/>
                  <a:pt x="3374898" y="105880"/>
                  <a:pt x="3378861" y="116929"/>
                </a:cubicBezTo>
                <a:cubicBezTo>
                  <a:pt x="3382823" y="127978"/>
                  <a:pt x="3387776" y="138379"/>
                  <a:pt x="3393720" y="148133"/>
                </a:cubicBezTo>
                <a:cubicBezTo>
                  <a:pt x="3406369" y="129388"/>
                  <a:pt x="3414751" y="107137"/>
                  <a:pt x="3418865" y="81382"/>
                </a:cubicBezTo>
                <a:close/>
                <a:moveTo>
                  <a:pt x="2800503" y="78181"/>
                </a:moveTo>
                <a:lnTo>
                  <a:pt x="2873197" y="78181"/>
                </a:lnTo>
                <a:lnTo>
                  <a:pt x="2873197" y="146990"/>
                </a:lnTo>
                <a:lnTo>
                  <a:pt x="2800503" y="146990"/>
                </a:lnTo>
                <a:close/>
                <a:moveTo>
                  <a:pt x="1493444" y="72695"/>
                </a:moveTo>
                <a:lnTo>
                  <a:pt x="1509446" y="72695"/>
                </a:lnTo>
                <a:lnTo>
                  <a:pt x="1509446" y="203683"/>
                </a:lnTo>
                <a:lnTo>
                  <a:pt x="1493444" y="203683"/>
                </a:lnTo>
                <a:close/>
                <a:moveTo>
                  <a:pt x="1722654" y="70180"/>
                </a:moveTo>
                <a:cubicBezTo>
                  <a:pt x="1733779" y="70180"/>
                  <a:pt x="1743418" y="72923"/>
                  <a:pt x="1751572" y="78410"/>
                </a:cubicBezTo>
                <a:cubicBezTo>
                  <a:pt x="1759725" y="83896"/>
                  <a:pt x="1765973" y="91630"/>
                  <a:pt x="1770317" y="101613"/>
                </a:cubicBezTo>
                <a:cubicBezTo>
                  <a:pt x="1774660" y="111595"/>
                  <a:pt x="1776832" y="123368"/>
                  <a:pt x="1776832" y="136931"/>
                </a:cubicBezTo>
                <a:lnTo>
                  <a:pt x="1776832" y="140589"/>
                </a:lnTo>
                <a:lnTo>
                  <a:pt x="1683334" y="140589"/>
                </a:lnTo>
                <a:cubicBezTo>
                  <a:pt x="1683639" y="157048"/>
                  <a:pt x="1687678" y="169850"/>
                  <a:pt x="1695450" y="178994"/>
                </a:cubicBezTo>
                <a:cubicBezTo>
                  <a:pt x="1703223" y="188138"/>
                  <a:pt x="1713738" y="192710"/>
                  <a:pt x="1726997" y="192710"/>
                </a:cubicBezTo>
                <a:cubicBezTo>
                  <a:pt x="1735989" y="192710"/>
                  <a:pt x="1743075" y="190843"/>
                  <a:pt x="1748257" y="187109"/>
                </a:cubicBezTo>
                <a:cubicBezTo>
                  <a:pt x="1753438" y="183375"/>
                  <a:pt x="1757706" y="177317"/>
                  <a:pt x="1761058" y="168935"/>
                </a:cubicBezTo>
                <a:lnTo>
                  <a:pt x="1774317" y="175108"/>
                </a:lnTo>
                <a:cubicBezTo>
                  <a:pt x="1766850" y="195834"/>
                  <a:pt x="1751076" y="206197"/>
                  <a:pt x="1726997" y="206197"/>
                </a:cubicBezTo>
                <a:cubicBezTo>
                  <a:pt x="1714957" y="206197"/>
                  <a:pt x="1704442" y="203416"/>
                  <a:pt x="1695450" y="197853"/>
                </a:cubicBezTo>
                <a:cubicBezTo>
                  <a:pt x="1686459" y="192291"/>
                  <a:pt x="1679524" y="184404"/>
                  <a:pt x="1674648" y="174193"/>
                </a:cubicBezTo>
                <a:cubicBezTo>
                  <a:pt x="1669771" y="163982"/>
                  <a:pt x="1667332" y="152019"/>
                  <a:pt x="1667332" y="138303"/>
                </a:cubicBezTo>
                <a:cubicBezTo>
                  <a:pt x="1667332" y="124892"/>
                  <a:pt x="1669695" y="113043"/>
                  <a:pt x="1674419" y="102756"/>
                </a:cubicBezTo>
                <a:cubicBezTo>
                  <a:pt x="1679143" y="92469"/>
                  <a:pt x="1685697" y="84468"/>
                  <a:pt x="1694079" y="78753"/>
                </a:cubicBezTo>
                <a:cubicBezTo>
                  <a:pt x="1702461" y="73038"/>
                  <a:pt x="1711986" y="70180"/>
                  <a:pt x="1722654" y="70180"/>
                </a:cubicBezTo>
                <a:close/>
                <a:moveTo>
                  <a:pt x="1599514" y="70180"/>
                </a:moveTo>
                <a:cubicBezTo>
                  <a:pt x="1611249" y="70180"/>
                  <a:pt x="1620850" y="72847"/>
                  <a:pt x="1628318" y="78181"/>
                </a:cubicBezTo>
                <a:cubicBezTo>
                  <a:pt x="1635786" y="83515"/>
                  <a:pt x="1640586" y="90221"/>
                  <a:pt x="1642720" y="98298"/>
                </a:cubicBezTo>
                <a:lnTo>
                  <a:pt x="1629004" y="104699"/>
                </a:lnTo>
                <a:cubicBezTo>
                  <a:pt x="1627632" y="98298"/>
                  <a:pt x="1624546" y="93269"/>
                  <a:pt x="1619746" y="89611"/>
                </a:cubicBezTo>
                <a:cubicBezTo>
                  <a:pt x="1614945" y="85954"/>
                  <a:pt x="1608354" y="84125"/>
                  <a:pt x="1599972" y="84125"/>
                </a:cubicBezTo>
                <a:cubicBezTo>
                  <a:pt x="1591894" y="84125"/>
                  <a:pt x="1584808" y="86335"/>
                  <a:pt x="1578712" y="90754"/>
                </a:cubicBezTo>
                <a:cubicBezTo>
                  <a:pt x="1572616" y="95174"/>
                  <a:pt x="1567891" y="101460"/>
                  <a:pt x="1564539" y="109614"/>
                </a:cubicBezTo>
                <a:cubicBezTo>
                  <a:pt x="1561186" y="117767"/>
                  <a:pt x="1559509" y="127330"/>
                  <a:pt x="1559509" y="138303"/>
                </a:cubicBezTo>
                <a:cubicBezTo>
                  <a:pt x="1559509" y="149123"/>
                  <a:pt x="1561186" y="158610"/>
                  <a:pt x="1564539" y="166764"/>
                </a:cubicBezTo>
                <a:cubicBezTo>
                  <a:pt x="1567891" y="174917"/>
                  <a:pt x="1572616" y="181204"/>
                  <a:pt x="1578712" y="185623"/>
                </a:cubicBezTo>
                <a:cubicBezTo>
                  <a:pt x="1584808" y="190043"/>
                  <a:pt x="1591894" y="192253"/>
                  <a:pt x="1599972" y="192253"/>
                </a:cubicBezTo>
                <a:cubicBezTo>
                  <a:pt x="1616278" y="192253"/>
                  <a:pt x="1625956" y="185395"/>
                  <a:pt x="1629004" y="171679"/>
                </a:cubicBezTo>
                <a:lnTo>
                  <a:pt x="1642720" y="177851"/>
                </a:lnTo>
                <a:cubicBezTo>
                  <a:pt x="1640739" y="186080"/>
                  <a:pt x="1635938" y="192862"/>
                  <a:pt x="1628318" y="198196"/>
                </a:cubicBezTo>
                <a:cubicBezTo>
                  <a:pt x="1620698" y="203530"/>
                  <a:pt x="1611097" y="206197"/>
                  <a:pt x="1599514" y="206197"/>
                </a:cubicBezTo>
                <a:cubicBezTo>
                  <a:pt x="1588542" y="206197"/>
                  <a:pt x="1578826" y="203302"/>
                  <a:pt x="1570368" y="197510"/>
                </a:cubicBezTo>
                <a:cubicBezTo>
                  <a:pt x="1561910" y="191719"/>
                  <a:pt x="1555318" y="183680"/>
                  <a:pt x="1550594" y="173393"/>
                </a:cubicBezTo>
                <a:cubicBezTo>
                  <a:pt x="1545870" y="163106"/>
                  <a:pt x="1543507" y="151409"/>
                  <a:pt x="1543507" y="138303"/>
                </a:cubicBezTo>
                <a:cubicBezTo>
                  <a:pt x="1543507" y="125044"/>
                  <a:pt x="1545870" y="113271"/>
                  <a:pt x="1550594" y="102984"/>
                </a:cubicBezTo>
                <a:cubicBezTo>
                  <a:pt x="1555318" y="92697"/>
                  <a:pt x="1561910" y="84658"/>
                  <a:pt x="1570368" y="78867"/>
                </a:cubicBezTo>
                <a:cubicBezTo>
                  <a:pt x="1578826" y="73076"/>
                  <a:pt x="1588542" y="70180"/>
                  <a:pt x="1599514" y="70180"/>
                </a:cubicBezTo>
                <a:close/>
                <a:moveTo>
                  <a:pt x="796214" y="65608"/>
                </a:moveTo>
                <a:lnTo>
                  <a:pt x="796214" y="90297"/>
                </a:lnTo>
                <a:lnTo>
                  <a:pt x="851535" y="90297"/>
                </a:lnTo>
                <a:lnTo>
                  <a:pt x="851535" y="65608"/>
                </a:lnTo>
                <a:close/>
                <a:moveTo>
                  <a:pt x="726262" y="65608"/>
                </a:moveTo>
                <a:lnTo>
                  <a:pt x="726262" y="90297"/>
                </a:lnTo>
                <a:lnTo>
                  <a:pt x="781584" y="90297"/>
                </a:lnTo>
                <a:lnTo>
                  <a:pt x="781584" y="65608"/>
                </a:lnTo>
                <a:close/>
                <a:moveTo>
                  <a:pt x="1037844" y="65380"/>
                </a:moveTo>
                <a:lnTo>
                  <a:pt x="1083336" y="65380"/>
                </a:lnTo>
                <a:lnTo>
                  <a:pt x="1083336" y="74524"/>
                </a:lnTo>
                <a:lnTo>
                  <a:pt x="1037844" y="74524"/>
                </a:lnTo>
                <a:close/>
                <a:moveTo>
                  <a:pt x="950290" y="65380"/>
                </a:moveTo>
                <a:lnTo>
                  <a:pt x="996010" y="65380"/>
                </a:lnTo>
                <a:lnTo>
                  <a:pt x="996010" y="74524"/>
                </a:lnTo>
                <a:lnTo>
                  <a:pt x="950290" y="74524"/>
                </a:lnTo>
                <a:close/>
                <a:moveTo>
                  <a:pt x="525552" y="60350"/>
                </a:moveTo>
                <a:cubicBezTo>
                  <a:pt x="528600" y="63703"/>
                  <a:pt x="531838" y="67513"/>
                  <a:pt x="535267" y="71780"/>
                </a:cubicBezTo>
                <a:cubicBezTo>
                  <a:pt x="538696" y="76048"/>
                  <a:pt x="542163" y="80505"/>
                  <a:pt x="545668" y="85153"/>
                </a:cubicBezTo>
                <a:cubicBezTo>
                  <a:pt x="549174" y="89802"/>
                  <a:pt x="552565" y="94450"/>
                  <a:pt x="555841" y="99098"/>
                </a:cubicBezTo>
                <a:cubicBezTo>
                  <a:pt x="559118" y="103746"/>
                  <a:pt x="562128" y="108128"/>
                  <a:pt x="564871" y="112243"/>
                </a:cubicBezTo>
                <a:lnTo>
                  <a:pt x="553212" y="121387"/>
                </a:lnTo>
                <a:cubicBezTo>
                  <a:pt x="550469" y="116815"/>
                  <a:pt x="547497" y="112128"/>
                  <a:pt x="544297" y="107328"/>
                </a:cubicBezTo>
                <a:cubicBezTo>
                  <a:pt x="541096" y="102527"/>
                  <a:pt x="537820" y="97841"/>
                  <a:pt x="534467" y="93269"/>
                </a:cubicBezTo>
                <a:cubicBezTo>
                  <a:pt x="531114" y="88697"/>
                  <a:pt x="527723" y="84315"/>
                  <a:pt x="524294" y="80124"/>
                </a:cubicBezTo>
                <a:cubicBezTo>
                  <a:pt x="520865" y="75933"/>
                  <a:pt x="517627" y="72161"/>
                  <a:pt x="514579" y="68809"/>
                </a:cubicBezTo>
                <a:close/>
                <a:moveTo>
                  <a:pt x="231572" y="60350"/>
                </a:moveTo>
                <a:cubicBezTo>
                  <a:pt x="234315" y="62027"/>
                  <a:pt x="237439" y="64160"/>
                  <a:pt x="240945" y="66751"/>
                </a:cubicBezTo>
                <a:cubicBezTo>
                  <a:pt x="244450" y="69342"/>
                  <a:pt x="248412" y="72390"/>
                  <a:pt x="252832" y="75895"/>
                </a:cubicBezTo>
                <a:cubicBezTo>
                  <a:pt x="257251" y="79400"/>
                  <a:pt x="261100" y="82563"/>
                  <a:pt x="264376" y="85382"/>
                </a:cubicBezTo>
                <a:cubicBezTo>
                  <a:pt x="267653" y="88201"/>
                  <a:pt x="270510" y="90754"/>
                  <a:pt x="272949" y="93040"/>
                </a:cubicBezTo>
                <a:lnTo>
                  <a:pt x="262890" y="105385"/>
                </a:lnTo>
                <a:cubicBezTo>
                  <a:pt x="260604" y="102946"/>
                  <a:pt x="257975" y="100432"/>
                  <a:pt x="255004" y="97841"/>
                </a:cubicBezTo>
                <a:cubicBezTo>
                  <a:pt x="252032" y="95250"/>
                  <a:pt x="248412" y="92202"/>
                  <a:pt x="244145" y="88697"/>
                </a:cubicBezTo>
                <a:cubicBezTo>
                  <a:pt x="239878" y="85192"/>
                  <a:pt x="235992" y="82105"/>
                  <a:pt x="232486" y="79438"/>
                </a:cubicBezTo>
                <a:cubicBezTo>
                  <a:pt x="228981" y="76771"/>
                  <a:pt x="225857" y="74524"/>
                  <a:pt x="223114" y="72695"/>
                </a:cubicBezTo>
                <a:close/>
                <a:moveTo>
                  <a:pt x="490576" y="59893"/>
                </a:moveTo>
                <a:lnTo>
                  <a:pt x="503835" y="67208"/>
                </a:lnTo>
                <a:cubicBezTo>
                  <a:pt x="497891" y="78181"/>
                  <a:pt x="491833" y="88354"/>
                  <a:pt x="485661" y="97726"/>
                </a:cubicBezTo>
                <a:cubicBezTo>
                  <a:pt x="479489" y="107099"/>
                  <a:pt x="472745" y="116053"/>
                  <a:pt x="465430" y="124587"/>
                </a:cubicBezTo>
                <a:lnTo>
                  <a:pt x="453543" y="115214"/>
                </a:lnTo>
                <a:cubicBezTo>
                  <a:pt x="456895" y="111557"/>
                  <a:pt x="460324" y="107480"/>
                  <a:pt x="463830" y="102984"/>
                </a:cubicBezTo>
                <a:cubicBezTo>
                  <a:pt x="467335" y="98488"/>
                  <a:pt x="470688" y="93840"/>
                  <a:pt x="473888" y="89040"/>
                </a:cubicBezTo>
                <a:cubicBezTo>
                  <a:pt x="477088" y="84239"/>
                  <a:pt x="480098" y="79362"/>
                  <a:pt x="482918" y="74409"/>
                </a:cubicBezTo>
                <a:cubicBezTo>
                  <a:pt x="485737" y="69456"/>
                  <a:pt x="488290" y="64618"/>
                  <a:pt x="490576" y="59893"/>
                </a:cubicBezTo>
                <a:close/>
                <a:moveTo>
                  <a:pt x="586359" y="57379"/>
                </a:moveTo>
                <a:cubicBezTo>
                  <a:pt x="585597" y="59207"/>
                  <a:pt x="584873" y="61036"/>
                  <a:pt x="584188" y="62865"/>
                </a:cubicBezTo>
                <a:cubicBezTo>
                  <a:pt x="583502" y="64694"/>
                  <a:pt x="582778" y="66523"/>
                  <a:pt x="582016" y="68351"/>
                </a:cubicBezTo>
                <a:cubicBezTo>
                  <a:pt x="583997" y="82677"/>
                  <a:pt x="587045" y="95821"/>
                  <a:pt x="591160" y="107785"/>
                </a:cubicBezTo>
                <a:cubicBezTo>
                  <a:pt x="595275" y="119748"/>
                  <a:pt x="600380" y="130912"/>
                  <a:pt x="606476" y="141275"/>
                </a:cubicBezTo>
                <a:cubicBezTo>
                  <a:pt x="607086" y="140513"/>
                  <a:pt x="607619" y="139522"/>
                  <a:pt x="608076" y="138303"/>
                </a:cubicBezTo>
                <a:cubicBezTo>
                  <a:pt x="618592" y="116967"/>
                  <a:pt x="625907" y="89992"/>
                  <a:pt x="630022" y="57379"/>
                </a:cubicBezTo>
                <a:close/>
                <a:moveTo>
                  <a:pt x="313182" y="55550"/>
                </a:moveTo>
                <a:lnTo>
                  <a:pt x="313182" y="75895"/>
                </a:lnTo>
                <a:lnTo>
                  <a:pt x="352044" y="75895"/>
                </a:lnTo>
                <a:lnTo>
                  <a:pt x="352044" y="55550"/>
                </a:lnTo>
                <a:close/>
                <a:moveTo>
                  <a:pt x="173050" y="44120"/>
                </a:moveTo>
                <a:lnTo>
                  <a:pt x="185623" y="52121"/>
                </a:lnTo>
                <a:cubicBezTo>
                  <a:pt x="183490" y="56083"/>
                  <a:pt x="180823" y="60579"/>
                  <a:pt x="177622" y="65608"/>
                </a:cubicBezTo>
                <a:cubicBezTo>
                  <a:pt x="174422" y="70637"/>
                  <a:pt x="170688" y="76048"/>
                  <a:pt x="166421" y="81839"/>
                </a:cubicBezTo>
                <a:cubicBezTo>
                  <a:pt x="162306" y="87630"/>
                  <a:pt x="158534" y="92735"/>
                  <a:pt x="155105" y="97155"/>
                </a:cubicBezTo>
                <a:cubicBezTo>
                  <a:pt x="151676" y="101575"/>
                  <a:pt x="148514" y="105308"/>
                  <a:pt x="145618" y="108356"/>
                </a:cubicBezTo>
                <a:lnTo>
                  <a:pt x="133731" y="99212"/>
                </a:lnTo>
                <a:cubicBezTo>
                  <a:pt x="136627" y="96164"/>
                  <a:pt x="139827" y="92507"/>
                  <a:pt x="143332" y="88240"/>
                </a:cubicBezTo>
                <a:cubicBezTo>
                  <a:pt x="146838" y="83972"/>
                  <a:pt x="150571" y="78943"/>
                  <a:pt x="154534" y="73152"/>
                </a:cubicBezTo>
                <a:cubicBezTo>
                  <a:pt x="162916" y="61265"/>
                  <a:pt x="169088" y="51587"/>
                  <a:pt x="173050" y="44120"/>
                </a:cubicBezTo>
                <a:close/>
                <a:moveTo>
                  <a:pt x="31776" y="44120"/>
                </a:moveTo>
                <a:cubicBezTo>
                  <a:pt x="34671" y="47168"/>
                  <a:pt x="37834" y="50940"/>
                  <a:pt x="41263" y="55435"/>
                </a:cubicBezTo>
                <a:cubicBezTo>
                  <a:pt x="44692" y="59931"/>
                  <a:pt x="48540" y="65075"/>
                  <a:pt x="52807" y="70866"/>
                </a:cubicBezTo>
                <a:cubicBezTo>
                  <a:pt x="61189" y="82296"/>
                  <a:pt x="67437" y="91745"/>
                  <a:pt x="71552" y="99212"/>
                </a:cubicBezTo>
                <a:lnTo>
                  <a:pt x="59436" y="108128"/>
                </a:lnTo>
                <a:cubicBezTo>
                  <a:pt x="55474" y="100508"/>
                  <a:pt x="49302" y="90983"/>
                  <a:pt x="40920" y="79553"/>
                </a:cubicBezTo>
                <a:cubicBezTo>
                  <a:pt x="36805" y="73762"/>
                  <a:pt x="33033" y="68580"/>
                  <a:pt x="29604" y="64008"/>
                </a:cubicBezTo>
                <a:cubicBezTo>
                  <a:pt x="26175" y="59436"/>
                  <a:pt x="23089" y="55626"/>
                  <a:pt x="20346" y="52578"/>
                </a:cubicBezTo>
                <a:close/>
                <a:moveTo>
                  <a:pt x="3039389" y="41148"/>
                </a:moveTo>
                <a:cubicBezTo>
                  <a:pt x="3041980" y="45568"/>
                  <a:pt x="3044685" y="50597"/>
                  <a:pt x="3047505" y="56236"/>
                </a:cubicBezTo>
                <a:cubicBezTo>
                  <a:pt x="3050324" y="61874"/>
                  <a:pt x="3052724" y="67132"/>
                  <a:pt x="3054706" y="72009"/>
                </a:cubicBezTo>
                <a:lnTo>
                  <a:pt x="3043276" y="77953"/>
                </a:lnTo>
                <a:cubicBezTo>
                  <a:pt x="3041447" y="73076"/>
                  <a:pt x="3039085" y="67666"/>
                  <a:pt x="3036189" y="61722"/>
                </a:cubicBezTo>
                <a:cubicBezTo>
                  <a:pt x="3033294" y="55778"/>
                  <a:pt x="3030550" y="50673"/>
                  <a:pt x="3027960" y="46406"/>
                </a:cubicBezTo>
                <a:close/>
                <a:moveTo>
                  <a:pt x="3088310" y="40919"/>
                </a:moveTo>
                <a:lnTo>
                  <a:pt x="3100883" y="45491"/>
                </a:lnTo>
                <a:cubicBezTo>
                  <a:pt x="3100273" y="47320"/>
                  <a:pt x="3099435" y="49606"/>
                  <a:pt x="3098368" y="52349"/>
                </a:cubicBezTo>
                <a:cubicBezTo>
                  <a:pt x="3097302" y="55093"/>
                  <a:pt x="3096082" y="57988"/>
                  <a:pt x="3094711" y="61036"/>
                </a:cubicBezTo>
                <a:cubicBezTo>
                  <a:pt x="3093339" y="64084"/>
                  <a:pt x="3091891" y="67170"/>
                  <a:pt x="3090367" y="70294"/>
                </a:cubicBezTo>
                <a:cubicBezTo>
                  <a:pt x="3088843" y="73419"/>
                  <a:pt x="3087396" y="76352"/>
                  <a:pt x="3086024" y="79096"/>
                </a:cubicBezTo>
                <a:lnTo>
                  <a:pt x="3120771" y="79096"/>
                </a:lnTo>
                <a:lnTo>
                  <a:pt x="3120771" y="92583"/>
                </a:lnTo>
                <a:lnTo>
                  <a:pt x="3072765" y="92583"/>
                </a:lnTo>
                <a:lnTo>
                  <a:pt x="3072765" y="119329"/>
                </a:lnTo>
                <a:lnTo>
                  <a:pt x="3117342" y="119329"/>
                </a:lnTo>
                <a:lnTo>
                  <a:pt x="3117342" y="133502"/>
                </a:lnTo>
                <a:lnTo>
                  <a:pt x="3072765" y="133502"/>
                </a:lnTo>
                <a:lnTo>
                  <a:pt x="3072765" y="188366"/>
                </a:lnTo>
                <a:cubicBezTo>
                  <a:pt x="3072765" y="195986"/>
                  <a:pt x="3071660" y="201473"/>
                  <a:pt x="3069450" y="204826"/>
                </a:cubicBezTo>
                <a:cubicBezTo>
                  <a:pt x="3067241" y="208178"/>
                  <a:pt x="3063012" y="210236"/>
                  <a:pt x="3056763" y="210998"/>
                </a:cubicBezTo>
                <a:cubicBezTo>
                  <a:pt x="3053410" y="211303"/>
                  <a:pt x="3049943" y="211531"/>
                  <a:pt x="3046362" y="211684"/>
                </a:cubicBezTo>
                <a:cubicBezTo>
                  <a:pt x="3042781" y="211836"/>
                  <a:pt x="3039694" y="211836"/>
                  <a:pt x="3037104" y="211684"/>
                </a:cubicBezTo>
                <a:lnTo>
                  <a:pt x="3034818" y="196825"/>
                </a:lnTo>
                <a:cubicBezTo>
                  <a:pt x="3037104" y="197129"/>
                  <a:pt x="3039351" y="197358"/>
                  <a:pt x="3041561" y="197510"/>
                </a:cubicBezTo>
                <a:cubicBezTo>
                  <a:pt x="3043771" y="197663"/>
                  <a:pt x="3046400" y="197663"/>
                  <a:pt x="3049448" y="197510"/>
                </a:cubicBezTo>
                <a:cubicBezTo>
                  <a:pt x="3053715" y="197510"/>
                  <a:pt x="3056382" y="196901"/>
                  <a:pt x="3057449" y="195682"/>
                </a:cubicBezTo>
                <a:cubicBezTo>
                  <a:pt x="3058516" y="194462"/>
                  <a:pt x="3059049" y="191643"/>
                  <a:pt x="3059049" y="187223"/>
                </a:cubicBezTo>
                <a:lnTo>
                  <a:pt x="3059049" y="133502"/>
                </a:lnTo>
                <a:lnTo>
                  <a:pt x="3011729" y="133502"/>
                </a:lnTo>
                <a:lnTo>
                  <a:pt x="3011729" y="119329"/>
                </a:lnTo>
                <a:lnTo>
                  <a:pt x="3059049" y="119329"/>
                </a:lnTo>
                <a:lnTo>
                  <a:pt x="3059049" y="92583"/>
                </a:lnTo>
                <a:lnTo>
                  <a:pt x="3008986" y="92583"/>
                </a:lnTo>
                <a:lnTo>
                  <a:pt x="3008986" y="79096"/>
                </a:lnTo>
                <a:lnTo>
                  <a:pt x="3071851" y="79096"/>
                </a:lnTo>
                <a:cubicBezTo>
                  <a:pt x="3074899" y="73457"/>
                  <a:pt x="3077947" y="67132"/>
                  <a:pt x="3080995" y="60122"/>
                </a:cubicBezTo>
                <a:cubicBezTo>
                  <a:pt x="3084043" y="53111"/>
                  <a:pt x="3086481" y="46711"/>
                  <a:pt x="3088310" y="40919"/>
                </a:cubicBezTo>
                <a:close/>
                <a:moveTo>
                  <a:pt x="3728542" y="38405"/>
                </a:moveTo>
                <a:lnTo>
                  <a:pt x="3728542" y="119101"/>
                </a:lnTo>
                <a:lnTo>
                  <a:pt x="3762375" y="119101"/>
                </a:lnTo>
                <a:cubicBezTo>
                  <a:pt x="3774720" y="119101"/>
                  <a:pt x="3784435" y="115519"/>
                  <a:pt x="3791521" y="108356"/>
                </a:cubicBezTo>
                <a:cubicBezTo>
                  <a:pt x="3798608" y="101194"/>
                  <a:pt x="3802152" y="91288"/>
                  <a:pt x="3802152" y="78638"/>
                </a:cubicBezTo>
                <a:cubicBezTo>
                  <a:pt x="3802152" y="66142"/>
                  <a:pt x="3798608" y="56312"/>
                  <a:pt x="3791521" y="49149"/>
                </a:cubicBezTo>
                <a:cubicBezTo>
                  <a:pt x="3784435" y="41986"/>
                  <a:pt x="3774720" y="38405"/>
                  <a:pt x="3762375" y="38405"/>
                </a:cubicBezTo>
                <a:close/>
                <a:moveTo>
                  <a:pt x="1218438" y="36119"/>
                </a:moveTo>
                <a:cubicBezTo>
                  <a:pt x="1207161" y="36119"/>
                  <a:pt x="1197140" y="39357"/>
                  <a:pt x="1188377" y="45834"/>
                </a:cubicBezTo>
                <a:cubicBezTo>
                  <a:pt x="1179614" y="52311"/>
                  <a:pt x="1172833" y="61455"/>
                  <a:pt x="1168032" y="73266"/>
                </a:cubicBezTo>
                <a:cubicBezTo>
                  <a:pt x="1163231" y="85077"/>
                  <a:pt x="1160831" y="98603"/>
                  <a:pt x="1160831" y="113843"/>
                </a:cubicBezTo>
                <a:cubicBezTo>
                  <a:pt x="1160831" y="129083"/>
                  <a:pt x="1163231" y="142570"/>
                  <a:pt x="1168032" y="154305"/>
                </a:cubicBezTo>
                <a:cubicBezTo>
                  <a:pt x="1172833" y="166040"/>
                  <a:pt x="1179614" y="175184"/>
                  <a:pt x="1188377" y="181737"/>
                </a:cubicBezTo>
                <a:cubicBezTo>
                  <a:pt x="1197140" y="188290"/>
                  <a:pt x="1207161" y="191567"/>
                  <a:pt x="1218438" y="191567"/>
                </a:cubicBezTo>
                <a:cubicBezTo>
                  <a:pt x="1229716" y="191567"/>
                  <a:pt x="1239736" y="188290"/>
                  <a:pt x="1248499" y="181737"/>
                </a:cubicBezTo>
                <a:cubicBezTo>
                  <a:pt x="1257262" y="175184"/>
                  <a:pt x="1264082" y="166040"/>
                  <a:pt x="1268959" y="154305"/>
                </a:cubicBezTo>
                <a:cubicBezTo>
                  <a:pt x="1273836" y="142570"/>
                  <a:pt x="1276274" y="129083"/>
                  <a:pt x="1276274" y="113843"/>
                </a:cubicBezTo>
                <a:cubicBezTo>
                  <a:pt x="1276274" y="98603"/>
                  <a:pt x="1273836" y="85077"/>
                  <a:pt x="1268959" y="73266"/>
                </a:cubicBezTo>
                <a:cubicBezTo>
                  <a:pt x="1264082" y="61455"/>
                  <a:pt x="1257262" y="52311"/>
                  <a:pt x="1248499" y="45834"/>
                </a:cubicBezTo>
                <a:cubicBezTo>
                  <a:pt x="1239736" y="39357"/>
                  <a:pt x="1229716" y="36119"/>
                  <a:pt x="1218438" y="36119"/>
                </a:cubicBezTo>
                <a:close/>
                <a:moveTo>
                  <a:pt x="2239747" y="35662"/>
                </a:moveTo>
                <a:cubicBezTo>
                  <a:pt x="2227860" y="35662"/>
                  <a:pt x="2218296" y="39395"/>
                  <a:pt x="2211057" y="46863"/>
                </a:cubicBezTo>
                <a:cubicBezTo>
                  <a:pt x="2203818" y="54331"/>
                  <a:pt x="2200199" y="64160"/>
                  <a:pt x="2200199" y="76352"/>
                </a:cubicBezTo>
                <a:cubicBezTo>
                  <a:pt x="2200199" y="88849"/>
                  <a:pt x="2203780" y="98793"/>
                  <a:pt x="2210943" y="106185"/>
                </a:cubicBezTo>
                <a:cubicBezTo>
                  <a:pt x="2218106" y="113576"/>
                  <a:pt x="2227707" y="117272"/>
                  <a:pt x="2239747" y="117272"/>
                </a:cubicBezTo>
                <a:cubicBezTo>
                  <a:pt x="2250872" y="117272"/>
                  <a:pt x="2259978" y="113843"/>
                  <a:pt x="2267064" y="106985"/>
                </a:cubicBezTo>
                <a:cubicBezTo>
                  <a:pt x="2274151" y="100127"/>
                  <a:pt x="2278075" y="91059"/>
                  <a:pt x="2278837" y="79781"/>
                </a:cubicBezTo>
                <a:lnTo>
                  <a:pt x="2278837" y="76352"/>
                </a:lnTo>
                <a:cubicBezTo>
                  <a:pt x="2278837" y="64008"/>
                  <a:pt x="2275256" y="54140"/>
                  <a:pt x="2268093" y="46749"/>
                </a:cubicBezTo>
                <a:cubicBezTo>
                  <a:pt x="2260930" y="39357"/>
                  <a:pt x="2251481" y="35662"/>
                  <a:pt x="2239747" y="35662"/>
                </a:cubicBezTo>
                <a:close/>
                <a:moveTo>
                  <a:pt x="2001393" y="35433"/>
                </a:moveTo>
                <a:cubicBezTo>
                  <a:pt x="1987068" y="35433"/>
                  <a:pt x="1976247" y="42062"/>
                  <a:pt x="1968932" y="55321"/>
                </a:cubicBezTo>
                <a:cubicBezTo>
                  <a:pt x="1961617" y="68580"/>
                  <a:pt x="1957959" y="88087"/>
                  <a:pt x="1957959" y="113843"/>
                </a:cubicBezTo>
                <a:cubicBezTo>
                  <a:pt x="1957959" y="139446"/>
                  <a:pt x="1961617" y="158915"/>
                  <a:pt x="1968932" y="172250"/>
                </a:cubicBezTo>
                <a:cubicBezTo>
                  <a:pt x="1976247" y="185585"/>
                  <a:pt x="1987068" y="192253"/>
                  <a:pt x="2001393" y="192253"/>
                </a:cubicBezTo>
                <a:cubicBezTo>
                  <a:pt x="2015719" y="192253"/>
                  <a:pt x="2026539" y="185585"/>
                  <a:pt x="2033854" y="172250"/>
                </a:cubicBezTo>
                <a:cubicBezTo>
                  <a:pt x="2041170" y="158915"/>
                  <a:pt x="2044827" y="139446"/>
                  <a:pt x="2044827" y="113843"/>
                </a:cubicBezTo>
                <a:cubicBezTo>
                  <a:pt x="2044827" y="88087"/>
                  <a:pt x="2041170" y="68580"/>
                  <a:pt x="2033854" y="55321"/>
                </a:cubicBezTo>
                <a:cubicBezTo>
                  <a:pt x="2026539" y="42062"/>
                  <a:pt x="2015719" y="35433"/>
                  <a:pt x="2001393" y="35433"/>
                </a:cubicBezTo>
                <a:close/>
                <a:moveTo>
                  <a:pt x="796214" y="27889"/>
                </a:moveTo>
                <a:lnTo>
                  <a:pt x="796214" y="52578"/>
                </a:lnTo>
                <a:lnTo>
                  <a:pt x="851535" y="52578"/>
                </a:lnTo>
                <a:lnTo>
                  <a:pt x="851535" y="27889"/>
                </a:lnTo>
                <a:close/>
                <a:moveTo>
                  <a:pt x="726262" y="27889"/>
                </a:moveTo>
                <a:lnTo>
                  <a:pt x="726262" y="52578"/>
                </a:lnTo>
                <a:lnTo>
                  <a:pt x="781584" y="52578"/>
                </a:lnTo>
                <a:lnTo>
                  <a:pt x="781584" y="27889"/>
                </a:lnTo>
                <a:close/>
                <a:moveTo>
                  <a:pt x="1501445" y="25832"/>
                </a:moveTo>
                <a:cubicBezTo>
                  <a:pt x="1505103" y="25832"/>
                  <a:pt x="1507960" y="26899"/>
                  <a:pt x="1510017" y="29032"/>
                </a:cubicBezTo>
                <a:cubicBezTo>
                  <a:pt x="1512075" y="31166"/>
                  <a:pt x="1513104" y="33985"/>
                  <a:pt x="1513104" y="37490"/>
                </a:cubicBezTo>
                <a:cubicBezTo>
                  <a:pt x="1513104" y="41148"/>
                  <a:pt x="1512075" y="44005"/>
                  <a:pt x="1510017" y="46063"/>
                </a:cubicBezTo>
                <a:cubicBezTo>
                  <a:pt x="1507960" y="48120"/>
                  <a:pt x="1505103" y="49149"/>
                  <a:pt x="1501445" y="49149"/>
                </a:cubicBezTo>
                <a:cubicBezTo>
                  <a:pt x="1497940" y="49149"/>
                  <a:pt x="1495120" y="48120"/>
                  <a:pt x="1492987" y="46063"/>
                </a:cubicBezTo>
                <a:cubicBezTo>
                  <a:pt x="1490853" y="44005"/>
                  <a:pt x="1489786" y="41148"/>
                  <a:pt x="1489786" y="37490"/>
                </a:cubicBezTo>
                <a:cubicBezTo>
                  <a:pt x="1489786" y="33985"/>
                  <a:pt x="1490853" y="31166"/>
                  <a:pt x="1492987" y="29032"/>
                </a:cubicBezTo>
                <a:cubicBezTo>
                  <a:pt x="1495120" y="26899"/>
                  <a:pt x="1497940" y="25832"/>
                  <a:pt x="1501445" y="25832"/>
                </a:cubicBezTo>
                <a:close/>
                <a:moveTo>
                  <a:pt x="313182" y="24917"/>
                </a:moveTo>
                <a:lnTo>
                  <a:pt x="313182" y="43891"/>
                </a:lnTo>
                <a:lnTo>
                  <a:pt x="365074" y="43891"/>
                </a:lnTo>
                <a:lnTo>
                  <a:pt x="365074" y="75895"/>
                </a:lnTo>
                <a:lnTo>
                  <a:pt x="392735" y="75895"/>
                </a:lnTo>
                <a:lnTo>
                  <a:pt x="392735" y="24917"/>
                </a:lnTo>
                <a:close/>
                <a:moveTo>
                  <a:pt x="3711855" y="23774"/>
                </a:moveTo>
                <a:lnTo>
                  <a:pt x="3764432" y="23774"/>
                </a:lnTo>
                <a:cubicBezTo>
                  <a:pt x="3775405" y="23774"/>
                  <a:pt x="3785045" y="26022"/>
                  <a:pt x="3793350" y="30518"/>
                </a:cubicBezTo>
                <a:cubicBezTo>
                  <a:pt x="3801656" y="35014"/>
                  <a:pt x="3808057" y="41415"/>
                  <a:pt x="3812553" y="49720"/>
                </a:cubicBezTo>
                <a:cubicBezTo>
                  <a:pt x="3817049" y="58026"/>
                  <a:pt x="3819297" y="67666"/>
                  <a:pt x="3819297" y="78638"/>
                </a:cubicBezTo>
                <a:cubicBezTo>
                  <a:pt x="3819297" y="89611"/>
                  <a:pt x="3817049" y="99250"/>
                  <a:pt x="3812553" y="107556"/>
                </a:cubicBezTo>
                <a:cubicBezTo>
                  <a:pt x="3808057" y="115862"/>
                  <a:pt x="3801656" y="122301"/>
                  <a:pt x="3793350" y="126873"/>
                </a:cubicBezTo>
                <a:cubicBezTo>
                  <a:pt x="3785045" y="131445"/>
                  <a:pt x="3775405" y="133731"/>
                  <a:pt x="3764432" y="133731"/>
                </a:cubicBezTo>
                <a:lnTo>
                  <a:pt x="3728542" y="133731"/>
                </a:lnTo>
                <a:lnTo>
                  <a:pt x="3728542" y="203683"/>
                </a:lnTo>
                <a:lnTo>
                  <a:pt x="3711855" y="203683"/>
                </a:lnTo>
                <a:close/>
                <a:moveTo>
                  <a:pt x="3461842" y="23774"/>
                </a:moveTo>
                <a:lnTo>
                  <a:pt x="3479445" y="23774"/>
                </a:lnTo>
                <a:lnTo>
                  <a:pt x="3520364" y="180137"/>
                </a:lnTo>
                <a:lnTo>
                  <a:pt x="3564712" y="23774"/>
                </a:lnTo>
                <a:lnTo>
                  <a:pt x="3580943" y="23774"/>
                </a:lnTo>
                <a:lnTo>
                  <a:pt x="3625063" y="180594"/>
                </a:lnTo>
                <a:lnTo>
                  <a:pt x="3666439" y="23774"/>
                </a:lnTo>
                <a:lnTo>
                  <a:pt x="3683127" y="23774"/>
                </a:lnTo>
                <a:lnTo>
                  <a:pt x="3633064" y="203683"/>
                </a:lnTo>
                <a:lnTo>
                  <a:pt x="3616605" y="203683"/>
                </a:lnTo>
                <a:lnTo>
                  <a:pt x="3572485" y="47777"/>
                </a:lnTo>
                <a:lnTo>
                  <a:pt x="3528136" y="203683"/>
                </a:lnTo>
                <a:lnTo>
                  <a:pt x="3511448" y="203683"/>
                </a:lnTo>
                <a:close/>
                <a:moveTo>
                  <a:pt x="2127123" y="23774"/>
                </a:moveTo>
                <a:lnTo>
                  <a:pt x="2138325" y="23774"/>
                </a:lnTo>
                <a:lnTo>
                  <a:pt x="2138325" y="203683"/>
                </a:lnTo>
                <a:lnTo>
                  <a:pt x="2122322" y="203683"/>
                </a:lnTo>
                <a:lnTo>
                  <a:pt x="2122322" y="43434"/>
                </a:lnTo>
                <a:lnTo>
                  <a:pt x="2084832" y="65151"/>
                </a:lnTo>
                <a:lnTo>
                  <a:pt x="2085061" y="48463"/>
                </a:lnTo>
                <a:close/>
                <a:moveTo>
                  <a:pt x="3898011" y="21260"/>
                </a:moveTo>
                <a:cubicBezTo>
                  <a:pt x="3911270" y="21260"/>
                  <a:pt x="3922624" y="24232"/>
                  <a:pt x="3932072" y="30175"/>
                </a:cubicBezTo>
                <a:cubicBezTo>
                  <a:pt x="3941521" y="36119"/>
                  <a:pt x="3947998" y="44348"/>
                  <a:pt x="3951504" y="54864"/>
                </a:cubicBezTo>
                <a:lnTo>
                  <a:pt x="3937102" y="61493"/>
                </a:lnTo>
                <a:cubicBezTo>
                  <a:pt x="3931463" y="44729"/>
                  <a:pt x="3918509" y="36347"/>
                  <a:pt x="3898240" y="36347"/>
                </a:cubicBezTo>
                <a:cubicBezTo>
                  <a:pt x="3885895" y="36347"/>
                  <a:pt x="3876523" y="39014"/>
                  <a:pt x="3870122" y="44348"/>
                </a:cubicBezTo>
                <a:cubicBezTo>
                  <a:pt x="3863721" y="49682"/>
                  <a:pt x="3860521" y="57531"/>
                  <a:pt x="3860521" y="67894"/>
                </a:cubicBezTo>
                <a:cubicBezTo>
                  <a:pt x="3860521" y="74143"/>
                  <a:pt x="3861778" y="79286"/>
                  <a:pt x="3864293" y="83325"/>
                </a:cubicBezTo>
                <a:cubicBezTo>
                  <a:pt x="3866807" y="87363"/>
                  <a:pt x="3870922" y="90830"/>
                  <a:pt x="3876637" y="93726"/>
                </a:cubicBezTo>
                <a:cubicBezTo>
                  <a:pt x="3882352" y="96622"/>
                  <a:pt x="3890391" y="99289"/>
                  <a:pt x="3900754" y="101727"/>
                </a:cubicBezTo>
                <a:cubicBezTo>
                  <a:pt x="3920414" y="106299"/>
                  <a:pt x="3934435" y="112662"/>
                  <a:pt x="3942816" y="120815"/>
                </a:cubicBezTo>
                <a:cubicBezTo>
                  <a:pt x="3951198" y="128968"/>
                  <a:pt x="3955390" y="140208"/>
                  <a:pt x="3955390" y="154534"/>
                </a:cubicBezTo>
                <a:cubicBezTo>
                  <a:pt x="3955390" y="164744"/>
                  <a:pt x="3952951" y="173736"/>
                  <a:pt x="3948074" y="181508"/>
                </a:cubicBezTo>
                <a:cubicBezTo>
                  <a:pt x="3943198" y="189281"/>
                  <a:pt x="3936340" y="195339"/>
                  <a:pt x="3927500" y="199682"/>
                </a:cubicBezTo>
                <a:cubicBezTo>
                  <a:pt x="3918661" y="204025"/>
                  <a:pt x="3908450" y="206197"/>
                  <a:pt x="3896868" y="206197"/>
                </a:cubicBezTo>
                <a:cubicBezTo>
                  <a:pt x="3882085" y="206197"/>
                  <a:pt x="3869512" y="202844"/>
                  <a:pt x="3859149" y="196139"/>
                </a:cubicBezTo>
                <a:cubicBezTo>
                  <a:pt x="3848786" y="189433"/>
                  <a:pt x="3841471" y="179984"/>
                  <a:pt x="3837204" y="167792"/>
                </a:cubicBezTo>
                <a:lnTo>
                  <a:pt x="3851377" y="161163"/>
                </a:lnTo>
                <a:cubicBezTo>
                  <a:pt x="3854882" y="171069"/>
                  <a:pt x="3860445" y="178537"/>
                  <a:pt x="3868064" y="183566"/>
                </a:cubicBezTo>
                <a:cubicBezTo>
                  <a:pt x="3875685" y="188595"/>
                  <a:pt x="3885286" y="191110"/>
                  <a:pt x="3896868" y="191110"/>
                </a:cubicBezTo>
                <a:cubicBezTo>
                  <a:pt x="3909822" y="191110"/>
                  <a:pt x="3919995" y="187871"/>
                  <a:pt x="3927386" y="181394"/>
                </a:cubicBezTo>
                <a:cubicBezTo>
                  <a:pt x="3934778" y="174917"/>
                  <a:pt x="3938473" y="166040"/>
                  <a:pt x="3938473" y="154762"/>
                </a:cubicBezTo>
                <a:cubicBezTo>
                  <a:pt x="3938473" y="147904"/>
                  <a:pt x="3937102" y="142151"/>
                  <a:pt x="3934358" y="137503"/>
                </a:cubicBezTo>
                <a:cubicBezTo>
                  <a:pt x="3931615" y="132855"/>
                  <a:pt x="3927120" y="128930"/>
                  <a:pt x="3920871" y="125730"/>
                </a:cubicBezTo>
                <a:cubicBezTo>
                  <a:pt x="3914623" y="122530"/>
                  <a:pt x="3906012" y="119634"/>
                  <a:pt x="3895039" y="117043"/>
                </a:cubicBezTo>
                <a:cubicBezTo>
                  <a:pt x="3876751" y="112776"/>
                  <a:pt x="3863569" y="106794"/>
                  <a:pt x="3855491" y="99098"/>
                </a:cubicBezTo>
                <a:cubicBezTo>
                  <a:pt x="3847414" y="91402"/>
                  <a:pt x="3843376" y="81153"/>
                  <a:pt x="3843376" y="68351"/>
                </a:cubicBezTo>
                <a:cubicBezTo>
                  <a:pt x="3843376" y="54026"/>
                  <a:pt x="3848253" y="42596"/>
                  <a:pt x="3858006" y="34061"/>
                </a:cubicBezTo>
                <a:cubicBezTo>
                  <a:pt x="3867760" y="25527"/>
                  <a:pt x="3881095" y="21260"/>
                  <a:pt x="3898011" y="21260"/>
                </a:cubicBezTo>
                <a:close/>
                <a:moveTo>
                  <a:pt x="2239747" y="21260"/>
                </a:moveTo>
                <a:cubicBezTo>
                  <a:pt x="2250415" y="21260"/>
                  <a:pt x="2259902" y="23660"/>
                  <a:pt x="2268207" y="28461"/>
                </a:cubicBezTo>
                <a:cubicBezTo>
                  <a:pt x="2276513" y="33261"/>
                  <a:pt x="2282990" y="40005"/>
                  <a:pt x="2287638" y="48692"/>
                </a:cubicBezTo>
                <a:cubicBezTo>
                  <a:pt x="2292287" y="57379"/>
                  <a:pt x="2294611" y="67437"/>
                  <a:pt x="2294611" y="78867"/>
                </a:cubicBezTo>
                <a:cubicBezTo>
                  <a:pt x="2294611" y="90602"/>
                  <a:pt x="2292325" y="102184"/>
                  <a:pt x="2287753" y="113614"/>
                </a:cubicBezTo>
                <a:cubicBezTo>
                  <a:pt x="2283181" y="125044"/>
                  <a:pt x="2275561" y="138684"/>
                  <a:pt x="2264893" y="154534"/>
                </a:cubicBezTo>
                <a:lnTo>
                  <a:pt x="2231517" y="203683"/>
                </a:lnTo>
                <a:lnTo>
                  <a:pt x="2212772" y="203683"/>
                </a:lnTo>
                <a:lnTo>
                  <a:pt x="2252548" y="147447"/>
                </a:lnTo>
                <a:cubicBezTo>
                  <a:pt x="2259711" y="137236"/>
                  <a:pt x="2265502" y="127864"/>
                  <a:pt x="2269922" y="119329"/>
                </a:cubicBezTo>
                <a:cubicBezTo>
                  <a:pt x="2260930" y="127406"/>
                  <a:pt x="2250262" y="131445"/>
                  <a:pt x="2237918" y="131445"/>
                </a:cubicBezTo>
                <a:cubicBezTo>
                  <a:pt x="2227555" y="131445"/>
                  <a:pt x="2218296" y="129121"/>
                  <a:pt x="2210143" y="124473"/>
                </a:cubicBezTo>
                <a:cubicBezTo>
                  <a:pt x="2201990" y="119824"/>
                  <a:pt x="2195627" y="113309"/>
                  <a:pt x="2191055" y="104927"/>
                </a:cubicBezTo>
                <a:cubicBezTo>
                  <a:pt x="2186483" y="96545"/>
                  <a:pt x="2184197" y="87020"/>
                  <a:pt x="2184197" y="76352"/>
                </a:cubicBezTo>
                <a:cubicBezTo>
                  <a:pt x="2184197" y="65837"/>
                  <a:pt x="2186597" y="56388"/>
                  <a:pt x="2191398" y="48006"/>
                </a:cubicBezTo>
                <a:cubicBezTo>
                  <a:pt x="2196198" y="39624"/>
                  <a:pt x="2202790" y="33071"/>
                  <a:pt x="2211172" y="28346"/>
                </a:cubicBezTo>
                <a:cubicBezTo>
                  <a:pt x="2219554" y="23622"/>
                  <a:pt x="2229079" y="21260"/>
                  <a:pt x="2239747" y="21260"/>
                </a:cubicBezTo>
                <a:close/>
                <a:moveTo>
                  <a:pt x="2001393" y="21260"/>
                </a:moveTo>
                <a:cubicBezTo>
                  <a:pt x="2020596" y="21260"/>
                  <a:pt x="2035302" y="29299"/>
                  <a:pt x="2045513" y="45377"/>
                </a:cubicBezTo>
                <a:cubicBezTo>
                  <a:pt x="2055724" y="61455"/>
                  <a:pt x="2060829" y="84277"/>
                  <a:pt x="2060829" y="113843"/>
                </a:cubicBezTo>
                <a:cubicBezTo>
                  <a:pt x="2060829" y="143256"/>
                  <a:pt x="2055724" y="166002"/>
                  <a:pt x="2045513" y="182080"/>
                </a:cubicBezTo>
                <a:cubicBezTo>
                  <a:pt x="2035302" y="198158"/>
                  <a:pt x="2020596" y="206197"/>
                  <a:pt x="2001393" y="206197"/>
                </a:cubicBezTo>
                <a:cubicBezTo>
                  <a:pt x="1982191" y="206197"/>
                  <a:pt x="1967484" y="198158"/>
                  <a:pt x="1957273" y="182080"/>
                </a:cubicBezTo>
                <a:cubicBezTo>
                  <a:pt x="1947063" y="166002"/>
                  <a:pt x="1941957" y="143256"/>
                  <a:pt x="1941957" y="113843"/>
                </a:cubicBezTo>
                <a:cubicBezTo>
                  <a:pt x="1941957" y="84277"/>
                  <a:pt x="1947063" y="61455"/>
                  <a:pt x="1957273" y="45377"/>
                </a:cubicBezTo>
                <a:cubicBezTo>
                  <a:pt x="1967484" y="29299"/>
                  <a:pt x="1982191" y="21260"/>
                  <a:pt x="2001393" y="21260"/>
                </a:cubicBezTo>
                <a:close/>
                <a:moveTo>
                  <a:pt x="1858975" y="21260"/>
                </a:moveTo>
                <a:cubicBezTo>
                  <a:pt x="1869491" y="21260"/>
                  <a:pt x="1878864" y="23546"/>
                  <a:pt x="1887093" y="28118"/>
                </a:cubicBezTo>
                <a:cubicBezTo>
                  <a:pt x="1895323" y="32690"/>
                  <a:pt x="1901762" y="39052"/>
                  <a:pt x="1906410" y="47206"/>
                </a:cubicBezTo>
                <a:cubicBezTo>
                  <a:pt x="1911058" y="55359"/>
                  <a:pt x="1913382" y="64618"/>
                  <a:pt x="1913382" y="74981"/>
                </a:cubicBezTo>
                <a:cubicBezTo>
                  <a:pt x="1913382" y="83820"/>
                  <a:pt x="1911401" y="92164"/>
                  <a:pt x="1907439" y="100012"/>
                </a:cubicBezTo>
                <a:cubicBezTo>
                  <a:pt x="1903476" y="107861"/>
                  <a:pt x="1897761" y="115824"/>
                  <a:pt x="1890294" y="123901"/>
                </a:cubicBezTo>
                <a:lnTo>
                  <a:pt x="1827657" y="189281"/>
                </a:lnTo>
                <a:lnTo>
                  <a:pt x="1913839" y="189281"/>
                </a:lnTo>
                <a:lnTo>
                  <a:pt x="1913839" y="203683"/>
                </a:lnTo>
                <a:lnTo>
                  <a:pt x="1804111" y="203683"/>
                </a:lnTo>
                <a:lnTo>
                  <a:pt x="1804111" y="192253"/>
                </a:lnTo>
                <a:lnTo>
                  <a:pt x="1878864" y="114529"/>
                </a:lnTo>
                <a:cubicBezTo>
                  <a:pt x="1891056" y="101879"/>
                  <a:pt x="1897152" y="88697"/>
                  <a:pt x="1897152" y="74981"/>
                </a:cubicBezTo>
                <a:cubicBezTo>
                  <a:pt x="1897152" y="62941"/>
                  <a:pt x="1893684" y="53340"/>
                  <a:pt x="1886750" y="46177"/>
                </a:cubicBezTo>
                <a:cubicBezTo>
                  <a:pt x="1879816" y="39014"/>
                  <a:pt x="1870405" y="35433"/>
                  <a:pt x="1858518" y="35433"/>
                </a:cubicBezTo>
                <a:cubicBezTo>
                  <a:pt x="1848460" y="35433"/>
                  <a:pt x="1840040" y="37909"/>
                  <a:pt x="1833258" y="42862"/>
                </a:cubicBezTo>
                <a:cubicBezTo>
                  <a:pt x="1826476" y="47815"/>
                  <a:pt x="1821790" y="54559"/>
                  <a:pt x="1819199" y="63094"/>
                </a:cubicBezTo>
                <a:lnTo>
                  <a:pt x="1806626" y="55550"/>
                </a:lnTo>
                <a:cubicBezTo>
                  <a:pt x="1809979" y="44729"/>
                  <a:pt x="1816265" y="36309"/>
                  <a:pt x="1825485" y="30289"/>
                </a:cubicBezTo>
                <a:cubicBezTo>
                  <a:pt x="1834706" y="24270"/>
                  <a:pt x="1845869" y="21260"/>
                  <a:pt x="1858975" y="21260"/>
                </a:cubicBezTo>
                <a:close/>
                <a:moveTo>
                  <a:pt x="1218438" y="21260"/>
                </a:moveTo>
                <a:cubicBezTo>
                  <a:pt x="1232916" y="21260"/>
                  <a:pt x="1245794" y="25222"/>
                  <a:pt x="1257072" y="33147"/>
                </a:cubicBezTo>
                <a:cubicBezTo>
                  <a:pt x="1268349" y="41072"/>
                  <a:pt x="1277150" y="52083"/>
                  <a:pt x="1283475" y="66180"/>
                </a:cubicBezTo>
                <a:cubicBezTo>
                  <a:pt x="1289800" y="80277"/>
                  <a:pt x="1292962" y="96164"/>
                  <a:pt x="1292962" y="113843"/>
                </a:cubicBezTo>
                <a:cubicBezTo>
                  <a:pt x="1292962" y="131521"/>
                  <a:pt x="1289800" y="147371"/>
                  <a:pt x="1283475" y="161392"/>
                </a:cubicBezTo>
                <a:cubicBezTo>
                  <a:pt x="1277150" y="175412"/>
                  <a:pt x="1268349" y="186385"/>
                  <a:pt x="1257072" y="194310"/>
                </a:cubicBezTo>
                <a:cubicBezTo>
                  <a:pt x="1245794" y="202235"/>
                  <a:pt x="1232916" y="206197"/>
                  <a:pt x="1218438" y="206197"/>
                </a:cubicBezTo>
                <a:cubicBezTo>
                  <a:pt x="1203960" y="206197"/>
                  <a:pt x="1191082" y="202235"/>
                  <a:pt x="1179805" y="194310"/>
                </a:cubicBezTo>
                <a:cubicBezTo>
                  <a:pt x="1168527" y="186385"/>
                  <a:pt x="1159764" y="175412"/>
                  <a:pt x="1153516" y="161392"/>
                </a:cubicBezTo>
                <a:cubicBezTo>
                  <a:pt x="1147267" y="147371"/>
                  <a:pt x="1144143" y="131521"/>
                  <a:pt x="1144143" y="113843"/>
                </a:cubicBezTo>
                <a:cubicBezTo>
                  <a:pt x="1144143" y="96164"/>
                  <a:pt x="1147267" y="80277"/>
                  <a:pt x="1153516" y="66180"/>
                </a:cubicBezTo>
                <a:cubicBezTo>
                  <a:pt x="1159764" y="52083"/>
                  <a:pt x="1168527" y="41072"/>
                  <a:pt x="1179805" y="33147"/>
                </a:cubicBezTo>
                <a:cubicBezTo>
                  <a:pt x="1191082" y="25222"/>
                  <a:pt x="1203960" y="21260"/>
                  <a:pt x="1218438" y="21260"/>
                </a:cubicBezTo>
                <a:close/>
                <a:moveTo>
                  <a:pt x="711632" y="14859"/>
                </a:moveTo>
                <a:lnTo>
                  <a:pt x="866166" y="14859"/>
                </a:lnTo>
                <a:lnTo>
                  <a:pt x="866166" y="104013"/>
                </a:lnTo>
                <a:lnTo>
                  <a:pt x="796214" y="104013"/>
                </a:lnTo>
                <a:lnTo>
                  <a:pt x="796214" y="127559"/>
                </a:lnTo>
                <a:lnTo>
                  <a:pt x="887197" y="127559"/>
                </a:lnTo>
                <a:lnTo>
                  <a:pt x="887197" y="141732"/>
                </a:lnTo>
                <a:lnTo>
                  <a:pt x="812902" y="141732"/>
                </a:lnTo>
                <a:cubicBezTo>
                  <a:pt x="822808" y="153162"/>
                  <a:pt x="834466" y="163411"/>
                  <a:pt x="847878" y="172479"/>
                </a:cubicBezTo>
                <a:cubicBezTo>
                  <a:pt x="861289" y="181546"/>
                  <a:pt x="876072" y="188519"/>
                  <a:pt x="892226" y="193396"/>
                </a:cubicBezTo>
                <a:lnTo>
                  <a:pt x="885597" y="207797"/>
                </a:lnTo>
                <a:cubicBezTo>
                  <a:pt x="865937" y="200177"/>
                  <a:pt x="848678" y="190957"/>
                  <a:pt x="833819" y="180137"/>
                </a:cubicBezTo>
                <a:cubicBezTo>
                  <a:pt x="818960" y="169316"/>
                  <a:pt x="806425" y="156515"/>
                  <a:pt x="796214" y="141732"/>
                </a:cubicBezTo>
                <a:lnTo>
                  <a:pt x="796214" y="216713"/>
                </a:lnTo>
                <a:lnTo>
                  <a:pt x="781584" y="216713"/>
                </a:lnTo>
                <a:lnTo>
                  <a:pt x="781584" y="141732"/>
                </a:lnTo>
                <a:lnTo>
                  <a:pt x="781355" y="141732"/>
                </a:lnTo>
                <a:cubicBezTo>
                  <a:pt x="776478" y="148895"/>
                  <a:pt x="771068" y="155486"/>
                  <a:pt x="765124" y="161506"/>
                </a:cubicBezTo>
                <a:cubicBezTo>
                  <a:pt x="759181" y="167526"/>
                  <a:pt x="752513" y="173203"/>
                  <a:pt x="745122" y="178537"/>
                </a:cubicBezTo>
                <a:cubicBezTo>
                  <a:pt x="737731" y="183871"/>
                  <a:pt x="729539" y="188976"/>
                  <a:pt x="720547" y="193853"/>
                </a:cubicBezTo>
                <a:cubicBezTo>
                  <a:pt x="711556" y="198730"/>
                  <a:pt x="701726" y="203530"/>
                  <a:pt x="691058" y="208255"/>
                </a:cubicBezTo>
                <a:lnTo>
                  <a:pt x="683057" y="194539"/>
                </a:lnTo>
                <a:cubicBezTo>
                  <a:pt x="700888" y="187985"/>
                  <a:pt x="716318" y="180442"/>
                  <a:pt x="729349" y="171907"/>
                </a:cubicBezTo>
                <a:cubicBezTo>
                  <a:pt x="742379" y="163373"/>
                  <a:pt x="753847" y="153314"/>
                  <a:pt x="763753" y="141732"/>
                </a:cubicBezTo>
                <a:lnTo>
                  <a:pt x="690601" y="141732"/>
                </a:lnTo>
                <a:lnTo>
                  <a:pt x="690601" y="127559"/>
                </a:lnTo>
                <a:lnTo>
                  <a:pt x="781584" y="127559"/>
                </a:lnTo>
                <a:lnTo>
                  <a:pt x="781584" y="104013"/>
                </a:lnTo>
                <a:lnTo>
                  <a:pt x="711632" y="104013"/>
                </a:lnTo>
                <a:close/>
                <a:moveTo>
                  <a:pt x="2341474" y="14402"/>
                </a:moveTo>
                <a:lnTo>
                  <a:pt x="2356561" y="14402"/>
                </a:lnTo>
                <a:lnTo>
                  <a:pt x="2356561" y="170078"/>
                </a:lnTo>
                <a:cubicBezTo>
                  <a:pt x="2362048" y="165964"/>
                  <a:pt x="2367610" y="161620"/>
                  <a:pt x="2373249" y="157048"/>
                </a:cubicBezTo>
                <a:cubicBezTo>
                  <a:pt x="2378888" y="152476"/>
                  <a:pt x="2384374" y="147866"/>
                  <a:pt x="2389708" y="143218"/>
                </a:cubicBezTo>
                <a:cubicBezTo>
                  <a:pt x="2395042" y="138570"/>
                  <a:pt x="2400224" y="133845"/>
                  <a:pt x="2405253" y="129045"/>
                </a:cubicBezTo>
                <a:cubicBezTo>
                  <a:pt x="2410282" y="124244"/>
                  <a:pt x="2414931" y="119558"/>
                  <a:pt x="2419198" y="114986"/>
                </a:cubicBezTo>
                <a:lnTo>
                  <a:pt x="2429256" y="127559"/>
                </a:lnTo>
                <a:cubicBezTo>
                  <a:pt x="2423313" y="133350"/>
                  <a:pt x="2416874" y="139255"/>
                  <a:pt x="2409940" y="145275"/>
                </a:cubicBezTo>
                <a:cubicBezTo>
                  <a:pt x="2403005" y="151295"/>
                  <a:pt x="2395804" y="157353"/>
                  <a:pt x="2388337" y="163449"/>
                </a:cubicBezTo>
                <a:cubicBezTo>
                  <a:pt x="2380869" y="169545"/>
                  <a:pt x="2373287" y="175565"/>
                  <a:pt x="2365591" y="181508"/>
                </a:cubicBezTo>
                <a:cubicBezTo>
                  <a:pt x="2357895" y="187452"/>
                  <a:pt x="2350237" y="193167"/>
                  <a:pt x="2342617" y="198653"/>
                </a:cubicBezTo>
                <a:lnTo>
                  <a:pt x="2333701" y="187681"/>
                </a:lnTo>
                <a:cubicBezTo>
                  <a:pt x="2336597" y="185242"/>
                  <a:pt x="2338616" y="182918"/>
                  <a:pt x="2339759" y="180708"/>
                </a:cubicBezTo>
                <a:cubicBezTo>
                  <a:pt x="2340902" y="178498"/>
                  <a:pt x="2341474" y="176098"/>
                  <a:pt x="2341474" y="173507"/>
                </a:cubicBezTo>
                <a:close/>
                <a:moveTo>
                  <a:pt x="9601" y="14402"/>
                </a:moveTo>
                <a:lnTo>
                  <a:pt x="195910" y="14402"/>
                </a:lnTo>
                <a:lnTo>
                  <a:pt x="195910" y="29489"/>
                </a:lnTo>
                <a:lnTo>
                  <a:pt x="110414" y="29489"/>
                </a:lnTo>
                <a:lnTo>
                  <a:pt x="110414" y="121615"/>
                </a:lnTo>
                <a:lnTo>
                  <a:pt x="205283" y="121615"/>
                </a:lnTo>
                <a:lnTo>
                  <a:pt x="205283" y="137389"/>
                </a:lnTo>
                <a:lnTo>
                  <a:pt x="110414" y="137389"/>
                </a:lnTo>
                <a:lnTo>
                  <a:pt x="110414" y="215113"/>
                </a:lnTo>
                <a:lnTo>
                  <a:pt x="95098" y="215113"/>
                </a:lnTo>
                <a:lnTo>
                  <a:pt x="95098" y="137389"/>
                </a:lnTo>
                <a:lnTo>
                  <a:pt x="0" y="137389"/>
                </a:lnTo>
                <a:lnTo>
                  <a:pt x="0" y="121615"/>
                </a:lnTo>
                <a:lnTo>
                  <a:pt x="95098" y="121615"/>
                </a:lnTo>
                <a:lnTo>
                  <a:pt x="95098" y="29489"/>
                </a:lnTo>
                <a:lnTo>
                  <a:pt x="9601" y="29489"/>
                </a:lnTo>
                <a:close/>
                <a:moveTo>
                  <a:pt x="1454582" y="13716"/>
                </a:moveTo>
                <a:cubicBezTo>
                  <a:pt x="1462507" y="13716"/>
                  <a:pt x="1468603" y="14935"/>
                  <a:pt x="1472870" y="17374"/>
                </a:cubicBezTo>
                <a:lnTo>
                  <a:pt x="1472870" y="29718"/>
                </a:lnTo>
                <a:cubicBezTo>
                  <a:pt x="1468146" y="28042"/>
                  <a:pt x="1463040" y="27203"/>
                  <a:pt x="1457554" y="27203"/>
                </a:cubicBezTo>
                <a:cubicBezTo>
                  <a:pt x="1441857" y="27203"/>
                  <a:pt x="1434008" y="35281"/>
                  <a:pt x="1434008" y="51435"/>
                </a:cubicBezTo>
                <a:lnTo>
                  <a:pt x="1434008" y="72695"/>
                </a:lnTo>
                <a:lnTo>
                  <a:pt x="1466926" y="72695"/>
                </a:lnTo>
                <a:lnTo>
                  <a:pt x="1466926" y="86182"/>
                </a:lnTo>
                <a:lnTo>
                  <a:pt x="1434008" y="86182"/>
                </a:lnTo>
                <a:lnTo>
                  <a:pt x="1434008" y="203683"/>
                </a:lnTo>
                <a:lnTo>
                  <a:pt x="1418235" y="203683"/>
                </a:lnTo>
                <a:lnTo>
                  <a:pt x="1418235" y="86182"/>
                </a:lnTo>
                <a:lnTo>
                  <a:pt x="1396975" y="86182"/>
                </a:lnTo>
                <a:lnTo>
                  <a:pt x="1396975" y="72695"/>
                </a:lnTo>
                <a:lnTo>
                  <a:pt x="1418235" y="72695"/>
                </a:lnTo>
                <a:lnTo>
                  <a:pt x="1418235" y="50521"/>
                </a:lnTo>
                <a:cubicBezTo>
                  <a:pt x="1418235" y="38786"/>
                  <a:pt x="1421435" y="29718"/>
                  <a:pt x="1427836" y="23317"/>
                </a:cubicBezTo>
                <a:cubicBezTo>
                  <a:pt x="1434237" y="16916"/>
                  <a:pt x="1443152" y="13716"/>
                  <a:pt x="1454582" y="13716"/>
                </a:cubicBezTo>
                <a:close/>
                <a:moveTo>
                  <a:pt x="1368857" y="13716"/>
                </a:moveTo>
                <a:cubicBezTo>
                  <a:pt x="1376782" y="13716"/>
                  <a:pt x="1382878" y="14935"/>
                  <a:pt x="1387145" y="17374"/>
                </a:cubicBezTo>
                <a:lnTo>
                  <a:pt x="1387145" y="29718"/>
                </a:lnTo>
                <a:cubicBezTo>
                  <a:pt x="1382421" y="28042"/>
                  <a:pt x="1377315" y="27203"/>
                  <a:pt x="1371829" y="27203"/>
                </a:cubicBezTo>
                <a:cubicBezTo>
                  <a:pt x="1356132" y="27203"/>
                  <a:pt x="1348283" y="35281"/>
                  <a:pt x="1348283" y="51435"/>
                </a:cubicBezTo>
                <a:lnTo>
                  <a:pt x="1348283" y="72695"/>
                </a:lnTo>
                <a:lnTo>
                  <a:pt x="1381201" y="72695"/>
                </a:lnTo>
                <a:lnTo>
                  <a:pt x="1381201" y="86182"/>
                </a:lnTo>
                <a:lnTo>
                  <a:pt x="1348283" y="86182"/>
                </a:lnTo>
                <a:lnTo>
                  <a:pt x="1348283" y="203683"/>
                </a:lnTo>
                <a:lnTo>
                  <a:pt x="1332510" y="203683"/>
                </a:lnTo>
                <a:lnTo>
                  <a:pt x="1332510" y="86182"/>
                </a:lnTo>
                <a:lnTo>
                  <a:pt x="1311250" y="86182"/>
                </a:lnTo>
                <a:lnTo>
                  <a:pt x="1311250" y="72695"/>
                </a:lnTo>
                <a:lnTo>
                  <a:pt x="1332510" y="72695"/>
                </a:lnTo>
                <a:lnTo>
                  <a:pt x="1332510" y="50521"/>
                </a:lnTo>
                <a:cubicBezTo>
                  <a:pt x="1332510" y="38786"/>
                  <a:pt x="1335710" y="29718"/>
                  <a:pt x="1342111" y="23317"/>
                </a:cubicBezTo>
                <a:cubicBezTo>
                  <a:pt x="1348512" y="16916"/>
                  <a:pt x="1357427" y="13716"/>
                  <a:pt x="1368857" y="13716"/>
                </a:cubicBezTo>
                <a:close/>
                <a:moveTo>
                  <a:pt x="298095" y="12573"/>
                </a:moveTo>
                <a:lnTo>
                  <a:pt x="407823" y="12573"/>
                </a:lnTo>
                <a:lnTo>
                  <a:pt x="407823" y="75895"/>
                </a:lnTo>
                <a:lnTo>
                  <a:pt x="427939" y="75895"/>
                </a:lnTo>
                <a:lnTo>
                  <a:pt x="427939" y="118415"/>
                </a:lnTo>
                <a:lnTo>
                  <a:pt x="413309" y="118415"/>
                </a:lnTo>
                <a:lnTo>
                  <a:pt x="413309" y="87782"/>
                </a:lnTo>
                <a:lnTo>
                  <a:pt x="294208" y="87782"/>
                </a:lnTo>
                <a:lnTo>
                  <a:pt x="294208" y="118415"/>
                </a:lnTo>
                <a:lnTo>
                  <a:pt x="279807" y="118415"/>
                </a:lnTo>
                <a:lnTo>
                  <a:pt x="279807" y="75895"/>
                </a:lnTo>
                <a:lnTo>
                  <a:pt x="298095" y="75895"/>
                </a:lnTo>
                <a:close/>
                <a:moveTo>
                  <a:pt x="931545" y="12344"/>
                </a:moveTo>
                <a:lnTo>
                  <a:pt x="1102538" y="12344"/>
                </a:lnTo>
                <a:lnTo>
                  <a:pt x="1102538" y="24003"/>
                </a:lnTo>
                <a:lnTo>
                  <a:pt x="1024128" y="24003"/>
                </a:lnTo>
                <a:lnTo>
                  <a:pt x="1024128" y="40462"/>
                </a:lnTo>
                <a:lnTo>
                  <a:pt x="1109396" y="40462"/>
                </a:lnTo>
                <a:lnTo>
                  <a:pt x="1109396" y="83210"/>
                </a:lnTo>
                <a:lnTo>
                  <a:pt x="1095680" y="83210"/>
                </a:lnTo>
                <a:lnTo>
                  <a:pt x="1095680" y="51892"/>
                </a:lnTo>
                <a:lnTo>
                  <a:pt x="1024128" y="51892"/>
                </a:lnTo>
                <a:lnTo>
                  <a:pt x="1024128" y="99441"/>
                </a:lnTo>
                <a:lnTo>
                  <a:pt x="1009726" y="99441"/>
                </a:lnTo>
                <a:lnTo>
                  <a:pt x="1009726" y="51892"/>
                </a:lnTo>
                <a:lnTo>
                  <a:pt x="938175" y="51892"/>
                </a:lnTo>
                <a:lnTo>
                  <a:pt x="938175" y="83210"/>
                </a:lnTo>
                <a:lnTo>
                  <a:pt x="924459" y="83210"/>
                </a:lnTo>
                <a:lnTo>
                  <a:pt x="924459" y="40462"/>
                </a:lnTo>
                <a:lnTo>
                  <a:pt x="1009726" y="40462"/>
                </a:lnTo>
                <a:lnTo>
                  <a:pt x="1009726" y="24003"/>
                </a:lnTo>
                <a:lnTo>
                  <a:pt x="931545" y="24003"/>
                </a:lnTo>
                <a:close/>
                <a:moveTo>
                  <a:pt x="3205810" y="9373"/>
                </a:moveTo>
                <a:lnTo>
                  <a:pt x="3211754" y="23089"/>
                </a:lnTo>
                <a:cubicBezTo>
                  <a:pt x="3207792" y="24765"/>
                  <a:pt x="3202953" y="26403"/>
                  <a:pt x="3197238" y="28003"/>
                </a:cubicBezTo>
                <a:cubicBezTo>
                  <a:pt x="3191523" y="29604"/>
                  <a:pt x="3185503" y="31128"/>
                  <a:pt x="3179178" y="32575"/>
                </a:cubicBezTo>
                <a:cubicBezTo>
                  <a:pt x="3172854" y="34023"/>
                  <a:pt x="3166567" y="35281"/>
                  <a:pt x="3160319" y="36347"/>
                </a:cubicBezTo>
                <a:cubicBezTo>
                  <a:pt x="3154071" y="37414"/>
                  <a:pt x="3148432" y="38252"/>
                  <a:pt x="3143403" y="38862"/>
                </a:cubicBezTo>
                <a:lnTo>
                  <a:pt x="3143403" y="82296"/>
                </a:lnTo>
                <a:lnTo>
                  <a:pt x="3217240" y="82296"/>
                </a:lnTo>
                <a:lnTo>
                  <a:pt x="3217240" y="96241"/>
                </a:lnTo>
                <a:lnTo>
                  <a:pt x="3190265" y="96241"/>
                </a:lnTo>
                <a:lnTo>
                  <a:pt x="3190265" y="215113"/>
                </a:lnTo>
                <a:lnTo>
                  <a:pt x="3176092" y="215113"/>
                </a:lnTo>
                <a:lnTo>
                  <a:pt x="3176092" y="96241"/>
                </a:lnTo>
                <a:lnTo>
                  <a:pt x="3143403" y="96241"/>
                </a:lnTo>
                <a:lnTo>
                  <a:pt x="3143403" y="98298"/>
                </a:lnTo>
                <a:cubicBezTo>
                  <a:pt x="3143403" y="111709"/>
                  <a:pt x="3142907" y="124473"/>
                  <a:pt x="3141917" y="136588"/>
                </a:cubicBezTo>
                <a:cubicBezTo>
                  <a:pt x="3140926" y="148704"/>
                  <a:pt x="3139516" y="158877"/>
                  <a:pt x="3137688" y="167107"/>
                </a:cubicBezTo>
                <a:cubicBezTo>
                  <a:pt x="3136773" y="171221"/>
                  <a:pt x="3135592" y="175565"/>
                  <a:pt x="3134144" y="180137"/>
                </a:cubicBezTo>
                <a:cubicBezTo>
                  <a:pt x="3132697" y="184709"/>
                  <a:pt x="3130944" y="189281"/>
                  <a:pt x="3128886" y="193853"/>
                </a:cubicBezTo>
                <a:cubicBezTo>
                  <a:pt x="3126829" y="198425"/>
                  <a:pt x="3124543" y="202844"/>
                  <a:pt x="3122028" y="207112"/>
                </a:cubicBezTo>
                <a:cubicBezTo>
                  <a:pt x="3119514" y="211379"/>
                  <a:pt x="3116809" y="215265"/>
                  <a:pt x="3113913" y="218770"/>
                </a:cubicBezTo>
                <a:lnTo>
                  <a:pt x="3100197" y="211912"/>
                </a:lnTo>
                <a:cubicBezTo>
                  <a:pt x="3106446" y="204140"/>
                  <a:pt x="3111551" y="196139"/>
                  <a:pt x="3115513" y="187909"/>
                </a:cubicBezTo>
                <a:cubicBezTo>
                  <a:pt x="3119476" y="179680"/>
                  <a:pt x="3122295" y="171602"/>
                  <a:pt x="3123972" y="163678"/>
                </a:cubicBezTo>
                <a:cubicBezTo>
                  <a:pt x="3127629" y="147980"/>
                  <a:pt x="3129458" y="125273"/>
                  <a:pt x="3129458" y="95555"/>
                </a:cubicBezTo>
                <a:lnTo>
                  <a:pt x="3129458" y="25832"/>
                </a:lnTo>
                <a:cubicBezTo>
                  <a:pt x="3136316" y="25375"/>
                  <a:pt x="3143365" y="24574"/>
                  <a:pt x="3150603" y="23431"/>
                </a:cubicBezTo>
                <a:cubicBezTo>
                  <a:pt x="3157842" y="22288"/>
                  <a:pt x="3164853" y="20955"/>
                  <a:pt x="3171635" y="19431"/>
                </a:cubicBezTo>
                <a:cubicBezTo>
                  <a:pt x="3178416" y="17907"/>
                  <a:pt x="3184779" y="16269"/>
                  <a:pt x="3190723" y="14516"/>
                </a:cubicBezTo>
                <a:cubicBezTo>
                  <a:pt x="3196666" y="12763"/>
                  <a:pt x="3201696" y="11049"/>
                  <a:pt x="3205810" y="9373"/>
                </a:cubicBezTo>
                <a:close/>
                <a:moveTo>
                  <a:pt x="2484577" y="8458"/>
                </a:moveTo>
                <a:lnTo>
                  <a:pt x="2500122" y="8458"/>
                </a:lnTo>
                <a:cubicBezTo>
                  <a:pt x="2500274" y="18059"/>
                  <a:pt x="2500236" y="27508"/>
                  <a:pt x="2500008" y="36805"/>
                </a:cubicBezTo>
                <a:cubicBezTo>
                  <a:pt x="2499779" y="46101"/>
                  <a:pt x="2499284" y="55550"/>
                  <a:pt x="2498522" y="65151"/>
                </a:cubicBezTo>
                <a:cubicBezTo>
                  <a:pt x="2497303" y="80391"/>
                  <a:pt x="2495550" y="94107"/>
                  <a:pt x="2493264" y="106299"/>
                </a:cubicBezTo>
                <a:cubicBezTo>
                  <a:pt x="2490978" y="118491"/>
                  <a:pt x="2487854" y="129388"/>
                  <a:pt x="2483891" y="138989"/>
                </a:cubicBezTo>
                <a:cubicBezTo>
                  <a:pt x="2492121" y="147676"/>
                  <a:pt x="2500541" y="157086"/>
                  <a:pt x="2509152" y="167221"/>
                </a:cubicBezTo>
                <a:cubicBezTo>
                  <a:pt x="2517762" y="177355"/>
                  <a:pt x="2525954" y="187376"/>
                  <a:pt x="2533726" y="197282"/>
                </a:cubicBezTo>
                <a:lnTo>
                  <a:pt x="2520468" y="208255"/>
                </a:lnTo>
                <a:cubicBezTo>
                  <a:pt x="2513762" y="198806"/>
                  <a:pt x="2506561" y="189357"/>
                  <a:pt x="2498865" y="179908"/>
                </a:cubicBezTo>
                <a:cubicBezTo>
                  <a:pt x="2491169" y="170459"/>
                  <a:pt x="2483663" y="161773"/>
                  <a:pt x="2476348" y="153848"/>
                </a:cubicBezTo>
                <a:cubicBezTo>
                  <a:pt x="2472995" y="159182"/>
                  <a:pt x="2468766" y="164630"/>
                  <a:pt x="2463660" y="170193"/>
                </a:cubicBezTo>
                <a:cubicBezTo>
                  <a:pt x="2458555" y="175755"/>
                  <a:pt x="2452764" y="181242"/>
                  <a:pt x="2446287" y="186652"/>
                </a:cubicBezTo>
                <a:cubicBezTo>
                  <a:pt x="2439810" y="192062"/>
                  <a:pt x="2432799" y="197282"/>
                  <a:pt x="2425256" y="202311"/>
                </a:cubicBezTo>
                <a:cubicBezTo>
                  <a:pt x="2417712" y="207340"/>
                  <a:pt x="2409901" y="211912"/>
                  <a:pt x="2401824" y="216027"/>
                </a:cubicBezTo>
                <a:lnTo>
                  <a:pt x="2392680" y="202082"/>
                </a:lnTo>
                <a:cubicBezTo>
                  <a:pt x="2400605" y="198425"/>
                  <a:pt x="2408187" y="194234"/>
                  <a:pt x="2415426" y="189509"/>
                </a:cubicBezTo>
                <a:cubicBezTo>
                  <a:pt x="2422665" y="184785"/>
                  <a:pt x="2429294" y="179908"/>
                  <a:pt x="2435314" y="174879"/>
                </a:cubicBezTo>
                <a:cubicBezTo>
                  <a:pt x="2441334" y="169850"/>
                  <a:pt x="2446706" y="164706"/>
                  <a:pt x="2451430" y="159448"/>
                </a:cubicBezTo>
                <a:cubicBezTo>
                  <a:pt x="2456155" y="154191"/>
                  <a:pt x="2459965" y="149123"/>
                  <a:pt x="2462860" y="144247"/>
                </a:cubicBezTo>
                <a:cubicBezTo>
                  <a:pt x="2469261" y="133579"/>
                  <a:pt x="2474024" y="121806"/>
                  <a:pt x="2477148" y="108928"/>
                </a:cubicBezTo>
                <a:cubicBezTo>
                  <a:pt x="2480272" y="96050"/>
                  <a:pt x="2482291" y="81077"/>
                  <a:pt x="2483206" y="64008"/>
                </a:cubicBezTo>
                <a:cubicBezTo>
                  <a:pt x="2483663" y="55778"/>
                  <a:pt x="2484044" y="46977"/>
                  <a:pt x="2484349" y="37605"/>
                </a:cubicBezTo>
                <a:cubicBezTo>
                  <a:pt x="2484654" y="28232"/>
                  <a:pt x="2484730" y="18517"/>
                  <a:pt x="2484577" y="8458"/>
                </a:cubicBezTo>
                <a:close/>
                <a:moveTo>
                  <a:pt x="242773" y="8458"/>
                </a:moveTo>
                <a:cubicBezTo>
                  <a:pt x="245364" y="10287"/>
                  <a:pt x="248450" y="12535"/>
                  <a:pt x="252032" y="15202"/>
                </a:cubicBezTo>
                <a:cubicBezTo>
                  <a:pt x="255613" y="17869"/>
                  <a:pt x="259537" y="20955"/>
                  <a:pt x="263805" y="24460"/>
                </a:cubicBezTo>
                <a:cubicBezTo>
                  <a:pt x="268072" y="27965"/>
                  <a:pt x="271844" y="31128"/>
                  <a:pt x="275120" y="33947"/>
                </a:cubicBezTo>
                <a:cubicBezTo>
                  <a:pt x="278397" y="36766"/>
                  <a:pt x="281178" y="39319"/>
                  <a:pt x="283464" y="41605"/>
                </a:cubicBezTo>
                <a:lnTo>
                  <a:pt x="273863" y="53492"/>
                </a:lnTo>
                <a:cubicBezTo>
                  <a:pt x="271577" y="51054"/>
                  <a:pt x="268910" y="48501"/>
                  <a:pt x="265862" y="45834"/>
                </a:cubicBezTo>
                <a:cubicBezTo>
                  <a:pt x="262814" y="43167"/>
                  <a:pt x="259156" y="40081"/>
                  <a:pt x="254889" y="36576"/>
                </a:cubicBezTo>
                <a:cubicBezTo>
                  <a:pt x="250622" y="33071"/>
                  <a:pt x="246736" y="29947"/>
                  <a:pt x="243231" y="27203"/>
                </a:cubicBezTo>
                <a:cubicBezTo>
                  <a:pt x="239725" y="24460"/>
                  <a:pt x="236601" y="22250"/>
                  <a:pt x="233858" y="20574"/>
                </a:cubicBezTo>
                <a:close/>
                <a:moveTo>
                  <a:pt x="2402739" y="3429"/>
                </a:moveTo>
                <a:cubicBezTo>
                  <a:pt x="2405634" y="7544"/>
                  <a:pt x="2408835" y="12497"/>
                  <a:pt x="2412340" y="18288"/>
                </a:cubicBezTo>
                <a:cubicBezTo>
                  <a:pt x="2415845" y="24079"/>
                  <a:pt x="2419350" y="29985"/>
                  <a:pt x="2422855" y="36004"/>
                </a:cubicBezTo>
                <a:cubicBezTo>
                  <a:pt x="2426361" y="42024"/>
                  <a:pt x="2429637" y="47777"/>
                  <a:pt x="2432685" y="53264"/>
                </a:cubicBezTo>
                <a:cubicBezTo>
                  <a:pt x="2435733" y="58750"/>
                  <a:pt x="2438172" y="63246"/>
                  <a:pt x="2440000" y="66751"/>
                </a:cubicBezTo>
                <a:lnTo>
                  <a:pt x="2426513" y="74752"/>
                </a:lnTo>
                <a:cubicBezTo>
                  <a:pt x="2424379" y="70485"/>
                  <a:pt x="2421865" y="65570"/>
                  <a:pt x="2418969" y="60007"/>
                </a:cubicBezTo>
                <a:cubicBezTo>
                  <a:pt x="2416073" y="54445"/>
                  <a:pt x="2412949" y="48730"/>
                  <a:pt x="2409597" y="42862"/>
                </a:cubicBezTo>
                <a:cubicBezTo>
                  <a:pt x="2406244" y="36995"/>
                  <a:pt x="2402929" y="31318"/>
                  <a:pt x="2399652" y="25832"/>
                </a:cubicBezTo>
                <a:cubicBezTo>
                  <a:pt x="2396376" y="20345"/>
                  <a:pt x="2393366" y="15545"/>
                  <a:pt x="2390623" y="11430"/>
                </a:cubicBezTo>
                <a:close/>
                <a:moveTo>
                  <a:pt x="4337380" y="2743"/>
                </a:moveTo>
                <a:lnTo>
                  <a:pt x="4352010" y="2743"/>
                </a:lnTo>
                <a:lnTo>
                  <a:pt x="4352010" y="33376"/>
                </a:lnTo>
                <a:lnTo>
                  <a:pt x="4404588" y="33376"/>
                </a:lnTo>
                <a:lnTo>
                  <a:pt x="4404588" y="47092"/>
                </a:lnTo>
                <a:lnTo>
                  <a:pt x="4352010" y="47092"/>
                </a:lnTo>
                <a:lnTo>
                  <a:pt x="4352010" y="79096"/>
                </a:lnTo>
                <a:lnTo>
                  <a:pt x="4414647" y="79096"/>
                </a:lnTo>
                <a:lnTo>
                  <a:pt x="4414647" y="92812"/>
                </a:lnTo>
                <a:lnTo>
                  <a:pt x="4276116" y="92812"/>
                </a:lnTo>
                <a:lnTo>
                  <a:pt x="4276116" y="79096"/>
                </a:lnTo>
                <a:lnTo>
                  <a:pt x="4337380" y="79096"/>
                </a:lnTo>
                <a:lnTo>
                  <a:pt x="4337380" y="47092"/>
                </a:lnTo>
                <a:lnTo>
                  <a:pt x="4288460" y="47092"/>
                </a:lnTo>
                <a:lnTo>
                  <a:pt x="4288460" y="33376"/>
                </a:lnTo>
                <a:lnTo>
                  <a:pt x="4337380" y="33376"/>
                </a:lnTo>
                <a:close/>
                <a:moveTo>
                  <a:pt x="4239768" y="2286"/>
                </a:moveTo>
                <a:lnTo>
                  <a:pt x="4254398" y="2286"/>
                </a:lnTo>
                <a:lnTo>
                  <a:pt x="4254398" y="45491"/>
                </a:lnTo>
                <a:lnTo>
                  <a:pt x="4282059" y="45491"/>
                </a:lnTo>
                <a:lnTo>
                  <a:pt x="4282059" y="59207"/>
                </a:lnTo>
                <a:lnTo>
                  <a:pt x="4254398" y="59207"/>
                </a:lnTo>
                <a:lnTo>
                  <a:pt x="4254398" y="105842"/>
                </a:lnTo>
                <a:cubicBezTo>
                  <a:pt x="4258361" y="104470"/>
                  <a:pt x="4262171" y="103060"/>
                  <a:pt x="4265828" y="101613"/>
                </a:cubicBezTo>
                <a:cubicBezTo>
                  <a:pt x="4269486" y="100165"/>
                  <a:pt x="4272915" y="98755"/>
                  <a:pt x="4276116" y="97384"/>
                </a:cubicBezTo>
                <a:lnTo>
                  <a:pt x="4278630" y="111328"/>
                </a:lnTo>
                <a:lnTo>
                  <a:pt x="4254398" y="120472"/>
                </a:lnTo>
                <a:lnTo>
                  <a:pt x="4254398" y="190881"/>
                </a:lnTo>
                <a:cubicBezTo>
                  <a:pt x="4254398" y="197739"/>
                  <a:pt x="4253218" y="202654"/>
                  <a:pt x="4250855" y="205626"/>
                </a:cubicBezTo>
                <a:cubicBezTo>
                  <a:pt x="4248493" y="208597"/>
                  <a:pt x="4244340" y="210464"/>
                  <a:pt x="4238396" y="211226"/>
                </a:cubicBezTo>
                <a:cubicBezTo>
                  <a:pt x="4234586" y="211836"/>
                  <a:pt x="4230776" y="212217"/>
                  <a:pt x="4226966" y="212369"/>
                </a:cubicBezTo>
                <a:cubicBezTo>
                  <a:pt x="4223156" y="212522"/>
                  <a:pt x="4219042" y="212522"/>
                  <a:pt x="4214622" y="212369"/>
                </a:cubicBezTo>
                <a:lnTo>
                  <a:pt x="4211879" y="197053"/>
                </a:lnTo>
                <a:cubicBezTo>
                  <a:pt x="4214774" y="197358"/>
                  <a:pt x="4217746" y="197548"/>
                  <a:pt x="4220794" y="197625"/>
                </a:cubicBezTo>
                <a:cubicBezTo>
                  <a:pt x="4223842" y="197701"/>
                  <a:pt x="4226509" y="197739"/>
                  <a:pt x="4228796" y="197739"/>
                </a:cubicBezTo>
                <a:cubicBezTo>
                  <a:pt x="4231234" y="197587"/>
                  <a:pt x="4233214" y="197396"/>
                  <a:pt x="4234739" y="197167"/>
                </a:cubicBezTo>
                <a:cubicBezTo>
                  <a:pt x="4236263" y="196939"/>
                  <a:pt x="4237368" y="196482"/>
                  <a:pt x="4238054" y="195796"/>
                </a:cubicBezTo>
                <a:cubicBezTo>
                  <a:pt x="4238740" y="195110"/>
                  <a:pt x="4239196" y="194043"/>
                  <a:pt x="4239425" y="192595"/>
                </a:cubicBezTo>
                <a:cubicBezTo>
                  <a:pt x="4239654" y="191148"/>
                  <a:pt x="4239768" y="189205"/>
                  <a:pt x="4239768" y="186766"/>
                </a:cubicBezTo>
                <a:lnTo>
                  <a:pt x="4239768" y="125730"/>
                </a:lnTo>
                <a:cubicBezTo>
                  <a:pt x="4233824" y="127864"/>
                  <a:pt x="4228110" y="129769"/>
                  <a:pt x="4222623" y="131445"/>
                </a:cubicBezTo>
                <a:cubicBezTo>
                  <a:pt x="4217136" y="133121"/>
                  <a:pt x="4212184" y="134569"/>
                  <a:pt x="4207764" y="135788"/>
                </a:cubicBezTo>
                <a:lnTo>
                  <a:pt x="4203878" y="121615"/>
                </a:lnTo>
                <a:cubicBezTo>
                  <a:pt x="4208602" y="120396"/>
                  <a:pt x="4214050" y="118834"/>
                  <a:pt x="4220223" y="116929"/>
                </a:cubicBezTo>
                <a:cubicBezTo>
                  <a:pt x="4226395" y="115024"/>
                  <a:pt x="4232910" y="113005"/>
                  <a:pt x="4239768" y="110871"/>
                </a:cubicBezTo>
                <a:lnTo>
                  <a:pt x="4239768" y="59207"/>
                </a:lnTo>
                <a:lnTo>
                  <a:pt x="4207992" y="59207"/>
                </a:lnTo>
                <a:lnTo>
                  <a:pt x="4207992" y="45491"/>
                </a:lnTo>
                <a:lnTo>
                  <a:pt x="4239768" y="45491"/>
                </a:lnTo>
                <a:close/>
                <a:moveTo>
                  <a:pt x="511378" y="2286"/>
                </a:moveTo>
                <a:cubicBezTo>
                  <a:pt x="511988" y="3658"/>
                  <a:pt x="512941" y="5944"/>
                  <a:pt x="514236" y="9144"/>
                </a:cubicBezTo>
                <a:cubicBezTo>
                  <a:pt x="515531" y="12344"/>
                  <a:pt x="516903" y="15773"/>
                  <a:pt x="518351" y="19431"/>
                </a:cubicBezTo>
                <a:cubicBezTo>
                  <a:pt x="519799" y="23089"/>
                  <a:pt x="521208" y="26632"/>
                  <a:pt x="522580" y="30061"/>
                </a:cubicBezTo>
                <a:cubicBezTo>
                  <a:pt x="523951" y="33490"/>
                  <a:pt x="525018" y="36195"/>
                  <a:pt x="525780" y="38176"/>
                </a:cubicBezTo>
                <a:lnTo>
                  <a:pt x="561442" y="38176"/>
                </a:lnTo>
                <a:lnTo>
                  <a:pt x="561442" y="53721"/>
                </a:lnTo>
                <a:lnTo>
                  <a:pt x="457657" y="53721"/>
                </a:lnTo>
                <a:lnTo>
                  <a:pt x="457657" y="38176"/>
                </a:lnTo>
                <a:lnTo>
                  <a:pt x="509778" y="38176"/>
                </a:lnTo>
                <a:cubicBezTo>
                  <a:pt x="508864" y="35738"/>
                  <a:pt x="507835" y="33033"/>
                  <a:pt x="506692" y="30061"/>
                </a:cubicBezTo>
                <a:cubicBezTo>
                  <a:pt x="505549" y="27089"/>
                  <a:pt x="504368" y="24155"/>
                  <a:pt x="503149" y="21260"/>
                </a:cubicBezTo>
                <a:cubicBezTo>
                  <a:pt x="501930" y="18364"/>
                  <a:pt x="500787" y="15659"/>
                  <a:pt x="499720" y="13144"/>
                </a:cubicBezTo>
                <a:cubicBezTo>
                  <a:pt x="498653" y="10630"/>
                  <a:pt x="497815" y="8534"/>
                  <a:pt x="497205" y="6858"/>
                </a:cubicBezTo>
                <a:close/>
                <a:moveTo>
                  <a:pt x="589102" y="2057"/>
                </a:moveTo>
                <a:lnTo>
                  <a:pt x="603504" y="5715"/>
                </a:lnTo>
                <a:cubicBezTo>
                  <a:pt x="601828" y="12116"/>
                  <a:pt x="600037" y="18364"/>
                  <a:pt x="598132" y="24460"/>
                </a:cubicBezTo>
                <a:cubicBezTo>
                  <a:pt x="596227" y="30556"/>
                  <a:pt x="594208" y="36500"/>
                  <a:pt x="592074" y="42291"/>
                </a:cubicBezTo>
                <a:lnTo>
                  <a:pt x="664083" y="42291"/>
                </a:lnTo>
                <a:lnTo>
                  <a:pt x="664083" y="57379"/>
                </a:lnTo>
                <a:lnTo>
                  <a:pt x="644652" y="57379"/>
                </a:lnTo>
                <a:cubicBezTo>
                  <a:pt x="642214" y="76429"/>
                  <a:pt x="638937" y="93497"/>
                  <a:pt x="634822" y="108585"/>
                </a:cubicBezTo>
                <a:cubicBezTo>
                  <a:pt x="630708" y="123673"/>
                  <a:pt x="625526" y="136931"/>
                  <a:pt x="619278" y="148361"/>
                </a:cubicBezTo>
                <a:cubicBezTo>
                  <a:pt x="618668" y="149581"/>
                  <a:pt x="618058" y="150724"/>
                  <a:pt x="617449" y="151790"/>
                </a:cubicBezTo>
                <a:cubicBezTo>
                  <a:pt x="616839" y="152857"/>
                  <a:pt x="616153" y="154000"/>
                  <a:pt x="615391" y="155219"/>
                </a:cubicBezTo>
                <a:cubicBezTo>
                  <a:pt x="621792" y="164059"/>
                  <a:pt x="629145" y="172783"/>
                  <a:pt x="637451" y="181394"/>
                </a:cubicBezTo>
                <a:cubicBezTo>
                  <a:pt x="645757" y="190005"/>
                  <a:pt x="655320" y="198272"/>
                  <a:pt x="666141" y="206197"/>
                </a:cubicBezTo>
                <a:lnTo>
                  <a:pt x="656539" y="218770"/>
                </a:lnTo>
                <a:cubicBezTo>
                  <a:pt x="645871" y="210693"/>
                  <a:pt x="636423" y="202463"/>
                  <a:pt x="628193" y="194081"/>
                </a:cubicBezTo>
                <a:cubicBezTo>
                  <a:pt x="619963" y="185699"/>
                  <a:pt x="612648" y="177165"/>
                  <a:pt x="606247" y="168478"/>
                </a:cubicBezTo>
                <a:cubicBezTo>
                  <a:pt x="599694" y="176860"/>
                  <a:pt x="591960" y="185090"/>
                  <a:pt x="583045" y="193167"/>
                </a:cubicBezTo>
                <a:cubicBezTo>
                  <a:pt x="574129" y="201244"/>
                  <a:pt x="563956" y="209550"/>
                  <a:pt x="552526" y="218084"/>
                </a:cubicBezTo>
                <a:lnTo>
                  <a:pt x="542011" y="205969"/>
                </a:lnTo>
                <a:cubicBezTo>
                  <a:pt x="566700" y="188900"/>
                  <a:pt x="585216" y="172060"/>
                  <a:pt x="597561" y="155448"/>
                </a:cubicBezTo>
                <a:cubicBezTo>
                  <a:pt x="597103" y="154838"/>
                  <a:pt x="596570" y="153924"/>
                  <a:pt x="595960" y="152705"/>
                </a:cubicBezTo>
                <a:cubicBezTo>
                  <a:pt x="590474" y="143408"/>
                  <a:pt x="585712" y="133540"/>
                  <a:pt x="581673" y="123101"/>
                </a:cubicBezTo>
                <a:cubicBezTo>
                  <a:pt x="577634" y="112662"/>
                  <a:pt x="574396" y="101422"/>
                  <a:pt x="571957" y="89383"/>
                </a:cubicBezTo>
                <a:lnTo>
                  <a:pt x="566700" y="99212"/>
                </a:lnTo>
                <a:lnTo>
                  <a:pt x="553669" y="91669"/>
                </a:lnTo>
                <a:cubicBezTo>
                  <a:pt x="561442" y="78257"/>
                  <a:pt x="568376" y="63779"/>
                  <a:pt x="574472" y="48235"/>
                </a:cubicBezTo>
                <a:cubicBezTo>
                  <a:pt x="580568" y="32690"/>
                  <a:pt x="585445" y="17297"/>
                  <a:pt x="589102" y="2057"/>
                </a:cubicBezTo>
                <a:close/>
                <a:moveTo>
                  <a:pt x="3296107" y="1829"/>
                </a:moveTo>
                <a:lnTo>
                  <a:pt x="3309823" y="1829"/>
                </a:lnTo>
                <a:lnTo>
                  <a:pt x="3309823" y="68123"/>
                </a:lnTo>
                <a:lnTo>
                  <a:pt x="3329254" y="68123"/>
                </a:lnTo>
                <a:lnTo>
                  <a:pt x="3329254" y="81382"/>
                </a:lnTo>
                <a:lnTo>
                  <a:pt x="3269590" y="81382"/>
                </a:lnTo>
                <a:lnTo>
                  <a:pt x="3269590" y="101498"/>
                </a:lnTo>
                <a:cubicBezTo>
                  <a:pt x="3269590" y="103632"/>
                  <a:pt x="3269590" y="105766"/>
                  <a:pt x="3269590" y="107899"/>
                </a:cubicBezTo>
                <a:cubicBezTo>
                  <a:pt x="3269590" y="110033"/>
                  <a:pt x="3269514" y="112166"/>
                  <a:pt x="3269361" y="114300"/>
                </a:cubicBezTo>
                <a:lnTo>
                  <a:pt x="3309595" y="114300"/>
                </a:lnTo>
                <a:lnTo>
                  <a:pt x="3309595" y="199339"/>
                </a:lnTo>
                <a:cubicBezTo>
                  <a:pt x="3314319" y="190805"/>
                  <a:pt x="3318358" y="182156"/>
                  <a:pt x="3321711" y="173393"/>
                </a:cubicBezTo>
                <a:cubicBezTo>
                  <a:pt x="3325063" y="164630"/>
                  <a:pt x="3327768" y="155562"/>
                  <a:pt x="3329826" y="146190"/>
                </a:cubicBezTo>
                <a:cubicBezTo>
                  <a:pt x="3331883" y="136817"/>
                  <a:pt x="3333407" y="126987"/>
                  <a:pt x="3334398" y="116700"/>
                </a:cubicBezTo>
                <a:cubicBezTo>
                  <a:pt x="3335389" y="106413"/>
                  <a:pt x="3335884" y="95326"/>
                  <a:pt x="3335884" y="83439"/>
                </a:cubicBezTo>
                <a:lnTo>
                  <a:pt x="3335884" y="22631"/>
                </a:lnTo>
                <a:cubicBezTo>
                  <a:pt x="3344723" y="21869"/>
                  <a:pt x="3353676" y="20955"/>
                  <a:pt x="3362744" y="19888"/>
                </a:cubicBezTo>
                <a:cubicBezTo>
                  <a:pt x="3371812" y="18821"/>
                  <a:pt x="3380651" y="17640"/>
                  <a:pt x="3389262" y="16345"/>
                </a:cubicBezTo>
                <a:cubicBezTo>
                  <a:pt x="3397873" y="15049"/>
                  <a:pt x="3406064" y="13640"/>
                  <a:pt x="3413836" y="12116"/>
                </a:cubicBezTo>
                <a:cubicBezTo>
                  <a:pt x="3421609" y="10592"/>
                  <a:pt x="3428619" y="9068"/>
                  <a:pt x="3434868" y="7544"/>
                </a:cubicBezTo>
                <a:lnTo>
                  <a:pt x="3438982" y="21488"/>
                </a:lnTo>
                <a:cubicBezTo>
                  <a:pt x="3432124" y="23165"/>
                  <a:pt x="3424771" y="24727"/>
                  <a:pt x="3416923" y="26175"/>
                </a:cubicBezTo>
                <a:cubicBezTo>
                  <a:pt x="3409074" y="27622"/>
                  <a:pt x="3401225" y="28956"/>
                  <a:pt x="3393377" y="30175"/>
                </a:cubicBezTo>
                <a:cubicBezTo>
                  <a:pt x="3385528" y="31394"/>
                  <a:pt x="3377832" y="32461"/>
                  <a:pt x="3370288" y="33376"/>
                </a:cubicBezTo>
                <a:cubicBezTo>
                  <a:pt x="3362744" y="34290"/>
                  <a:pt x="3355848" y="34976"/>
                  <a:pt x="3349600" y="35433"/>
                </a:cubicBezTo>
                <a:lnTo>
                  <a:pt x="3349600" y="68123"/>
                </a:lnTo>
                <a:lnTo>
                  <a:pt x="3433039" y="68123"/>
                </a:lnTo>
                <a:lnTo>
                  <a:pt x="3433039" y="81382"/>
                </a:lnTo>
                <a:cubicBezTo>
                  <a:pt x="3430600" y="96622"/>
                  <a:pt x="3426904" y="110795"/>
                  <a:pt x="3421952" y="123901"/>
                </a:cubicBezTo>
                <a:cubicBezTo>
                  <a:pt x="3416999" y="137008"/>
                  <a:pt x="3410407" y="149276"/>
                  <a:pt x="3402178" y="160706"/>
                </a:cubicBezTo>
                <a:cubicBezTo>
                  <a:pt x="3408274" y="168935"/>
                  <a:pt x="3415208" y="176593"/>
                  <a:pt x="3422980" y="183680"/>
                </a:cubicBezTo>
                <a:cubicBezTo>
                  <a:pt x="3430753" y="190767"/>
                  <a:pt x="3439439" y="197510"/>
                  <a:pt x="3449041" y="203911"/>
                </a:cubicBezTo>
                <a:lnTo>
                  <a:pt x="3440582" y="215798"/>
                </a:lnTo>
                <a:cubicBezTo>
                  <a:pt x="3430829" y="209093"/>
                  <a:pt x="3422066" y="202120"/>
                  <a:pt x="3414294" y="194881"/>
                </a:cubicBezTo>
                <a:cubicBezTo>
                  <a:pt x="3406521" y="187642"/>
                  <a:pt x="3399511" y="179908"/>
                  <a:pt x="3393262" y="171679"/>
                </a:cubicBezTo>
                <a:cubicBezTo>
                  <a:pt x="3386252" y="179908"/>
                  <a:pt x="3378289" y="187719"/>
                  <a:pt x="3369374" y="195110"/>
                </a:cubicBezTo>
                <a:cubicBezTo>
                  <a:pt x="3360458" y="202501"/>
                  <a:pt x="3350438" y="209702"/>
                  <a:pt x="3339313" y="216713"/>
                </a:cubicBezTo>
                <a:lnTo>
                  <a:pt x="3330626" y="204826"/>
                </a:lnTo>
                <a:cubicBezTo>
                  <a:pt x="3341751" y="198120"/>
                  <a:pt x="3351809" y="191110"/>
                  <a:pt x="3360801" y="183794"/>
                </a:cubicBezTo>
                <a:cubicBezTo>
                  <a:pt x="3369793" y="176479"/>
                  <a:pt x="3377870" y="168478"/>
                  <a:pt x="3385033" y="159791"/>
                </a:cubicBezTo>
                <a:cubicBezTo>
                  <a:pt x="3377413" y="147904"/>
                  <a:pt x="3371317" y="135484"/>
                  <a:pt x="3366745" y="122530"/>
                </a:cubicBezTo>
                <a:cubicBezTo>
                  <a:pt x="3362173" y="109576"/>
                  <a:pt x="3358744" y="95860"/>
                  <a:pt x="3356458" y="81382"/>
                </a:cubicBezTo>
                <a:lnTo>
                  <a:pt x="3349600" y="81382"/>
                </a:lnTo>
                <a:lnTo>
                  <a:pt x="3349600" y="84811"/>
                </a:lnTo>
                <a:cubicBezTo>
                  <a:pt x="3349600" y="96850"/>
                  <a:pt x="3349105" y="108394"/>
                  <a:pt x="3348114" y="119443"/>
                </a:cubicBezTo>
                <a:cubicBezTo>
                  <a:pt x="3347123" y="130492"/>
                  <a:pt x="3345523" y="141160"/>
                  <a:pt x="3343313" y="151447"/>
                </a:cubicBezTo>
                <a:cubicBezTo>
                  <a:pt x="3341103" y="161734"/>
                  <a:pt x="3338208" y="171640"/>
                  <a:pt x="3334626" y="181165"/>
                </a:cubicBezTo>
                <a:cubicBezTo>
                  <a:pt x="3331045" y="190690"/>
                  <a:pt x="3326587" y="199873"/>
                  <a:pt x="3321253" y="208712"/>
                </a:cubicBezTo>
                <a:lnTo>
                  <a:pt x="3309595" y="202082"/>
                </a:lnTo>
                <a:lnTo>
                  <a:pt x="3309595" y="212827"/>
                </a:lnTo>
                <a:lnTo>
                  <a:pt x="3295650" y="212827"/>
                </a:lnTo>
                <a:lnTo>
                  <a:pt x="3295650" y="127559"/>
                </a:lnTo>
                <a:lnTo>
                  <a:pt x="3268904" y="127559"/>
                </a:lnTo>
                <a:cubicBezTo>
                  <a:pt x="3268142" y="145999"/>
                  <a:pt x="3266275" y="162496"/>
                  <a:pt x="3263303" y="177051"/>
                </a:cubicBezTo>
                <a:cubicBezTo>
                  <a:pt x="3260332" y="191605"/>
                  <a:pt x="3255493" y="205359"/>
                  <a:pt x="3248787" y="218313"/>
                </a:cubicBezTo>
                <a:lnTo>
                  <a:pt x="3234614" y="211455"/>
                </a:lnTo>
                <a:cubicBezTo>
                  <a:pt x="3238576" y="203835"/>
                  <a:pt x="3241891" y="196101"/>
                  <a:pt x="3244558" y="188252"/>
                </a:cubicBezTo>
                <a:cubicBezTo>
                  <a:pt x="3247225" y="180403"/>
                  <a:pt x="3249359" y="171983"/>
                  <a:pt x="3250959" y="162992"/>
                </a:cubicBezTo>
                <a:cubicBezTo>
                  <a:pt x="3252559" y="154000"/>
                  <a:pt x="3253702" y="144132"/>
                  <a:pt x="3254388" y="133388"/>
                </a:cubicBezTo>
                <a:cubicBezTo>
                  <a:pt x="3255074" y="122644"/>
                  <a:pt x="3255416" y="110490"/>
                  <a:pt x="3255416" y="96926"/>
                </a:cubicBezTo>
                <a:lnTo>
                  <a:pt x="3255416" y="5944"/>
                </a:lnTo>
                <a:lnTo>
                  <a:pt x="3269590" y="5944"/>
                </a:lnTo>
                <a:lnTo>
                  <a:pt x="3269590" y="68123"/>
                </a:lnTo>
                <a:lnTo>
                  <a:pt x="3296107" y="68123"/>
                </a:lnTo>
                <a:close/>
                <a:moveTo>
                  <a:pt x="2896743" y="1829"/>
                </a:moveTo>
                <a:lnTo>
                  <a:pt x="2912516" y="1829"/>
                </a:lnTo>
                <a:cubicBezTo>
                  <a:pt x="2912669" y="6248"/>
                  <a:pt x="2912859" y="11468"/>
                  <a:pt x="2913088" y="17488"/>
                </a:cubicBezTo>
                <a:cubicBezTo>
                  <a:pt x="2913317" y="23508"/>
                  <a:pt x="2913736" y="30480"/>
                  <a:pt x="2914345" y="38405"/>
                </a:cubicBezTo>
                <a:lnTo>
                  <a:pt x="2985897" y="38405"/>
                </a:lnTo>
                <a:lnTo>
                  <a:pt x="2985897" y="53035"/>
                </a:lnTo>
                <a:lnTo>
                  <a:pt x="2915260" y="53035"/>
                </a:lnTo>
                <a:cubicBezTo>
                  <a:pt x="2917546" y="87630"/>
                  <a:pt x="2920746" y="115062"/>
                  <a:pt x="2924861" y="135331"/>
                </a:cubicBezTo>
                <a:lnTo>
                  <a:pt x="2925547" y="138989"/>
                </a:lnTo>
                <a:cubicBezTo>
                  <a:pt x="2937129" y="121463"/>
                  <a:pt x="2947416" y="97993"/>
                  <a:pt x="2956408" y="68580"/>
                </a:cubicBezTo>
                <a:lnTo>
                  <a:pt x="2970810" y="73381"/>
                </a:lnTo>
                <a:cubicBezTo>
                  <a:pt x="2965476" y="89992"/>
                  <a:pt x="2959761" y="104737"/>
                  <a:pt x="2953664" y="117615"/>
                </a:cubicBezTo>
                <a:cubicBezTo>
                  <a:pt x="2947569" y="130492"/>
                  <a:pt x="2940863" y="142113"/>
                  <a:pt x="2933548" y="152476"/>
                </a:cubicBezTo>
                <a:lnTo>
                  <a:pt x="2930119" y="157277"/>
                </a:lnTo>
                <a:cubicBezTo>
                  <a:pt x="2931643" y="162611"/>
                  <a:pt x="2933281" y="167488"/>
                  <a:pt x="2935034" y="171907"/>
                </a:cubicBezTo>
                <a:cubicBezTo>
                  <a:pt x="2936786" y="176327"/>
                  <a:pt x="2938653" y="180213"/>
                  <a:pt x="2940634" y="183566"/>
                </a:cubicBezTo>
                <a:cubicBezTo>
                  <a:pt x="2943682" y="188595"/>
                  <a:pt x="2946425" y="192100"/>
                  <a:pt x="2948864" y="194081"/>
                </a:cubicBezTo>
                <a:cubicBezTo>
                  <a:pt x="2951302" y="196063"/>
                  <a:pt x="2953588" y="197053"/>
                  <a:pt x="2955722" y="197053"/>
                </a:cubicBezTo>
                <a:cubicBezTo>
                  <a:pt x="2957856" y="197053"/>
                  <a:pt x="2959723" y="195834"/>
                  <a:pt x="2961323" y="193396"/>
                </a:cubicBezTo>
                <a:cubicBezTo>
                  <a:pt x="2962923" y="190957"/>
                  <a:pt x="2964866" y="186538"/>
                  <a:pt x="2967152" y="180137"/>
                </a:cubicBezTo>
                <a:cubicBezTo>
                  <a:pt x="2968219" y="177089"/>
                  <a:pt x="2969400" y="173088"/>
                  <a:pt x="2970695" y="168135"/>
                </a:cubicBezTo>
                <a:cubicBezTo>
                  <a:pt x="2971991" y="163182"/>
                  <a:pt x="2973096" y="158648"/>
                  <a:pt x="2974010" y="154534"/>
                </a:cubicBezTo>
                <a:lnTo>
                  <a:pt x="2987726" y="161163"/>
                </a:lnTo>
                <a:cubicBezTo>
                  <a:pt x="2986964" y="164211"/>
                  <a:pt x="2986202" y="167335"/>
                  <a:pt x="2985440" y="170536"/>
                </a:cubicBezTo>
                <a:cubicBezTo>
                  <a:pt x="2984678" y="173279"/>
                  <a:pt x="2983840" y="176251"/>
                  <a:pt x="2982925" y="179451"/>
                </a:cubicBezTo>
                <a:cubicBezTo>
                  <a:pt x="2982011" y="182651"/>
                  <a:pt x="2981020" y="185776"/>
                  <a:pt x="2979954" y="188824"/>
                </a:cubicBezTo>
                <a:cubicBezTo>
                  <a:pt x="2976448" y="198577"/>
                  <a:pt x="2972867" y="205321"/>
                  <a:pt x="2969209" y="209055"/>
                </a:cubicBezTo>
                <a:cubicBezTo>
                  <a:pt x="2965552" y="212788"/>
                  <a:pt x="2961208" y="214655"/>
                  <a:pt x="2956179" y="214655"/>
                </a:cubicBezTo>
                <a:cubicBezTo>
                  <a:pt x="2950693" y="214655"/>
                  <a:pt x="2945702" y="212712"/>
                  <a:pt x="2941206" y="208826"/>
                </a:cubicBezTo>
                <a:cubicBezTo>
                  <a:pt x="2936710" y="204940"/>
                  <a:pt x="2932100" y="198653"/>
                  <a:pt x="2927376" y="189967"/>
                </a:cubicBezTo>
                <a:cubicBezTo>
                  <a:pt x="2925699" y="187376"/>
                  <a:pt x="2924175" y="184480"/>
                  <a:pt x="2922804" y="181280"/>
                </a:cubicBezTo>
                <a:cubicBezTo>
                  <a:pt x="2921432" y="178079"/>
                  <a:pt x="2920060" y="174574"/>
                  <a:pt x="2918689" y="170764"/>
                </a:cubicBezTo>
                <a:cubicBezTo>
                  <a:pt x="2912593" y="177622"/>
                  <a:pt x="2905811" y="184175"/>
                  <a:pt x="2898343" y="190424"/>
                </a:cubicBezTo>
                <a:cubicBezTo>
                  <a:pt x="2890876" y="196672"/>
                  <a:pt x="2882722" y="202997"/>
                  <a:pt x="2873883" y="209398"/>
                </a:cubicBezTo>
                <a:lnTo>
                  <a:pt x="2864053" y="197968"/>
                </a:lnTo>
                <a:cubicBezTo>
                  <a:pt x="2885085" y="183185"/>
                  <a:pt x="2901696" y="168783"/>
                  <a:pt x="2913888" y="154762"/>
                </a:cubicBezTo>
                <a:cubicBezTo>
                  <a:pt x="2913126" y="152171"/>
                  <a:pt x="2912440" y="149581"/>
                  <a:pt x="2911831" y="146990"/>
                </a:cubicBezTo>
                <a:cubicBezTo>
                  <a:pt x="2911221" y="144399"/>
                  <a:pt x="2910612" y="141656"/>
                  <a:pt x="2910002" y="138760"/>
                </a:cubicBezTo>
                <a:cubicBezTo>
                  <a:pt x="2907564" y="127940"/>
                  <a:pt x="2905544" y="115443"/>
                  <a:pt x="2903944" y="101270"/>
                </a:cubicBezTo>
                <a:cubicBezTo>
                  <a:pt x="2902344" y="87097"/>
                  <a:pt x="2900934" y="71018"/>
                  <a:pt x="2899715" y="53035"/>
                </a:cubicBezTo>
                <a:lnTo>
                  <a:pt x="2783815" y="53035"/>
                </a:lnTo>
                <a:lnTo>
                  <a:pt x="2783815" y="38405"/>
                </a:lnTo>
                <a:lnTo>
                  <a:pt x="2898800" y="38405"/>
                </a:lnTo>
                <a:close/>
                <a:moveTo>
                  <a:pt x="2642769" y="1829"/>
                </a:moveTo>
                <a:lnTo>
                  <a:pt x="2658085" y="1829"/>
                </a:lnTo>
                <a:lnTo>
                  <a:pt x="2658085" y="70180"/>
                </a:lnTo>
                <a:lnTo>
                  <a:pt x="2747239" y="70180"/>
                </a:lnTo>
                <a:lnTo>
                  <a:pt x="2747239" y="84811"/>
                </a:lnTo>
                <a:lnTo>
                  <a:pt x="2658085" y="84811"/>
                </a:lnTo>
                <a:lnTo>
                  <a:pt x="2658085" y="188366"/>
                </a:lnTo>
                <a:lnTo>
                  <a:pt x="2760040" y="188366"/>
                </a:lnTo>
                <a:lnTo>
                  <a:pt x="2760040" y="203454"/>
                </a:lnTo>
                <a:lnTo>
                  <a:pt x="2551786" y="203454"/>
                </a:lnTo>
                <a:lnTo>
                  <a:pt x="2551786" y="188366"/>
                </a:lnTo>
                <a:lnTo>
                  <a:pt x="2642769" y="188366"/>
                </a:lnTo>
                <a:close/>
                <a:moveTo>
                  <a:pt x="4076548" y="1372"/>
                </a:moveTo>
                <a:lnTo>
                  <a:pt x="4091636" y="1372"/>
                </a:lnTo>
                <a:lnTo>
                  <a:pt x="4091636" y="33833"/>
                </a:lnTo>
                <a:lnTo>
                  <a:pt x="4185132" y="33833"/>
                </a:lnTo>
                <a:lnTo>
                  <a:pt x="4185132" y="48463"/>
                </a:lnTo>
                <a:lnTo>
                  <a:pt x="4091636" y="48463"/>
                </a:lnTo>
                <a:lnTo>
                  <a:pt x="4091636" y="82525"/>
                </a:lnTo>
                <a:lnTo>
                  <a:pt x="4150842" y="82525"/>
                </a:lnTo>
                <a:lnTo>
                  <a:pt x="4150842" y="96698"/>
                </a:lnTo>
                <a:cubicBezTo>
                  <a:pt x="4144137" y="110566"/>
                  <a:pt x="4136402" y="123292"/>
                  <a:pt x="4127640" y="134874"/>
                </a:cubicBezTo>
                <a:cubicBezTo>
                  <a:pt x="4118876" y="146456"/>
                  <a:pt x="4108170" y="157201"/>
                  <a:pt x="4095522" y="167107"/>
                </a:cubicBezTo>
                <a:cubicBezTo>
                  <a:pt x="4106952" y="174574"/>
                  <a:pt x="4120134" y="181242"/>
                  <a:pt x="4135070" y="187109"/>
                </a:cubicBezTo>
                <a:cubicBezTo>
                  <a:pt x="4150004" y="192976"/>
                  <a:pt x="4167530" y="198120"/>
                  <a:pt x="4187647" y="202540"/>
                </a:cubicBezTo>
                <a:lnTo>
                  <a:pt x="4181475" y="218084"/>
                </a:lnTo>
                <a:cubicBezTo>
                  <a:pt x="4160444" y="213208"/>
                  <a:pt x="4141889" y="207226"/>
                  <a:pt x="4125811" y="200139"/>
                </a:cubicBezTo>
                <a:cubicBezTo>
                  <a:pt x="4109733" y="193053"/>
                  <a:pt x="4095522" y="185014"/>
                  <a:pt x="4083177" y="176022"/>
                </a:cubicBezTo>
                <a:cubicBezTo>
                  <a:pt x="4070832" y="184099"/>
                  <a:pt x="4056774" y="191491"/>
                  <a:pt x="4041000" y="198196"/>
                </a:cubicBezTo>
                <a:cubicBezTo>
                  <a:pt x="4025227" y="204902"/>
                  <a:pt x="4006977" y="211150"/>
                  <a:pt x="3986250" y="216941"/>
                </a:cubicBezTo>
                <a:lnTo>
                  <a:pt x="3978936" y="201625"/>
                </a:lnTo>
                <a:cubicBezTo>
                  <a:pt x="3998747" y="196291"/>
                  <a:pt x="4016083" y="190690"/>
                  <a:pt x="4030942" y="184823"/>
                </a:cubicBezTo>
                <a:cubicBezTo>
                  <a:pt x="4045801" y="178956"/>
                  <a:pt x="4058869" y="172593"/>
                  <a:pt x="4070147" y="165735"/>
                </a:cubicBezTo>
                <a:cubicBezTo>
                  <a:pt x="4058717" y="155829"/>
                  <a:pt x="4048849" y="145123"/>
                  <a:pt x="4040543" y="133617"/>
                </a:cubicBezTo>
                <a:cubicBezTo>
                  <a:pt x="4032237" y="122110"/>
                  <a:pt x="4024960" y="109804"/>
                  <a:pt x="4018712" y="96698"/>
                </a:cubicBezTo>
                <a:lnTo>
                  <a:pt x="4001110" y="96698"/>
                </a:lnTo>
                <a:lnTo>
                  <a:pt x="4001110" y="82525"/>
                </a:lnTo>
                <a:lnTo>
                  <a:pt x="4076548" y="82525"/>
                </a:lnTo>
                <a:lnTo>
                  <a:pt x="4076548" y="48463"/>
                </a:lnTo>
                <a:lnTo>
                  <a:pt x="3983050" y="48463"/>
                </a:lnTo>
                <a:lnTo>
                  <a:pt x="3983050" y="33833"/>
                </a:lnTo>
                <a:lnTo>
                  <a:pt x="4076548" y="33833"/>
                </a:lnTo>
                <a:close/>
                <a:moveTo>
                  <a:pt x="2938577" y="686"/>
                </a:moveTo>
                <a:cubicBezTo>
                  <a:pt x="2940253" y="2057"/>
                  <a:pt x="2942387" y="4039"/>
                  <a:pt x="2944978" y="6629"/>
                </a:cubicBezTo>
                <a:cubicBezTo>
                  <a:pt x="2947569" y="9220"/>
                  <a:pt x="2950236" y="11963"/>
                  <a:pt x="2952979" y="14859"/>
                </a:cubicBezTo>
                <a:cubicBezTo>
                  <a:pt x="2955722" y="17755"/>
                  <a:pt x="2958275" y="20460"/>
                  <a:pt x="2960637" y="22974"/>
                </a:cubicBezTo>
                <a:cubicBezTo>
                  <a:pt x="2962999" y="25489"/>
                  <a:pt x="2964714" y="27432"/>
                  <a:pt x="2965780" y="28804"/>
                </a:cubicBezTo>
                <a:lnTo>
                  <a:pt x="2955722" y="37948"/>
                </a:lnTo>
                <a:cubicBezTo>
                  <a:pt x="2954960" y="37033"/>
                  <a:pt x="2953398" y="35281"/>
                  <a:pt x="2951036" y="32690"/>
                </a:cubicBezTo>
                <a:cubicBezTo>
                  <a:pt x="2948674" y="30099"/>
                  <a:pt x="2946083" y="27241"/>
                  <a:pt x="2943263" y="24117"/>
                </a:cubicBezTo>
                <a:cubicBezTo>
                  <a:pt x="2940444" y="20993"/>
                  <a:pt x="2937624" y="18021"/>
                  <a:pt x="2934805" y="15202"/>
                </a:cubicBezTo>
                <a:cubicBezTo>
                  <a:pt x="2931986" y="12382"/>
                  <a:pt x="2929890" y="10363"/>
                  <a:pt x="2928519" y="9144"/>
                </a:cubicBezTo>
                <a:close/>
                <a:moveTo>
                  <a:pt x="3066364" y="0"/>
                </a:moveTo>
                <a:cubicBezTo>
                  <a:pt x="3067583" y="3048"/>
                  <a:pt x="3069069" y="7010"/>
                  <a:pt x="3070822" y="11887"/>
                </a:cubicBezTo>
                <a:cubicBezTo>
                  <a:pt x="3072575" y="16764"/>
                  <a:pt x="3074137" y="21641"/>
                  <a:pt x="3075508" y="26518"/>
                </a:cubicBezTo>
                <a:lnTo>
                  <a:pt x="3115513" y="26518"/>
                </a:lnTo>
                <a:lnTo>
                  <a:pt x="3115513" y="39319"/>
                </a:lnTo>
                <a:lnTo>
                  <a:pt x="3015387" y="39319"/>
                </a:lnTo>
                <a:lnTo>
                  <a:pt x="3015387" y="26518"/>
                </a:lnTo>
                <a:lnTo>
                  <a:pt x="3061106" y="26518"/>
                </a:lnTo>
                <a:cubicBezTo>
                  <a:pt x="3059887" y="22555"/>
                  <a:pt x="3058554" y="18517"/>
                  <a:pt x="3057106" y="14402"/>
                </a:cubicBezTo>
                <a:cubicBezTo>
                  <a:pt x="3055658" y="10287"/>
                  <a:pt x="3054172" y="6477"/>
                  <a:pt x="3052648" y="2972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>
            <a:glow>
              <a:srgbClr val="000000"/>
            </a:glo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dirty="0"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560402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A-图片 2">
            <a:extLst>
              <a:ext uri="{FF2B5EF4-FFF2-40B4-BE49-F238E27FC236}">
                <a16:creationId xmlns:a16="http://schemas.microsoft.com/office/drawing/2014/main" id="{936929EB-6C57-4F4D-9FE1-1ADE534F92C6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5238775" y="435267"/>
            <a:ext cx="1353920" cy="1353921"/>
          </a:xfrm>
          <a:prstGeom prst="rect">
            <a:avLst/>
          </a:prstGeom>
        </p:spPr>
      </p:pic>
      <p:pic>
        <p:nvPicPr>
          <p:cNvPr id="77" name="PA-图片 2">
            <a:extLst>
              <a:ext uri="{FF2B5EF4-FFF2-40B4-BE49-F238E27FC236}">
                <a16:creationId xmlns:a16="http://schemas.microsoft.com/office/drawing/2014/main" id="{8B61A796-806C-449C-86DC-A5C291F9577A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2825000">
            <a:off x="5919110" y="567352"/>
            <a:ext cx="1353921" cy="1353920"/>
          </a:xfrm>
          <a:prstGeom prst="rect">
            <a:avLst/>
          </a:prstGeom>
        </p:spPr>
      </p:pic>
      <p:pic>
        <p:nvPicPr>
          <p:cNvPr id="78" name="PA-图片 2">
            <a:extLst>
              <a:ext uri="{FF2B5EF4-FFF2-40B4-BE49-F238E27FC236}">
                <a16:creationId xmlns:a16="http://schemas.microsoft.com/office/drawing/2014/main" id="{D732C0C0-45F1-468E-BE67-6E5288D121C9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6405990" y="1038789"/>
            <a:ext cx="1353920" cy="1353921"/>
          </a:xfrm>
          <a:prstGeom prst="rect">
            <a:avLst/>
          </a:prstGeom>
        </p:spPr>
      </p:pic>
      <p:pic>
        <p:nvPicPr>
          <p:cNvPr id="79" name="PA-图片 2">
            <a:extLst>
              <a:ext uri="{FF2B5EF4-FFF2-40B4-BE49-F238E27FC236}">
                <a16:creationId xmlns:a16="http://schemas.microsoft.com/office/drawing/2014/main" id="{E5D7B333-DCCC-4679-B988-E1C9F74F9A9B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900000">
            <a:off x="6525396" y="1709494"/>
            <a:ext cx="1353921" cy="1353920"/>
          </a:xfrm>
          <a:prstGeom prst="rect">
            <a:avLst/>
          </a:prstGeom>
        </p:spPr>
      </p:pic>
      <p:pic>
        <p:nvPicPr>
          <p:cNvPr id="80" name="PA-图片 2">
            <a:extLst>
              <a:ext uri="{FF2B5EF4-FFF2-40B4-BE49-F238E27FC236}">
                <a16:creationId xmlns:a16="http://schemas.microsoft.com/office/drawing/2014/main" id="{36E5EB47-E3ED-46E3-960B-E6F33511B346}"/>
              </a:ext>
            </a:extLst>
          </p:cNvPr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475000">
            <a:off x="6276084" y="2342332"/>
            <a:ext cx="1353921" cy="1353920"/>
          </a:xfrm>
          <a:prstGeom prst="rect">
            <a:avLst/>
          </a:prstGeom>
        </p:spPr>
      </p:pic>
      <p:pic>
        <p:nvPicPr>
          <p:cNvPr id="81" name="PA-图片 2">
            <a:extLst>
              <a:ext uri="{FF2B5EF4-FFF2-40B4-BE49-F238E27FC236}">
                <a16:creationId xmlns:a16="http://schemas.microsoft.com/office/drawing/2014/main" id="{077D172D-5C29-4602-8959-13CF018502CC}"/>
              </a:ext>
            </a:extLst>
          </p:cNvPr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5682757" y="2688281"/>
            <a:ext cx="1353921" cy="1353920"/>
          </a:xfrm>
          <a:prstGeom prst="rect">
            <a:avLst/>
          </a:prstGeom>
        </p:spPr>
      </p:pic>
      <p:pic>
        <p:nvPicPr>
          <p:cNvPr id="82" name="PA-图片 2">
            <a:extLst>
              <a:ext uri="{FF2B5EF4-FFF2-40B4-BE49-F238E27FC236}">
                <a16:creationId xmlns:a16="http://schemas.microsoft.com/office/drawing/2014/main" id="{8E09CF8C-F646-4A66-8800-FA491334EAF5}"/>
              </a:ext>
            </a:extLst>
          </p:cNvPr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50000">
            <a:off x="6200652" y="2915525"/>
            <a:ext cx="1353921" cy="1353920"/>
          </a:xfrm>
          <a:prstGeom prst="rect">
            <a:avLst/>
          </a:prstGeom>
        </p:spPr>
      </p:pic>
      <p:pic>
        <p:nvPicPr>
          <p:cNvPr id="83" name="PA-图片 2">
            <a:extLst>
              <a:ext uri="{FF2B5EF4-FFF2-40B4-BE49-F238E27FC236}">
                <a16:creationId xmlns:a16="http://schemas.microsoft.com/office/drawing/2014/main" id="{5D24EF8A-221E-4003-AA01-3B4C27921742}"/>
              </a:ext>
            </a:extLst>
          </p:cNvPr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500000">
            <a:off x="6603060" y="3457545"/>
            <a:ext cx="1353920" cy="1353921"/>
          </a:xfrm>
          <a:prstGeom prst="rect">
            <a:avLst/>
          </a:prstGeom>
        </p:spPr>
      </p:pic>
      <p:pic>
        <p:nvPicPr>
          <p:cNvPr id="84" name="PA-图片 2">
            <a:extLst>
              <a:ext uri="{FF2B5EF4-FFF2-40B4-BE49-F238E27FC236}">
                <a16:creationId xmlns:a16="http://schemas.microsoft.com/office/drawing/2014/main" id="{0AA77E14-10C1-41A2-8492-C73466B4F9E7}"/>
              </a:ext>
            </a:extLst>
          </p:cNvPr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100000">
            <a:off x="6608979" y="4145947"/>
            <a:ext cx="1353921" cy="1353920"/>
          </a:xfrm>
          <a:prstGeom prst="rect">
            <a:avLst/>
          </a:prstGeom>
        </p:spPr>
      </p:pic>
      <p:pic>
        <p:nvPicPr>
          <p:cNvPr id="85" name="PA-图片 2">
            <a:extLst>
              <a:ext uri="{FF2B5EF4-FFF2-40B4-BE49-F238E27FC236}">
                <a16:creationId xmlns:a16="http://schemas.microsoft.com/office/drawing/2014/main" id="{65CDEA2F-9A01-43D0-B094-1F3FDA8E0C0A}"/>
              </a:ext>
            </a:extLst>
          </p:cNvPr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050000">
            <a:off x="6280875" y="4741542"/>
            <a:ext cx="1353920" cy="1353921"/>
          </a:xfrm>
          <a:prstGeom prst="rect">
            <a:avLst/>
          </a:prstGeom>
        </p:spPr>
      </p:pic>
      <p:pic>
        <p:nvPicPr>
          <p:cNvPr id="86" name="PA-图片 2">
            <a:extLst>
              <a:ext uri="{FF2B5EF4-FFF2-40B4-BE49-F238E27FC236}">
                <a16:creationId xmlns:a16="http://schemas.microsoft.com/office/drawing/2014/main" id="{6F60DEC3-C0DA-439A-9E0A-9BFF194BC4DD}"/>
              </a:ext>
            </a:extLst>
          </p:cNvPr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700000">
            <a:off x="5667074" y="5044968"/>
            <a:ext cx="1353920" cy="1353921"/>
          </a:xfrm>
          <a:prstGeom prst="rect">
            <a:avLst/>
          </a:prstGeom>
        </p:spPr>
      </p:pic>
      <p:pic>
        <p:nvPicPr>
          <p:cNvPr id="87" name="PA-图片 2">
            <a:extLst>
              <a:ext uri="{FF2B5EF4-FFF2-40B4-BE49-F238E27FC236}">
                <a16:creationId xmlns:a16="http://schemas.microsoft.com/office/drawing/2014/main" id="{CDA6FAF8-A8FB-4557-A3A0-EBEE53010213}"/>
              </a:ext>
            </a:extLst>
          </p:cNvPr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425000">
            <a:off x="4980628" y="5070467"/>
            <a:ext cx="1353920" cy="1353921"/>
          </a:xfrm>
          <a:prstGeom prst="rect">
            <a:avLst/>
          </a:prstGeom>
        </p:spPr>
      </p:pic>
      <p:pic>
        <p:nvPicPr>
          <p:cNvPr id="88" name="PA-图片 2">
            <a:extLst>
              <a:ext uri="{FF2B5EF4-FFF2-40B4-BE49-F238E27FC236}">
                <a16:creationId xmlns:a16="http://schemas.microsoft.com/office/drawing/2014/main" id="{0BBC6129-9C1A-44DF-8BF3-26995A6B7665}"/>
              </a:ext>
            </a:extLst>
          </p:cNvPr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75000">
            <a:off x="4326163" y="4847633"/>
            <a:ext cx="1353921" cy="1353920"/>
          </a:xfrm>
          <a:prstGeom prst="rect">
            <a:avLst/>
          </a:prstGeom>
        </p:spPr>
      </p:pic>
      <p:pic>
        <p:nvPicPr>
          <p:cNvPr id="89" name="PA-图片 2">
            <a:extLst>
              <a:ext uri="{FF2B5EF4-FFF2-40B4-BE49-F238E27FC236}">
                <a16:creationId xmlns:a16="http://schemas.microsoft.com/office/drawing/2014/main" id="{9E858AF6-01DE-4FD4-B739-90E0098F1972}"/>
              </a:ext>
            </a:extLst>
          </p:cNvPr>
          <p:cNvPicPr>
            <a:picLocks noChangeAspect="1"/>
          </p:cNvPicPr>
          <p:nvPr>
            <p:custDataLst>
              <p:tags r:id="rId14"/>
            </p:custDataLst>
          </p:nvPr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550000">
            <a:off x="3911294" y="4297686"/>
            <a:ext cx="1353920" cy="1353921"/>
          </a:xfrm>
          <a:prstGeom prst="rect">
            <a:avLst/>
          </a:prstGeom>
        </p:spPr>
      </p:pic>
      <p:pic>
        <p:nvPicPr>
          <p:cNvPr id="90" name="PA-图片 2">
            <a:extLst>
              <a:ext uri="{FF2B5EF4-FFF2-40B4-BE49-F238E27FC236}">
                <a16:creationId xmlns:a16="http://schemas.microsoft.com/office/drawing/2014/main" id="{C8377B95-C633-4093-8529-68AA3F7EC966}"/>
              </a:ext>
            </a:extLst>
          </p:cNvPr>
          <p:cNvPicPr>
            <a:picLocks noChangeAspect="1"/>
          </p:cNvPicPr>
          <p:nvPr>
            <p:custDataLst>
              <p:tags r:id="rId15"/>
            </p:custDataLst>
          </p:nvPr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450000">
            <a:off x="4103516" y="3883673"/>
            <a:ext cx="1353921" cy="1353920"/>
          </a:xfrm>
          <a:prstGeom prst="rect">
            <a:avLst/>
          </a:prstGeom>
        </p:spPr>
      </p:pic>
      <p:pic>
        <p:nvPicPr>
          <p:cNvPr id="91" name="PA-图片 2">
            <a:extLst>
              <a:ext uri="{FF2B5EF4-FFF2-40B4-BE49-F238E27FC236}">
                <a16:creationId xmlns:a16="http://schemas.microsoft.com/office/drawing/2014/main" id="{C2C9A064-4613-429D-B9CB-67A21D1A834C}"/>
              </a:ext>
            </a:extLst>
          </p:cNvPr>
          <p:cNvPicPr>
            <a:picLocks noChangeAspect="1"/>
          </p:cNvPicPr>
          <p:nvPr>
            <p:custDataLst>
              <p:tags r:id="rId16"/>
            </p:custDataLst>
          </p:nvPr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575000">
            <a:off x="4426188" y="4393448"/>
            <a:ext cx="1353921" cy="1353920"/>
          </a:xfrm>
          <a:prstGeom prst="rect">
            <a:avLst/>
          </a:prstGeom>
        </p:spPr>
      </p:pic>
      <p:pic>
        <p:nvPicPr>
          <p:cNvPr id="92" name="PA-图片 2">
            <a:extLst>
              <a:ext uri="{FF2B5EF4-FFF2-40B4-BE49-F238E27FC236}">
                <a16:creationId xmlns:a16="http://schemas.microsoft.com/office/drawing/2014/main" id="{264298F9-C281-4638-84B2-0237D3F91F54}"/>
              </a:ext>
            </a:extLst>
          </p:cNvPr>
          <p:cNvPicPr>
            <a:picLocks noChangeAspect="1"/>
          </p:cNvPicPr>
          <p:nvPr>
            <p:custDataLst>
              <p:tags r:id="rId17"/>
            </p:custDataLst>
          </p:nvPr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075000">
            <a:off x="5011570" y="4721305"/>
            <a:ext cx="1353920" cy="1353921"/>
          </a:xfrm>
          <a:prstGeom prst="rect">
            <a:avLst/>
          </a:prstGeom>
        </p:spPr>
      </p:pic>
      <p:pic>
        <p:nvPicPr>
          <p:cNvPr id="93" name="PA-图片 2">
            <a:extLst>
              <a:ext uri="{FF2B5EF4-FFF2-40B4-BE49-F238E27FC236}">
                <a16:creationId xmlns:a16="http://schemas.microsoft.com/office/drawing/2014/main" id="{024FBD42-896A-48CA-A8CE-924BED5F6884}"/>
              </a:ext>
            </a:extLst>
          </p:cNvPr>
          <p:cNvPicPr>
            <a:picLocks noChangeAspect="1"/>
          </p:cNvPicPr>
          <p:nvPr>
            <p:custDataLst>
              <p:tags r:id="rId18"/>
            </p:custDataLst>
          </p:nvPr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775000">
            <a:off x="5698461" y="4667274"/>
            <a:ext cx="1353921" cy="1353920"/>
          </a:xfrm>
          <a:prstGeom prst="rect">
            <a:avLst/>
          </a:prstGeom>
        </p:spPr>
      </p:pic>
      <p:pic>
        <p:nvPicPr>
          <p:cNvPr id="94" name="PA-图片 2">
            <a:extLst>
              <a:ext uri="{FF2B5EF4-FFF2-40B4-BE49-F238E27FC236}">
                <a16:creationId xmlns:a16="http://schemas.microsoft.com/office/drawing/2014/main" id="{214A218A-4B9B-4912-B5D6-00C60ABFE202}"/>
              </a:ext>
            </a:extLst>
          </p:cNvPr>
          <p:cNvPicPr>
            <a:picLocks noChangeAspect="1"/>
          </p:cNvPicPr>
          <p:nvPr>
            <p:custDataLst>
              <p:tags r:id="rId19"/>
            </p:custDataLst>
          </p:nvPr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925000">
            <a:off x="6166645" y="4193235"/>
            <a:ext cx="1353921" cy="1353920"/>
          </a:xfrm>
          <a:prstGeom prst="rect">
            <a:avLst/>
          </a:prstGeom>
        </p:spPr>
      </p:pic>
      <p:pic>
        <p:nvPicPr>
          <p:cNvPr id="95" name="PA-图片 2">
            <a:extLst>
              <a:ext uri="{FF2B5EF4-FFF2-40B4-BE49-F238E27FC236}">
                <a16:creationId xmlns:a16="http://schemas.microsoft.com/office/drawing/2014/main" id="{5BA811BD-6C6C-4E7C-A0F6-19F59E615D97}"/>
              </a:ext>
            </a:extLst>
          </p:cNvPr>
          <p:cNvPicPr>
            <a:picLocks noChangeAspect="1"/>
          </p:cNvPicPr>
          <p:nvPr>
            <p:custDataLst>
              <p:tags r:id="rId20"/>
            </p:custDataLst>
          </p:nvPr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5525000">
            <a:off x="6192847" y="3504866"/>
            <a:ext cx="1353920" cy="1353921"/>
          </a:xfrm>
          <a:prstGeom prst="rect">
            <a:avLst/>
          </a:prstGeom>
        </p:spPr>
      </p:pic>
      <p:pic>
        <p:nvPicPr>
          <p:cNvPr id="96" name="PA-图片 2">
            <a:extLst>
              <a:ext uri="{FF2B5EF4-FFF2-40B4-BE49-F238E27FC236}">
                <a16:creationId xmlns:a16="http://schemas.microsoft.com/office/drawing/2014/main" id="{18E81E4A-18D9-4FFA-81C6-9A3F5531D94A}"/>
              </a:ext>
            </a:extLst>
          </p:cNvPr>
          <p:cNvPicPr>
            <a:picLocks noChangeAspect="1"/>
          </p:cNvPicPr>
          <p:nvPr>
            <p:custDataLst>
              <p:tags r:id="rId21"/>
            </p:custDataLst>
          </p:nvPr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875000">
            <a:off x="5735523" y="3022181"/>
            <a:ext cx="1353920" cy="1353921"/>
          </a:xfrm>
          <a:prstGeom prst="rect">
            <a:avLst/>
          </a:prstGeom>
        </p:spPr>
      </p:pic>
      <p:pic>
        <p:nvPicPr>
          <p:cNvPr id="97" name="PA-图片 2">
            <a:extLst>
              <a:ext uri="{FF2B5EF4-FFF2-40B4-BE49-F238E27FC236}">
                <a16:creationId xmlns:a16="http://schemas.microsoft.com/office/drawing/2014/main" id="{5A3B8931-341D-458E-A782-CC2F7534C4C3}"/>
              </a:ext>
            </a:extLst>
          </p:cNvPr>
          <p:cNvPicPr>
            <a:picLocks noChangeAspect="1"/>
          </p:cNvPicPr>
          <p:nvPr>
            <p:custDataLst>
              <p:tags r:id="rId22"/>
            </p:custDataLst>
          </p:nvPr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2150000">
            <a:off x="5060292" y="2910657"/>
            <a:ext cx="1353921" cy="1353920"/>
          </a:xfrm>
          <a:prstGeom prst="rect">
            <a:avLst/>
          </a:prstGeom>
        </p:spPr>
      </p:pic>
      <p:pic>
        <p:nvPicPr>
          <p:cNvPr id="98" name="PA-图片 2">
            <a:extLst>
              <a:ext uri="{FF2B5EF4-FFF2-40B4-BE49-F238E27FC236}">
                <a16:creationId xmlns:a16="http://schemas.microsoft.com/office/drawing/2014/main" id="{320DC0BB-B8AF-40BC-BBA5-B08B78BBF1A0}"/>
              </a:ext>
            </a:extLst>
          </p:cNvPr>
          <p:cNvPicPr>
            <a:picLocks noChangeAspect="1"/>
          </p:cNvPicPr>
          <p:nvPr>
            <p:custDataLst>
              <p:tags r:id="rId23"/>
            </p:custDataLst>
          </p:nvPr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175000">
            <a:off x="4817481" y="2535495"/>
            <a:ext cx="1353920" cy="1353921"/>
          </a:xfrm>
          <a:prstGeom prst="rect">
            <a:avLst/>
          </a:prstGeom>
        </p:spPr>
      </p:pic>
      <p:pic>
        <p:nvPicPr>
          <p:cNvPr id="99" name="PA-图片 2">
            <a:extLst>
              <a:ext uri="{FF2B5EF4-FFF2-40B4-BE49-F238E27FC236}">
                <a16:creationId xmlns:a16="http://schemas.microsoft.com/office/drawing/2014/main" id="{F4801187-769A-45DC-A9F7-82FA7A52EBF8}"/>
              </a:ext>
            </a:extLst>
          </p:cNvPr>
          <p:cNvPicPr>
            <a:picLocks noChangeAspect="1"/>
          </p:cNvPicPr>
          <p:nvPr>
            <p:custDataLst>
              <p:tags r:id="rId24"/>
            </p:custDataLst>
          </p:nvPr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5000">
            <a:off x="5506705" y="2475023"/>
            <a:ext cx="1353921" cy="1353920"/>
          </a:xfrm>
          <a:prstGeom prst="rect">
            <a:avLst/>
          </a:prstGeom>
        </p:spPr>
      </p:pic>
      <p:pic>
        <p:nvPicPr>
          <p:cNvPr id="100" name="PA-图片 2">
            <a:extLst>
              <a:ext uri="{FF2B5EF4-FFF2-40B4-BE49-F238E27FC236}">
                <a16:creationId xmlns:a16="http://schemas.microsoft.com/office/drawing/2014/main" id="{DB325881-267E-433D-9CE7-851079C91478}"/>
              </a:ext>
            </a:extLst>
          </p:cNvPr>
          <p:cNvPicPr>
            <a:picLocks noChangeAspect="1"/>
          </p:cNvPicPr>
          <p:nvPr>
            <p:custDataLst>
              <p:tags r:id="rId25"/>
            </p:custDataLst>
          </p:nvPr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2201" y="2052929"/>
            <a:ext cx="1353921" cy="1353920"/>
          </a:xfrm>
          <a:prstGeom prst="rect">
            <a:avLst/>
          </a:prstGeom>
        </p:spPr>
      </p:pic>
      <p:pic>
        <p:nvPicPr>
          <p:cNvPr id="101" name="PA-图片 2">
            <a:extLst>
              <a:ext uri="{FF2B5EF4-FFF2-40B4-BE49-F238E27FC236}">
                <a16:creationId xmlns:a16="http://schemas.microsoft.com/office/drawing/2014/main" id="{E476BA57-737A-4830-AC3F-80523E6CEC7E}"/>
              </a:ext>
            </a:extLst>
          </p:cNvPr>
          <p:cNvPicPr>
            <a:picLocks noChangeAspect="1"/>
          </p:cNvPicPr>
          <p:nvPr>
            <p:custDataLst>
              <p:tags r:id="rId26"/>
            </p:custDataLst>
          </p:nvPr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750000">
            <a:off x="6083629" y="1376472"/>
            <a:ext cx="1353920" cy="1353921"/>
          </a:xfrm>
          <a:prstGeom prst="rect">
            <a:avLst/>
          </a:prstGeom>
        </p:spPr>
      </p:pic>
      <p:pic>
        <p:nvPicPr>
          <p:cNvPr id="102" name="PA-图片 2">
            <a:extLst>
              <a:ext uri="{FF2B5EF4-FFF2-40B4-BE49-F238E27FC236}">
                <a16:creationId xmlns:a16="http://schemas.microsoft.com/office/drawing/2014/main" id="{5DB86741-B276-48F4-A3C3-77C91C823E81}"/>
              </a:ext>
            </a:extLst>
          </p:cNvPr>
          <p:cNvPicPr>
            <a:picLocks noChangeAspect="1"/>
          </p:cNvPicPr>
          <p:nvPr>
            <p:custDataLst>
              <p:tags r:id="rId27"/>
            </p:custDataLst>
          </p:nvPr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225000">
            <a:off x="5667047" y="856022"/>
            <a:ext cx="1353920" cy="1353921"/>
          </a:xfrm>
          <a:prstGeom prst="rect">
            <a:avLst/>
          </a:prstGeom>
        </p:spPr>
      </p:pic>
      <p:pic>
        <p:nvPicPr>
          <p:cNvPr id="103" name="PA-图片 2">
            <a:extLst>
              <a:ext uri="{FF2B5EF4-FFF2-40B4-BE49-F238E27FC236}">
                <a16:creationId xmlns:a16="http://schemas.microsoft.com/office/drawing/2014/main" id="{7AE3A02D-68A0-42E6-B0BB-1E58CA8DC037}"/>
              </a:ext>
            </a:extLst>
          </p:cNvPr>
          <p:cNvPicPr>
            <a:picLocks noChangeAspect="1"/>
          </p:cNvPicPr>
          <p:nvPr>
            <p:custDataLst>
              <p:tags r:id="rId28"/>
            </p:custDataLst>
          </p:nvPr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850000">
            <a:off x="4988236" y="801527"/>
            <a:ext cx="1353920" cy="1353921"/>
          </a:xfrm>
          <a:prstGeom prst="rect">
            <a:avLst/>
          </a:prstGeom>
        </p:spPr>
      </p:pic>
      <p:pic>
        <p:nvPicPr>
          <p:cNvPr id="104" name="PA-图片 2">
            <a:extLst>
              <a:ext uri="{FF2B5EF4-FFF2-40B4-BE49-F238E27FC236}">
                <a16:creationId xmlns:a16="http://schemas.microsoft.com/office/drawing/2014/main" id="{21637113-DF75-42DE-84DC-BE5DD4E7D59F}"/>
              </a:ext>
            </a:extLst>
          </p:cNvPr>
          <p:cNvPicPr>
            <a:picLocks noChangeAspect="1"/>
          </p:cNvPicPr>
          <p:nvPr>
            <p:custDataLst>
              <p:tags r:id="rId29"/>
            </p:custDataLst>
          </p:nvPr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125000">
            <a:off x="4432164" y="1184714"/>
            <a:ext cx="1353921" cy="1353920"/>
          </a:xfrm>
          <a:prstGeom prst="rect">
            <a:avLst/>
          </a:prstGeom>
        </p:spPr>
      </p:pic>
      <p:pic>
        <p:nvPicPr>
          <p:cNvPr id="105" name="PA-图片 2">
            <a:extLst>
              <a:ext uri="{FF2B5EF4-FFF2-40B4-BE49-F238E27FC236}">
                <a16:creationId xmlns:a16="http://schemas.microsoft.com/office/drawing/2014/main" id="{606654D1-815F-4F34-B938-232501E4615C}"/>
              </a:ext>
            </a:extLst>
          </p:cNvPr>
          <p:cNvPicPr>
            <a:picLocks noChangeAspect="1"/>
          </p:cNvPicPr>
          <p:nvPr>
            <p:custDataLst>
              <p:tags r:id="rId30"/>
            </p:custDataLst>
          </p:nvPr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725000">
            <a:off x="4056866" y="1570238"/>
            <a:ext cx="1353920" cy="1353921"/>
          </a:xfrm>
          <a:prstGeom prst="rect">
            <a:avLst/>
          </a:prstGeom>
        </p:spPr>
      </p:pic>
      <p:pic>
        <p:nvPicPr>
          <p:cNvPr id="106" name="PA-图片 2">
            <a:extLst>
              <a:ext uri="{FF2B5EF4-FFF2-40B4-BE49-F238E27FC236}">
                <a16:creationId xmlns:a16="http://schemas.microsoft.com/office/drawing/2014/main" id="{48B6314F-352E-4E8E-B816-56746803575A}"/>
              </a:ext>
            </a:extLst>
          </p:cNvPr>
          <p:cNvPicPr>
            <a:picLocks noChangeAspect="1"/>
          </p:cNvPicPr>
          <p:nvPr>
            <p:custDataLst>
              <p:tags r:id="rId31"/>
            </p:custDataLst>
          </p:nvPr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375000">
            <a:off x="4070540" y="1033712"/>
            <a:ext cx="1353920" cy="1353921"/>
          </a:xfrm>
          <a:prstGeom prst="rect">
            <a:avLst/>
          </a:prstGeom>
        </p:spPr>
      </p:pic>
      <p:pic>
        <p:nvPicPr>
          <p:cNvPr id="107" name="PA-图片 2">
            <a:extLst>
              <a:ext uri="{FF2B5EF4-FFF2-40B4-BE49-F238E27FC236}">
                <a16:creationId xmlns:a16="http://schemas.microsoft.com/office/drawing/2014/main" id="{7F05982F-1032-4F84-A009-B39DCBE17DE0}"/>
              </a:ext>
            </a:extLst>
          </p:cNvPr>
          <p:cNvPicPr>
            <a:picLocks noChangeAspect="1"/>
          </p:cNvPicPr>
          <p:nvPr>
            <p:custDataLst>
              <p:tags r:id="rId32"/>
            </p:custDataLst>
          </p:nvPr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50000">
            <a:off x="4569876" y="570932"/>
            <a:ext cx="1353921" cy="1353920"/>
          </a:xfrm>
          <a:prstGeom prst="rect">
            <a:avLst/>
          </a:prstGeom>
        </p:spPr>
      </p:pic>
      <p:grpSp>
        <p:nvGrpSpPr>
          <p:cNvPr id="40" name="水印形状">
            <a:extLst>
              <a:ext uri="{FF2B5EF4-FFF2-40B4-BE49-F238E27FC236}">
                <a16:creationId xmlns:a16="http://schemas.microsoft.com/office/drawing/2014/main" id="{A1560832-1348-4AD2-93F2-97DC057B3CBF}"/>
              </a:ext>
            </a:extLst>
          </p:cNvPr>
          <p:cNvGrpSpPr/>
          <p:nvPr/>
        </p:nvGrpSpPr>
        <p:grpSpPr>
          <a:xfrm>
            <a:off x="10421257" y="304729"/>
            <a:ext cx="1538516" cy="287500"/>
            <a:chOff x="9618542" y="253690"/>
            <a:chExt cx="2500888" cy="467337"/>
          </a:xfrm>
        </p:grpSpPr>
        <p:grpSp>
          <p:nvGrpSpPr>
            <p:cNvPr id="41" name="组合 40">
              <a:extLst>
                <a:ext uri="{FF2B5EF4-FFF2-40B4-BE49-F238E27FC236}">
                  <a16:creationId xmlns:a16="http://schemas.microsoft.com/office/drawing/2014/main" id="{608FB01C-C599-4F65-B6A9-2D1F4801B2F7}"/>
                </a:ext>
              </a:extLst>
            </p:cNvPr>
            <p:cNvGrpSpPr/>
            <p:nvPr/>
          </p:nvGrpSpPr>
          <p:grpSpPr>
            <a:xfrm>
              <a:off x="9618542" y="253690"/>
              <a:ext cx="1996515" cy="467337"/>
              <a:chOff x="9997309" y="253690"/>
              <a:chExt cx="1996515" cy="467337"/>
            </a:xfrm>
          </p:grpSpPr>
          <p:sp>
            <p:nvSpPr>
              <p:cNvPr id="43" name="任意多边形: 形状 42">
                <a:extLst>
                  <a:ext uri="{FF2B5EF4-FFF2-40B4-BE49-F238E27FC236}">
                    <a16:creationId xmlns:a16="http://schemas.microsoft.com/office/drawing/2014/main" id="{A88A7B79-1FBC-4585-BD68-B3934A79AA30}"/>
                  </a:ext>
                </a:extLst>
              </p:cNvPr>
              <p:cNvSpPr/>
              <p:nvPr/>
            </p:nvSpPr>
            <p:spPr>
              <a:xfrm>
                <a:off x="10604616" y="272740"/>
                <a:ext cx="1389208" cy="448287"/>
              </a:xfrm>
              <a:custGeom>
                <a:avLst/>
                <a:gdLst>
                  <a:gd name="connsiteX0" fmla="*/ 3151035 w 4878810"/>
                  <a:gd name="connsiteY0" fmla="*/ 775949 h 1574358"/>
                  <a:gd name="connsiteX1" fmla="*/ 3147360 w 4878810"/>
                  <a:gd name="connsiteY1" fmla="*/ 806317 h 1574358"/>
                  <a:gd name="connsiteX2" fmla="*/ 3315097 w 4878810"/>
                  <a:gd name="connsiteY2" fmla="*/ 806317 h 1574358"/>
                  <a:gd name="connsiteX3" fmla="*/ 3318770 w 4878810"/>
                  <a:gd name="connsiteY3" fmla="*/ 775949 h 1574358"/>
                  <a:gd name="connsiteX4" fmla="*/ 2760468 w 4878810"/>
                  <a:gd name="connsiteY4" fmla="*/ 775949 h 1574358"/>
                  <a:gd name="connsiteX5" fmla="*/ 2756795 w 4878810"/>
                  <a:gd name="connsiteY5" fmla="*/ 806317 h 1574358"/>
                  <a:gd name="connsiteX6" fmla="*/ 2922081 w 4878810"/>
                  <a:gd name="connsiteY6" fmla="*/ 806317 h 1574358"/>
                  <a:gd name="connsiteX7" fmla="*/ 2925755 w 4878810"/>
                  <a:gd name="connsiteY7" fmla="*/ 775949 h 1574358"/>
                  <a:gd name="connsiteX8" fmla="*/ 1936108 w 4878810"/>
                  <a:gd name="connsiteY8" fmla="*/ 772810 h 1574358"/>
                  <a:gd name="connsiteX9" fmla="*/ 1921018 w 4878810"/>
                  <a:gd name="connsiteY9" fmla="*/ 869012 h 1574358"/>
                  <a:gd name="connsiteX10" fmla="*/ 2028016 w 4878810"/>
                  <a:gd name="connsiteY10" fmla="*/ 869012 h 1574358"/>
                  <a:gd name="connsiteX11" fmla="*/ 2043104 w 4878810"/>
                  <a:gd name="connsiteY11" fmla="*/ 772810 h 1574358"/>
                  <a:gd name="connsiteX12" fmla="*/ 3165726 w 4878810"/>
                  <a:gd name="connsiteY12" fmla="*/ 672700 h 1574358"/>
                  <a:gd name="connsiteX13" fmla="*/ 3160829 w 4878810"/>
                  <a:gd name="connsiteY13" fmla="*/ 707926 h 1574358"/>
                  <a:gd name="connsiteX14" fmla="*/ 3328564 w 4878810"/>
                  <a:gd name="connsiteY14" fmla="*/ 707926 h 1574358"/>
                  <a:gd name="connsiteX15" fmla="*/ 3333461 w 4878810"/>
                  <a:gd name="connsiteY15" fmla="*/ 672700 h 1574358"/>
                  <a:gd name="connsiteX16" fmla="*/ 2775160 w 4878810"/>
                  <a:gd name="connsiteY16" fmla="*/ 672700 h 1574358"/>
                  <a:gd name="connsiteX17" fmla="*/ 2770263 w 4878810"/>
                  <a:gd name="connsiteY17" fmla="*/ 707926 h 1574358"/>
                  <a:gd name="connsiteX18" fmla="*/ 2935550 w 4878810"/>
                  <a:gd name="connsiteY18" fmla="*/ 707926 h 1574358"/>
                  <a:gd name="connsiteX19" fmla="*/ 2940448 w 4878810"/>
                  <a:gd name="connsiteY19" fmla="*/ 672700 h 1574358"/>
                  <a:gd name="connsiteX20" fmla="*/ 1970402 w 4878810"/>
                  <a:gd name="connsiteY20" fmla="*/ 559439 h 1574358"/>
                  <a:gd name="connsiteX21" fmla="*/ 1955312 w 4878810"/>
                  <a:gd name="connsiteY21" fmla="*/ 655641 h 1574358"/>
                  <a:gd name="connsiteX22" fmla="*/ 2060938 w 4878810"/>
                  <a:gd name="connsiteY22" fmla="*/ 655641 h 1574358"/>
                  <a:gd name="connsiteX23" fmla="*/ 2076026 w 4878810"/>
                  <a:gd name="connsiteY23" fmla="*/ 559439 h 1574358"/>
                  <a:gd name="connsiteX24" fmla="*/ 1532811 w 4878810"/>
                  <a:gd name="connsiteY24" fmla="*/ 431168 h 1574358"/>
                  <a:gd name="connsiteX25" fmla="*/ 1654897 w 4878810"/>
                  <a:gd name="connsiteY25" fmla="*/ 431168 h 1574358"/>
                  <a:gd name="connsiteX26" fmla="*/ 1617860 w 4878810"/>
                  <a:gd name="connsiteY26" fmla="*/ 575472 h 1574358"/>
                  <a:gd name="connsiteX27" fmla="*/ 1586310 w 4878810"/>
                  <a:gd name="connsiteY27" fmla="*/ 640841 h 1574358"/>
                  <a:gd name="connsiteX28" fmla="*/ 1524581 w 4878810"/>
                  <a:gd name="connsiteY28" fmla="*/ 872713 h 1574358"/>
                  <a:gd name="connsiteX29" fmla="*/ 1579451 w 4878810"/>
                  <a:gd name="connsiteY29" fmla="*/ 864079 h 1574358"/>
                  <a:gd name="connsiteX30" fmla="*/ 1598655 w 4878810"/>
                  <a:gd name="connsiteY30" fmla="*/ 630973 h 1574358"/>
                  <a:gd name="connsiteX31" fmla="*/ 1715255 w 4878810"/>
                  <a:gd name="connsiteY31" fmla="*/ 630973 h 1574358"/>
                  <a:gd name="connsiteX32" fmla="*/ 1687819 w 4878810"/>
                  <a:gd name="connsiteY32" fmla="*/ 983715 h 1574358"/>
                  <a:gd name="connsiteX33" fmla="*/ 1569849 w 4878810"/>
                  <a:gd name="connsiteY33" fmla="*/ 983715 h 1574358"/>
                  <a:gd name="connsiteX34" fmla="*/ 1571221 w 4878810"/>
                  <a:gd name="connsiteY34" fmla="*/ 963981 h 1574358"/>
                  <a:gd name="connsiteX35" fmla="*/ 1376432 w 4878810"/>
                  <a:gd name="connsiteY35" fmla="*/ 982481 h 1574358"/>
                  <a:gd name="connsiteX36" fmla="*/ 1392893 w 4878810"/>
                  <a:gd name="connsiteY36" fmla="*/ 875179 h 1574358"/>
                  <a:gd name="connsiteX37" fmla="*/ 3561189 w 4878810"/>
                  <a:gd name="connsiteY37" fmla="*/ 378744 h 1574358"/>
                  <a:gd name="connsiteX38" fmla="*/ 3551395 w 4878810"/>
                  <a:gd name="connsiteY38" fmla="*/ 452841 h 1574358"/>
                  <a:gd name="connsiteX39" fmla="*/ 3196334 w 4878810"/>
                  <a:gd name="connsiteY39" fmla="*/ 460129 h 1574358"/>
                  <a:gd name="connsiteX40" fmla="*/ 3192662 w 4878810"/>
                  <a:gd name="connsiteY40" fmla="*/ 488066 h 1574358"/>
                  <a:gd name="connsiteX41" fmla="*/ 3569760 w 4878810"/>
                  <a:gd name="connsiteY41" fmla="*/ 488066 h 1574358"/>
                  <a:gd name="connsiteX42" fmla="*/ 3558740 w 4878810"/>
                  <a:gd name="connsiteY42" fmla="*/ 567022 h 1574358"/>
                  <a:gd name="connsiteX43" fmla="*/ 3181642 w 4878810"/>
                  <a:gd name="connsiteY43" fmla="*/ 567022 h 1574358"/>
                  <a:gd name="connsiteX44" fmla="*/ 3176745 w 4878810"/>
                  <a:gd name="connsiteY44" fmla="*/ 594960 h 1574358"/>
                  <a:gd name="connsiteX45" fmla="*/ 3530580 w 4878810"/>
                  <a:gd name="connsiteY45" fmla="*/ 594960 h 1574358"/>
                  <a:gd name="connsiteX46" fmla="*/ 3490177 w 4878810"/>
                  <a:gd name="connsiteY46" fmla="*/ 885272 h 1574358"/>
                  <a:gd name="connsiteX47" fmla="*/ 3136343 w 4878810"/>
                  <a:gd name="connsiteY47" fmla="*/ 885272 h 1574358"/>
                  <a:gd name="connsiteX48" fmla="*/ 3132669 w 4878810"/>
                  <a:gd name="connsiteY48" fmla="*/ 911996 h 1574358"/>
                  <a:gd name="connsiteX49" fmla="*/ 3509766 w 4878810"/>
                  <a:gd name="connsiteY49" fmla="*/ 911996 h 1574358"/>
                  <a:gd name="connsiteX50" fmla="*/ 3498747 w 4878810"/>
                  <a:gd name="connsiteY50" fmla="*/ 986092 h 1574358"/>
                  <a:gd name="connsiteX51" fmla="*/ 3121650 w 4878810"/>
                  <a:gd name="connsiteY51" fmla="*/ 986092 h 1574358"/>
                  <a:gd name="connsiteX52" fmla="*/ 3117976 w 4878810"/>
                  <a:gd name="connsiteY52" fmla="*/ 1014029 h 1574358"/>
                  <a:gd name="connsiteX53" fmla="*/ 3518337 w 4878810"/>
                  <a:gd name="connsiteY53" fmla="*/ 1014029 h 1574358"/>
                  <a:gd name="connsiteX54" fmla="*/ 3507317 w 4878810"/>
                  <a:gd name="connsiteY54" fmla="*/ 1085696 h 1574358"/>
                  <a:gd name="connsiteX55" fmla="*/ 2483766 w 4878810"/>
                  <a:gd name="connsiteY55" fmla="*/ 1085696 h 1574358"/>
                  <a:gd name="connsiteX56" fmla="*/ 2494786 w 4878810"/>
                  <a:gd name="connsiteY56" fmla="*/ 1014029 h 1574358"/>
                  <a:gd name="connsiteX57" fmla="*/ 2892697 w 4878810"/>
                  <a:gd name="connsiteY57" fmla="*/ 1014029 h 1574358"/>
                  <a:gd name="connsiteX58" fmla="*/ 2896370 w 4878810"/>
                  <a:gd name="connsiteY58" fmla="*/ 986092 h 1574358"/>
                  <a:gd name="connsiteX59" fmla="*/ 2521720 w 4878810"/>
                  <a:gd name="connsiteY59" fmla="*/ 986092 h 1574358"/>
                  <a:gd name="connsiteX60" fmla="*/ 2532740 w 4878810"/>
                  <a:gd name="connsiteY60" fmla="*/ 911996 h 1574358"/>
                  <a:gd name="connsiteX61" fmla="*/ 2907390 w 4878810"/>
                  <a:gd name="connsiteY61" fmla="*/ 911996 h 1574358"/>
                  <a:gd name="connsiteX62" fmla="*/ 2911063 w 4878810"/>
                  <a:gd name="connsiteY62" fmla="*/ 885272 h 1574358"/>
                  <a:gd name="connsiteX63" fmla="*/ 2559675 w 4878810"/>
                  <a:gd name="connsiteY63" fmla="*/ 885272 h 1574358"/>
                  <a:gd name="connsiteX64" fmla="*/ 2600078 w 4878810"/>
                  <a:gd name="connsiteY64" fmla="*/ 594960 h 1574358"/>
                  <a:gd name="connsiteX65" fmla="*/ 2951465 w 4878810"/>
                  <a:gd name="connsiteY65" fmla="*/ 594960 h 1574358"/>
                  <a:gd name="connsiteX66" fmla="*/ 2956363 w 4878810"/>
                  <a:gd name="connsiteY66" fmla="*/ 567022 h 1574358"/>
                  <a:gd name="connsiteX67" fmla="*/ 2581714 w 4878810"/>
                  <a:gd name="connsiteY67" fmla="*/ 567022 h 1574358"/>
                  <a:gd name="connsiteX68" fmla="*/ 2592733 w 4878810"/>
                  <a:gd name="connsiteY68" fmla="*/ 488066 h 1574358"/>
                  <a:gd name="connsiteX69" fmla="*/ 2967383 w 4878810"/>
                  <a:gd name="connsiteY69" fmla="*/ 488066 h 1574358"/>
                  <a:gd name="connsiteX70" fmla="*/ 2971055 w 4878810"/>
                  <a:gd name="connsiteY70" fmla="*/ 464987 h 1574358"/>
                  <a:gd name="connsiteX71" fmla="*/ 2618444 w 4878810"/>
                  <a:gd name="connsiteY71" fmla="*/ 471061 h 1574358"/>
                  <a:gd name="connsiteX72" fmla="*/ 2628238 w 4878810"/>
                  <a:gd name="connsiteY72" fmla="*/ 396964 h 1574358"/>
                  <a:gd name="connsiteX73" fmla="*/ 2003324 w 4878810"/>
                  <a:gd name="connsiteY73" fmla="*/ 346067 h 1574358"/>
                  <a:gd name="connsiteX74" fmla="*/ 1988233 w 4878810"/>
                  <a:gd name="connsiteY74" fmla="*/ 442269 h 1574358"/>
                  <a:gd name="connsiteX75" fmla="*/ 2093859 w 4878810"/>
                  <a:gd name="connsiteY75" fmla="*/ 442269 h 1574358"/>
                  <a:gd name="connsiteX76" fmla="*/ 2108948 w 4878810"/>
                  <a:gd name="connsiteY76" fmla="*/ 346067 h 1574358"/>
                  <a:gd name="connsiteX77" fmla="*/ 4055772 w 4878810"/>
                  <a:gd name="connsiteY77" fmla="*/ 322451 h 1574358"/>
                  <a:gd name="connsiteX78" fmla="*/ 4290342 w 4878810"/>
                  <a:gd name="connsiteY78" fmla="*/ 322451 h 1574358"/>
                  <a:gd name="connsiteX79" fmla="*/ 4213523 w 4878810"/>
                  <a:gd name="connsiteY79" fmla="*/ 392754 h 1574358"/>
                  <a:gd name="connsiteX80" fmla="*/ 4722444 w 4878810"/>
                  <a:gd name="connsiteY80" fmla="*/ 392754 h 1574358"/>
                  <a:gd name="connsiteX81" fmla="*/ 4661074 w 4878810"/>
                  <a:gd name="connsiteY81" fmla="*/ 508416 h 1574358"/>
                  <a:gd name="connsiteX82" fmla="*/ 4087323 w 4878810"/>
                  <a:gd name="connsiteY82" fmla="*/ 509923 h 1574358"/>
                  <a:gd name="connsiteX83" fmla="*/ 3985813 w 4878810"/>
                  <a:gd name="connsiteY83" fmla="*/ 603658 h 1574358"/>
                  <a:gd name="connsiteX84" fmla="*/ 4114759 w 4878810"/>
                  <a:gd name="connsiteY84" fmla="*/ 603658 h 1574358"/>
                  <a:gd name="connsiteX85" fmla="*/ 4124358 w 4878810"/>
                  <a:gd name="connsiteY85" fmla="*/ 545690 h 1574358"/>
                  <a:gd name="connsiteX86" fmla="*/ 4384992 w 4878810"/>
                  <a:gd name="connsiteY86" fmla="*/ 545690 h 1574358"/>
                  <a:gd name="connsiteX87" fmla="*/ 4375390 w 4878810"/>
                  <a:gd name="connsiteY87" fmla="*/ 603658 h 1574358"/>
                  <a:gd name="connsiteX88" fmla="*/ 4663458 w 4878810"/>
                  <a:gd name="connsiteY88" fmla="*/ 603658 h 1574358"/>
                  <a:gd name="connsiteX89" fmla="*/ 4606605 w 4878810"/>
                  <a:gd name="connsiteY89" fmla="*/ 719322 h 1574358"/>
                  <a:gd name="connsiteX90" fmla="*/ 4357558 w 4878810"/>
                  <a:gd name="connsiteY90" fmla="*/ 720828 h 1574358"/>
                  <a:gd name="connsiteX91" fmla="*/ 4346583 w 4878810"/>
                  <a:gd name="connsiteY91" fmla="*/ 791130 h 1574358"/>
                  <a:gd name="connsiteX92" fmla="*/ 4711470 w 4878810"/>
                  <a:gd name="connsiteY92" fmla="*/ 791130 h 1574358"/>
                  <a:gd name="connsiteX93" fmla="*/ 4636412 w 4878810"/>
                  <a:gd name="connsiteY93" fmla="*/ 908299 h 1574358"/>
                  <a:gd name="connsiteX94" fmla="*/ 4328751 w 4878810"/>
                  <a:gd name="connsiteY94" fmla="*/ 908299 h 1574358"/>
                  <a:gd name="connsiteX95" fmla="*/ 4280798 w 4878810"/>
                  <a:gd name="connsiteY95" fmla="*/ 1251905 h 1574358"/>
                  <a:gd name="connsiteX96" fmla="*/ 4050285 w 4878810"/>
                  <a:gd name="connsiteY96" fmla="*/ 1023002 h 1574358"/>
                  <a:gd name="connsiteX97" fmla="*/ 4068118 w 4878810"/>
                  <a:gd name="connsiteY97" fmla="*/ 908299 h 1574358"/>
                  <a:gd name="connsiteX98" fmla="*/ 3598978 w 4878810"/>
                  <a:gd name="connsiteY98" fmla="*/ 908299 h 1574358"/>
                  <a:gd name="connsiteX99" fmla="*/ 3661991 w 4878810"/>
                  <a:gd name="connsiteY99" fmla="*/ 792635 h 1574358"/>
                  <a:gd name="connsiteX100" fmla="*/ 4085949 w 4878810"/>
                  <a:gd name="connsiteY100" fmla="*/ 791130 h 1574358"/>
                  <a:gd name="connsiteX101" fmla="*/ 4096925 w 4878810"/>
                  <a:gd name="connsiteY101" fmla="*/ 720828 h 1574358"/>
                  <a:gd name="connsiteX102" fmla="*/ 3732039 w 4878810"/>
                  <a:gd name="connsiteY102" fmla="*/ 720828 h 1574358"/>
                  <a:gd name="connsiteX103" fmla="*/ 3751244 w 4878810"/>
                  <a:gd name="connsiteY103" fmla="*/ 603658 h 1574358"/>
                  <a:gd name="connsiteX104" fmla="*/ 3852752 w 4878810"/>
                  <a:gd name="connsiteY104" fmla="*/ 509923 h 1574358"/>
                  <a:gd name="connsiteX105" fmla="*/ 3712834 w 4878810"/>
                  <a:gd name="connsiteY105" fmla="*/ 509923 h 1574358"/>
                  <a:gd name="connsiteX106" fmla="*/ 3768181 w 4878810"/>
                  <a:gd name="connsiteY106" fmla="*/ 392754 h 1574358"/>
                  <a:gd name="connsiteX107" fmla="*/ 3978953 w 4878810"/>
                  <a:gd name="connsiteY107" fmla="*/ 392754 h 1574358"/>
                  <a:gd name="connsiteX108" fmla="*/ 2963423 w 4878810"/>
                  <a:gd name="connsiteY108" fmla="*/ 76391 h 1574358"/>
                  <a:gd name="connsiteX109" fmla="*/ 2927566 w 4878810"/>
                  <a:gd name="connsiteY109" fmla="*/ 229188 h 1574358"/>
                  <a:gd name="connsiteX110" fmla="*/ 3212930 w 4878810"/>
                  <a:gd name="connsiteY110" fmla="*/ 229188 h 1574358"/>
                  <a:gd name="connsiteX111" fmla="*/ 3263590 w 4878810"/>
                  <a:gd name="connsiteY111" fmla="*/ 79567 h 1574358"/>
                  <a:gd name="connsiteX112" fmla="*/ 3472996 w 4878810"/>
                  <a:gd name="connsiteY112" fmla="*/ 81209 h 1574358"/>
                  <a:gd name="connsiteX113" fmla="*/ 3426034 w 4878810"/>
                  <a:gd name="connsiteY113" fmla="*/ 229188 h 1574358"/>
                  <a:gd name="connsiteX114" fmla="*/ 3660608 w 4878810"/>
                  <a:gd name="connsiteY114" fmla="*/ 229188 h 1574358"/>
                  <a:gd name="connsiteX115" fmla="*/ 3659280 w 4878810"/>
                  <a:gd name="connsiteY115" fmla="*/ 238342 h 1574358"/>
                  <a:gd name="connsiteX116" fmla="*/ 3723691 w 4878810"/>
                  <a:gd name="connsiteY116" fmla="*/ 138454 h 1574358"/>
                  <a:gd name="connsiteX117" fmla="*/ 4878810 w 4878810"/>
                  <a:gd name="connsiteY117" fmla="*/ 135443 h 1574358"/>
                  <a:gd name="connsiteX118" fmla="*/ 4739585 w 4878810"/>
                  <a:gd name="connsiteY118" fmla="*/ 346348 h 1574358"/>
                  <a:gd name="connsiteX119" fmla="*/ 4543185 w 4878810"/>
                  <a:gd name="connsiteY119" fmla="*/ 346348 h 1574358"/>
                  <a:gd name="connsiteX120" fmla="*/ 4560436 w 4878810"/>
                  <a:gd name="connsiteY120" fmla="*/ 252612 h 1574358"/>
                  <a:gd name="connsiteX121" fmla="*/ 3904869 w 4878810"/>
                  <a:gd name="connsiteY121" fmla="*/ 252612 h 1574358"/>
                  <a:gd name="connsiteX122" fmla="*/ 3887618 w 4878810"/>
                  <a:gd name="connsiteY122" fmla="*/ 346348 h 1574358"/>
                  <a:gd name="connsiteX123" fmla="*/ 3589633 w 4878810"/>
                  <a:gd name="connsiteY123" fmla="*/ 346348 h 1574358"/>
                  <a:gd name="connsiteX124" fmla="*/ 3589749 w 4878810"/>
                  <a:gd name="connsiteY124" fmla="*/ 346168 h 1574358"/>
                  <a:gd name="connsiteX125" fmla="*/ 3407514 w 4878810"/>
                  <a:gd name="connsiteY125" fmla="*/ 346168 h 1574358"/>
                  <a:gd name="connsiteX126" fmla="*/ 3402885 w 4878810"/>
                  <a:gd name="connsiteY126" fmla="*/ 371216 h 1574358"/>
                  <a:gd name="connsiteX127" fmla="*/ 3138990 w 4878810"/>
                  <a:gd name="connsiteY127" fmla="*/ 378746 h 1574358"/>
                  <a:gd name="connsiteX128" fmla="*/ 3143620 w 4878810"/>
                  <a:gd name="connsiteY128" fmla="*/ 346168 h 1574358"/>
                  <a:gd name="connsiteX129" fmla="*/ 2909047 w 4878810"/>
                  <a:gd name="connsiteY129" fmla="*/ 346168 h 1574358"/>
                  <a:gd name="connsiteX130" fmla="*/ 2904417 w 4878810"/>
                  <a:gd name="connsiteY130" fmla="*/ 372723 h 1574358"/>
                  <a:gd name="connsiteX131" fmla="*/ 2640521 w 4878810"/>
                  <a:gd name="connsiteY131" fmla="*/ 378746 h 1574358"/>
                  <a:gd name="connsiteX132" fmla="*/ 2645152 w 4878810"/>
                  <a:gd name="connsiteY132" fmla="*/ 346168 h 1574358"/>
                  <a:gd name="connsiteX133" fmla="*/ 2412121 w 4878810"/>
                  <a:gd name="connsiteY133" fmla="*/ 346168 h 1574358"/>
                  <a:gd name="connsiteX134" fmla="*/ 2412136 w 4878810"/>
                  <a:gd name="connsiteY134" fmla="*/ 346067 h 1574358"/>
                  <a:gd name="connsiteX135" fmla="*/ 2309225 w 4878810"/>
                  <a:gd name="connsiteY135" fmla="*/ 346067 h 1574358"/>
                  <a:gd name="connsiteX136" fmla="*/ 2294135 w 4878810"/>
                  <a:gd name="connsiteY136" fmla="*/ 442269 h 1574358"/>
                  <a:gd name="connsiteX137" fmla="*/ 2395643 w 4878810"/>
                  <a:gd name="connsiteY137" fmla="*/ 442269 h 1574358"/>
                  <a:gd name="connsiteX138" fmla="*/ 2376440 w 4878810"/>
                  <a:gd name="connsiteY138" fmla="*/ 559439 h 1574358"/>
                  <a:gd name="connsiteX139" fmla="*/ 2274931 w 4878810"/>
                  <a:gd name="connsiteY139" fmla="*/ 559439 h 1574358"/>
                  <a:gd name="connsiteX140" fmla="*/ 2259842 w 4878810"/>
                  <a:gd name="connsiteY140" fmla="*/ 655641 h 1574358"/>
                  <a:gd name="connsiteX141" fmla="*/ 2361350 w 4878810"/>
                  <a:gd name="connsiteY141" fmla="*/ 655641 h 1574358"/>
                  <a:gd name="connsiteX142" fmla="*/ 2343518 w 4878810"/>
                  <a:gd name="connsiteY142" fmla="*/ 772810 h 1574358"/>
                  <a:gd name="connsiteX143" fmla="*/ 2242009 w 4878810"/>
                  <a:gd name="connsiteY143" fmla="*/ 772810 h 1574358"/>
                  <a:gd name="connsiteX144" fmla="*/ 2226919 w 4878810"/>
                  <a:gd name="connsiteY144" fmla="*/ 869012 h 1574358"/>
                  <a:gd name="connsiteX145" fmla="*/ 2370954 w 4878810"/>
                  <a:gd name="connsiteY145" fmla="*/ 869012 h 1574358"/>
                  <a:gd name="connsiteX146" fmla="*/ 2353120 w 4878810"/>
                  <a:gd name="connsiteY146" fmla="*/ 984948 h 1574358"/>
                  <a:gd name="connsiteX147" fmla="*/ 1903185 w 4878810"/>
                  <a:gd name="connsiteY147" fmla="*/ 984948 h 1574358"/>
                  <a:gd name="connsiteX148" fmla="*/ 1900441 w 4878810"/>
                  <a:gd name="connsiteY148" fmla="*/ 1004682 h 1574358"/>
                  <a:gd name="connsiteX149" fmla="*/ 1708397 w 4878810"/>
                  <a:gd name="connsiteY149" fmla="*/ 1004682 h 1574358"/>
                  <a:gd name="connsiteX150" fmla="*/ 1815394 w 4878810"/>
                  <a:gd name="connsiteY150" fmla="*/ 317699 h 1574358"/>
                  <a:gd name="connsiteX151" fmla="*/ 1774240 w 4878810"/>
                  <a:gd name="connsiteY151" fmla="*/ 330033 h 1574358"/>
                  <a:gd name="connsiteX152" fmla="*/ 1797560 w 4878810"/>
                  <a:gd name="connsiteY152" fmla="*/ 189429 h 1574358"/>
                  <a:gd name="connsiteX153" fmla="*/ 2040361 w 4878810"/>
                  <a:gd name="connsiteY153" fmla="*/ 119128 h 1574358"/>
                  <a:gd name="connsiteX154" fmla="*/ 2022528 w 4878810"/>
                  <a:gd name="connsiteY154" fmla="*/ 228898 h 1574358"/>
                  <a:gd name="connsiteX155" fmla="*/ 2126781 w 4878810"/>
                  <a:gd name="connsiteY155" fmla="*/ 228898 h 1574358"/>
                  <a:gd name="connsiteX156" fmla="*/ 2133639 w 4878810"/>
                  <a:gd name="connsiteY156" fmla="*/ 190663 h 1574358"/>
                  <a:gd name="connsiteX157" fmla="*/ 2089745 w 4878810"/>
                  <a:gd name="connsiteY157" fmla="*/ 143795 h 1574358"/>
                  <a:gd name="connsiteX158" fmla="*/ 2340775 w 4878810"/>
                  <a:gd name="connsiteY158" fmla="*/ 143795 h 1574358"/>
                  <a:gd name="connsiteX159" fmla="*/ 2327056 w 4878810"/>
                  <a:gd name="connsiteY159" fmla="*/ 228898 h 1574358"/>
                  <a:gd name="connsiteX160" fmla="*/ 2445028 w 4878810"/>
                  <a:gd name="connsiteY160" fmla="*/ 228898 h 1574358"/>
                  <a:gd name="connsiteX161" fmla="*/ 2444946 w 4878810"/>
                  <a:gd name="connsiteY161" fmla="*/ 229439 h 1574358"/>
                  <a:gd name="connsiteX162" fmla="*/ 2714463 w 4878810"/>
                  <a:gd name="connsiteY162" fmla="*/ 233706 h 1574358"/>
                  <a:gd name="connsiteX163" fmla="*/ 2757595 w 4878810"/>
                  <a:gd name="connsiteY163" fmla="*/ 76554 h 1574358"/>
                  <a:gd name="connsiteX164" fmla="*/ 585538 w 4878810"/>
                  <a:gd name="connsiteY164" fmla="*/ 0 h 1574358"/>
                  <a:gd name="connsiteX165" fmla="*/ 784813 w 4878810"/>
                  <a:gd name="connsiteY165" fmla="*/ 0 h 1574358"/>
                  <a:gd name="connsiteX166" fmla="*/ 599895 w 4878810"/>
                  <a:gd name="connsiteY166" fmla="*/ 376743 h 1574358"/>
                  <a:gd name="connsiteX167" fmla="*/ 1164375 w 4878810"/>
                  <a:gd name="connsiteY167" fmla="*/ 376240 h 1574358"/>
                  <a:gd name="connsiteX168" fmla="*/ 1052673 w 4878810"/>
                  <a:gd name="connsiteY168" fmla="*/ 513489 h 1574358"/>
                  <a:gd name="connsiteX169" fmla="*/ 766837 w 4878810"/>
                  <a:gd name="connsiteY169" fmla="*/ 512986 h 1574358"/>
                  <a:gd name="connsiteX170" fmla="*/ 1151105 w 4878810"/>
                  <a:gd name="connsiteY170" fmla="*/ 1157863 h 1574358"/>
                  <a:gd name="connsiteX171" fmla="*/ 1152429 w 4878810"/>
                  <a:gd name="connsiteY171" fmla="*/ 1158162 h 1574358"/>
                  <a:gd name="connsiteX172" fmla="*/ 1388778 w 4878810"/>
                  <a:gd name="connsiteY172" fmla="*/ 362101 h 1574358"/>
                  <a:gd name="connsiteX173" fmla="*/ 1303728 w 4878810"/>
                  <a:gd name="connsiteY173" fmla="*/ 362101 h 1574358"/>
                  <a:gd name="connsiteX174" fmla="*/ 1353186 w 4878810"/>
                  <a:gd name="connsiteY174" fmla="*/ 248904 h 1574358"/>
                  <a:gd name="connsiteX175" fmla="*/ 1424442 w 4878810"/>
                  <a:gd name="connsiteY175" fmla="*/ 247397 h 1574358"/>
                  <a:gd name="connsiteX176" fmla="*/ 1457365 w 4878810"/>
                  <a:gd name="connsiteY176" fmla="*/ 140095 h 1574358"/>
                  <a:gd name="connsiteX177" fmla="*/ 1638436 w 4878810"/>
                  <a:gd name="connsiteY177" fmla="*/ 140095 h 1574358"/>
                  <a:gd name="connsiteX178" fmla="*/ 1604142 w 4878810"/>
                  <a:gd name="connsiteY178" fmla="*/ 247397 h 1574358"/>
                  <a:gd name="connsiteX179" fmla="*/ 1761894 w 4878810"/>
                  <a:gd name="connsiteY179" fmla="*/ 247397 h 1574358"/>
                  <a:gd name="connsiteX180" fmla="*/ 1744061 w 4878810"/>
                  <a:gd name="connsiteY180" fmla="*/ 362101 h 1574358"/>
                  <a:gd name="connsiteX181" fmla="*/ 1532810 w 4878810"/>
                  <a:gd name="connsiteY181" fmla="*/ 362101 h 1574358"/>
                  <a:gd name="connsiteX182" fmla="*/ 1147907 w 4878810"/>
                  <a:gd name="connsiteY182" fmla="*/ 1574358 h 1574358"/>
                  <a:gd name="connsiteX183" fmla="*/ 1079284 w 4878810"/>
                  <a:gd name="connsiteY183" fmla="*/ 1438282 h 1574358"/>
                  <a:gd name="connsiteX184" fmla="*/ 1078474 w 4878810"/>
                  <a:gd name="connsiteY184" fmla="*/ 1439929 h 1574358"/>
                  <a:gd name="connsiteX185" fmla="*/ 1068978 w 4878810"/>
                  <a:gd name="connsiteY185" fmla="*/ 1423044 h 1574358"/>
                  <a:gd name="connsiteX186" fmla="*/ 527192 w 4878810"/>
                  <a:gd name="connsiteY186" fmla="*/ 505458 h 1574358"/>
                  <a:gd name="connsiteX187" fmla="*/ 240513 w 4878810"/>
                  <a:gd name="connsiteY187" fmla="*/ 1007149 h 1574358"/>
                  <a:gd name="connsiteX188" fmla="*/ 0 w 4878810"/>
                  <a:gd name="connsiteY188" fmla="*/ 1009157 h 1574358"/>
                  <a:gd name="connsiteX189" fmla="*/ 286378 w 4878810"/>
                  <a:gd name="connsiteY189" fmla="*/ 515495 h 1574358"/>
                  <a:gd name="connsiteX190" fmla="*/ 70416 w 4878810"/>
                  <a:gd name="connsiteY190" fmla="*/ 517504 h 1574358"/>
                  <a:gd name="connsiteX191" fmla="*/ 180112 w 4878810"/>
                  <a:gd name="connsiteY191" fmla="*/ 373228 h 1574358"/>
                  <a:gd name="connsiteX192" fmla="*/ 365903 w 4878810"/>
                  <a:gd name="connsiteY192" fmla="*/ 374734 h 15743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</a:cxnLst>
                <a:rect l="l" t="t" r="r" b="b"/>
                <a:pathLst>
                  <a:path w="4878810" h="1574358">
                    <a:moveTo>
                      <a:pt x="3151035" y="775949"/>
                    </a:moveTo>
                    <a:lnTo>
                      <a:pt x="3147360" y="806317"/>
                    </a:lnTo>
                    <a:lnTo>
                      <a:pt x="3315097" y="806317"/>
                    </a:lnTo>
                    <a:lnTo>
                      <a:pt x="3318770" y="775949"/>
                    </a:lnTo>
                    <a:close/>
                    <a:moveTo>
                      <a:pt x="2760468" y="775949"/>
                    </a:moveTo>
                    <a:lnTo>
                      <a:pt x="2756795" y="806317"/>
                    </a:lnTo>
                    <a:lnTo>
                      <a:pt x="2922081" y="806317"/>
                    </a:lnTo>
                    <a:lnTo>
                      <a:pt x="2925755" y="775949"/>
                    </a:lnTo>
                    <a:close/>
                    <a:moveTo>
                      <a:pt x="1936108" y="772810"/>
                    </a:moveTo>
                    <a:lnTo>
                      <a:pt x="1921018" y="869012"/>
                    </a:lnTo>
                    <a:lnTo>
                      <a:pt x="2028016" y="869012"/>
                    </a:lnTo>
                    <a:lnTo>
                      <a:pt x="2043104" y="772810"/>
                    </a:lnTo>
                    <a:close/>
                    <a:moveTo>
                      <a:pt x="3165726" y="672700"/>
                    </a:moveTo>
                    <a:lnTo>
                      <a:pt x="3160829" y="707926"/>
                    </a:lnTo>
                    <a:lnTo>
                      <a:pt x="3328564" y="707926"/>
                    </a:lnTo>
                    <a:lnTo>
                      <a:pt x="3333461" y="672700"/>
                    </a:lnTo>
                    <a:close/>
                    <a:moveTo>
                      <a:pt x="2775160" y="672700"/>
                    </a:moveTo>
                    <a:lnTo>
                      <a:pt x="2770263" y="707926"/>
                    </a:lnTo>
                    <a:lnTo>
                      <a:pt x="2935550" y="707926"/>
                    </a:lnTo>
                    <a:lnTo>
                      <a:pt x="2940448" y="672700"/>
                    </a:lnTo>
                    <a:close/>
                    <a:moveTo>
                      <a:pt x="1970402" y="559439"/>
                    </a:moveTo>
                    <a:lnTo>
                      <a:pt x="1955312" y="655641"/>
                    </a:lnTo>
                    <a:lnTo>
                      <a:pt x="2060938" y="655641"/>
                    </a:lnTo>
                    <a:lnTo>
                      <a:pt x="2076026" y="559439"/>
                    </a:lnTo>
                    <a:close/>
                    <a:moveTo>
                      <a:pt x="1532811" y="431168"/>
                    </a:moveTo>
                    <a:lnTo>
                      <a:pt x="1654897" y="431168"/>
                    </a:lnTo>
                    <a:lnTo>
                      <a:pt x="1617860" y="575472"/>
                    </a:lnTo>
                    <a:lnTo>
                      <a:pt x="1586310" y="640841"/>
                    </a:lnTo>
                    <a:lnTo>
                      <a:pt x="1524581" y="872713"/>
                    </a:lnTo>
                    <a:lnTo>
                      <a:pt x="1579451" y="864079"/>
                    </a:lnTo>
                    <a:lnTo>
                      <a:pt x="1598655" y="630973"/>
                    </a:lnTo>
                    <a:lnTo>
                      <a:pt x="1715255" y="630973"/>
                    </a:lnTo>
                    <a:lnTo>
                      <a:pt x="1687819" y="983715"/>
                    </a:lnTo>
                    <a:lnTo>
                      <a:pt x="1569849" y="983715"/>
                    </a:lnTo>
                    <a:cubicBezTo>
                      <a:pt x="1570306" y="977137"/>
                      <a:pt x="1570763" y="970559"/>
                      <a:pt x="1571221" y="963981"/>
                    </a:cubicBezTo>
                    <a:lnTo>
                      <a:pt x="1376432" y="982481"/>
                    </a:lnTo>
                    <a:lnTo>
                      <a:pt x="1392893" y="875179"/>
                    </a:lnTo>
                    <a:close/>
                    <a:moveTo>
                      <a:pt x="3561189" y="378744"/>
                    </a:moveTo>
                    <a:lnTo>
                      <a:pt x="3551395" y="452841"/>
                    </a:lnTo>
                    <a:lnTo>
                      <a:pt x="3196334" y="460129"/>
                    </a:lnTo>
                    <a:lnTo>
                      <a:pt x="3192662" y="488066"/>
                    </a:lnTo>
                    <a:lnTo>
                      <a:pt x="3569760" y="488066"/>
                    </a:lnTo>
                    <a:lnTo>
                      <a:pt x="3558740" y="567022"/>
                    </a:lnTo>
                    <a:lnTo>
                      <a:pt x="3181642" y="567022"/>
                    </a:lnTo>
                    <a:lnTo>
                      <a:pt x="3176745" y="594960"/>
                    </a:lnTo>
                    <a:lnTo>
                      <a:pt x="3530580" y="594960"/>
                    </a:lnTo>
                    <a:lnTo>
                      <a:pt x="3490177" y="885272"/>
                    </a:lnTo>
                    <a:lnTo>
                      <a:pt x="3136343" y="885272"/>
                    </a:lnTo>
                    <a:lnTo>
                      <a:pt x="3132669" y="911996"/>
                    </a:lnTo>
                    <a:lnTo>
                      <a:pt x="3509766" y="911996"/>
                    </a:lnTo>
                    <a:lnTo>
                      <a:pt x="3498747" y="986092"/>
                    </a:lnTo>
                    <a:lnTo>
                      <a:pt x="3121650" y="986092"/>
                    </a:lnTo>
                    <a:lnTo>
                      <a:pt x="3117976" y="1014029"/>
                    </a:lnTo>
                    <a:lnTo>
                      <a:pt x="3518337" y="1014029"/>
                    </a:lnTo>
                    <a:lnTo>
                      <a:pt x="3507317" y="1085696"/>
                    </a:lnTo>
                    <a:lnTo>
                      <a:pt x="2483766" y="1085696"/>
                    </a:lnTo>
                    <a:lnTo>
                      <a:pt x="2494786" y="1014029"/>
                    </a:lnTo>
                    <a:lnTo>
                      <a:pt x="2892697" y="1014029"/>
                    </a:lnTo>
                    <a:lnTo>
                      <a:pt x="2896370" y="986092"/>
                    </a:lnTo>
                    <a:lnTo>
                      <a:pt x="2521720" y="986092"/>
                    </a:lnTo>
                    <a:lnTo>
                      <a:pt x="2532740" y="911996"/>
                    </a:lnTo>
                    <a:lnTo>
                      <a:pt x="2907390" y="911996"/>
                    </a:lnTo>
                    <a:lnTo>
                      <a:pt x="2911063" y="885272"/>
                    </a:lnTo>
                    <a:lnTo>
                      <a:pt x="2559675" y="885272"/>
                    </a:lnTo>
                    <a:lnTo>
                      <a:pt x="2600078" y="594960"/>
                    </a:lnTo>
                    <a:lnTo>
                      <a:pt x="2951465" y="594960"/>
                    </a:lnTo>
                    <a:lnTo>
                      <a:pt x="2956363" y="567022"/>
                    </a:lnTo>
                    <a:lnTo>
                      <a:pt x="2581714" y="567022"/>
                    </a:lnTo>
                    <a:lnTo>
                      <a:pt x="2592733" y="488066"/>
                    </a:lnTo>
                    <a:lnTo>
                      <a:pt x="2967383" y="488066"/>
                    </a:lnTo>
                    <a:lnTo>
                      <a:pt x="2971055" y="464987"/>
                    </a:lnTo>
                    <a:lnTo>
                      <a:pt x="2618444" y="471061"/>
                    </a:lnTo>
                    <a:lnTo>
                      <a:pt x="2628238" y="396964"/>
                    </a:lnTo>
                    <a:close/>
                    <a:moveTo>
                      <a:pt x="2003324" y="346067"/>
                    </a:moveTo>
                    <a:lnTo>
                      <a:pt x="1988233" y="442269"/>
                    </a:lnTo>
                    <a:lnTo>
                      <a:pt x="2093859" y="442269"/>
                    </a:lnTo>
                    <a:lnTo>
                      <a:pt x="2108948" y="346067"/>
                    </a:lnTo>
                    <a:close/>
                    <a:moveTo>
                      <a:pt x="4055772" y="322451"/>
                    </a:moveTo>
                    <a:lnTo>
                      <a:pt x="4290342" y="322451"/>
                    </a:lnTo>
                    <a:lnTo>
                      <a:pt x="4213523" y="392754"/>
                    </a:lnTo>
                    <a:lnTo>
                      <a:pt x="4722444" y="392754"/>
                    </a:lnTo>
                    <a:lnTo>
                      <a:pt x="4661074" y="508416"/>
                    </a:lnTo>
                    <a:lnTo>
                      <a:pt x="4087323" y="509923"/>
                    </a:lnTo>
                    <a:lnTo>
                      <a:pt x="3985813" y="603658"/>
                    </a:lnTo>
                    <a:lnTo>
                      <a:pt x="4114759" y="603658"/>
                    </a:lnTo>
                    <a:lnTo>
                      <a:pt x="4124358" y="545690"/>
                    </a:lnTo>
                    <a:lnTo>
                      <a:pt x="4384992" y="545690"/>
                    </a:lnTo>
                    <a:lnTo>
                      <a:pt x="4375390" y="603658"/>
                    </a:lnTo>
                    <a:lnTo>
                      <a:pt x="4663458" y="603658"/>
                    </a:lnTo>
                    <a:lnTo>
                      <a:pt x="4606605" y="719322"/>
                    </a:lnTo>
                    <a:lnTo>
                      <a:pt x="4357558" y="720828"/>
                    </a:lnTo>
                    <a:lnTo>
                      <a:pt x="4346583" y="791130"/>
                    </a:lnTo>
                    <a:lnTo>
                      <a:pt x="4711470" y="791130"/>
                    </a:lnTo>
                    <a:lnTo>
                      <a:pt x="4636412" y="908299"/>
                    </a:lnTo>
                    <a:lnTo>
                      <a:pt x="4328751" y="908299"/>
                    </a:lnTo>
                    <a:lnTo>
                      <a:pt x="4280798" y="1251905"/>
                    </a:lnTo>
                    <a:lnTo>
                      <a:pt x="4050285" y="1023002"/>
                    </a:lnTo>
                    <a:lnTo>
                      <a:pt x="4068118" y="908299"/>
                    </a:lnTo>
                    <a:lnTo>
                      <a:pt x="3598978" y="908299"/>
                    </a:lnTo>
                    <a:lnTo>
                      <a:pt x="3661991" y="792635"/>
                    </a:lnTo>
                    <a:lnTo>
                      <a:pt x="4085949" y="791130"/>
                    </a:lnTo>
                    <a:lnTo>
                      <a:pt x="4096925" y="720828"/>
                    </a:lnTo>
                    <a:lnTo>
                      <a:pt x="3732039" y="720828"/>
                    </a:lnTo>
                    <a:lnTo>
                      <a:pt x="3751244" y="603658"/>
                    </a:lnTo>
                    <a:lnTo>
                      <a:pt x="3852752" y="509923"/>
                    </a:lnTo>
                    <a:lnTo>
                      <a:pt x="3712834" y="509923"/>
                    </a:lnTo>
                    <a:lnTo>
                      <a:pt x="3768181" y="392754"/>
                    </a:lnTo>
                    <a:lnTo>
                      <a:pt x="3978953" y="392754"/>
                    </a:lnTo>
                    <a:close/>
                    <a:moveTo>
                      <a:pt x="2963423" y="76391"/>
                    </a:moveTo>
                    <a:lnTo>
                      <a:pt x="2927566" y="229188"/>
                    </a:lnTo>
                    <a:lnTo>
                      <a:pt x="3212930" y="229188"/>
                    </a:lnTo>
                    <a:lnTo>
                      <a:pt x="3263590" y="79567"/>
                    </a:lnTo>
                    <a:lnTo>
                      <a:pt x="3472996" y="81209"/>
                    </a:lnTo>
                    <a:lnTo>
                      <a:pt x="3426034" y="229188"/>
                    </a:lnTo>
                    <a:lnTo>
                      <a:pt x="3660608" y="229188"/>
                    </a:lnTo>
                    <a:lnTo>
                      <a:pt x="3659280" y="238342"/>
                    </a:lnTo>
                    <a:lnTo>
                      <a:pt x="3723691" y="138454"/>
                    </a:lnTo>
                    <a:lnTo>
                      <a:pt x="4878810" y="135443"/>
                    </a:lnTo>
                    <a:lnTo>
                      <a:pt x="4739585" y="346348"/>
                    </a:lnTo>
                    <a:lnTo>
                      <a:pt x="4543185" y="346348"/>
                    </a:lnTo>
                    <a:lnTo>
                      <a:pt x="4560436" y="252612"/>
                    </a:lnTo>
                    <a:lnTo>
                      <a:pt x="3904869" y="252612"/>
                    </a:lnTo>
                    <a:lnTo>
                      <a:pt x="3887618" y="346348"/>
                    </a:lnTo>
                    <a:lnTo>
                      <a:pt x="3589633" y="346348"/>
                    </a:lnTo>
                    <a:lnTo>
                      <a:pt x="3589749" y="346168"/>
                    </a:lnTo>
                    <a:lnTo>
                      <a:pt x="3407514" y="346168"/>
                    </a:lnTo>
                    <a:lnTo>
                      <a:pt x="3402885" y="371216"/>
                    </a:lnTo>
                    <a:lnTo>
                      <a:pt x="3138990" y="378746"/>
                    </a:lnTo>
                    <a:lnTo>
                      <a:pt x="3143620" y="346168"/>
                    </a:lnTo>
                    <a:lnTo>
                      <a:pt x="2909047" y="346168"/>
                    </a:lnTo>
                    <a:lnTo>
                      <a:pt x="2904417" y="372723"/>
                    </a:lnTo>
                    <a:lnTo>
                      <a:pt x="2640521" y="378746"/>
                    </a:lnTo>
                    <a:lnTo>
                      <a:pt x="2645152" y="346168"/>
                    </a:lnTo>
                    <a:lnTo>
                      <a:pt x="2412121" y="346168"/>
                    </a:lnTo>
                    <a:lnTo>
                      <a:pt x="2412136" y="346067"/>
                    </a:lnTo>
                    <a:lnTo>
                      <a:pt x="2309225" y="346067"/>
                    </a:lnTo>
                    <a:lnTo>
                      <a:pt x="2294135" y="442269"/>
                    </a:lnTo>
                    <a:lnTo>
                      <a:pt x="2395643" y="442269"/>
                    </a:lnTo>
                    <a:lnTo>
                      <a:pt x="2376440" y="559439"/>
                    </a:lnTo>
                    <a:lnTo>
                      <a:pt x="2274931" y="559439"/>
                    </a:lnTo>
                    <a:lnTo>
                      <a:pt x="2259842" y="655641"/>
                    </a:lnTo>
                    <a:lnTo>
                      <a:pt x="2361350" y="655641"/>
                    </a:lnTo>
                    <a:lnTo>
                      <a:pt x="2343518" y="772810"/>
                    </a:lnTo>
                    <a:lnTo>
                      <a:pt x="2242009" y="772810"/>
                    </a:lnTo>
                    <a:lnTo>
                      <a:pt x="2226919" y="869012"/>
                    </a:lnTo>
                    <a:lnTo>
                      <a:pt x="2370954" y="869012"/>
                    </a:lnTo>
                    <a:lnTo>
                      <a:pt x="2353120" y="984948"/>
                    </a:lnTo>
                    <a:lnTo>
                      <a:pt x="1903185" y="984948"/>
                    </a:lnTo>
                    <a:lnTo>
                      <a:pt x="1900441" y="1004682"/>
                    </a:lnTo>
                    <a:lnTo>
                      <a:pt x="1708397" y="1004682"/>
                    </a:lnTo>
                    <a:lnTo>
                      <a:pt x="1815394" y="317699"/>
                    </a:lnTo>
                    <a:lnTo>
                      <a:pt x="1774240" y="330033"/>
                    </a:lnTo>
                    <a:lnTo>
                      <a:pt x="1797560" y="189429"/>
                    </a:lnTo>
                    <a:lnTo>
                      <a:pt x="2040361" y="119128"/>
                    </a:lnTo>
                    <a:lnTo>
                      <a:pt x="2022528" y="228898"/>
                    </a:lnTo>
                    <a:lnTo>
                      <a:pt x="2126781" y="228898"/>
                    </a:lnTo>
                    <a:lnTo>
                      <a:pt x="2133639" y="190663"/>
                    </a:lnTo>
                    <a:lnTo>
                      <a:pt x="2089745" y="143795"/>
                    </a:lnTo>
                    <a:lnTo>
                      <a:pt x="2340775" y="143795"/>
                    </a:lnTo>
                    <a:lnTo>
                      <a:pt x="2327056" y="228898"/>
                    </a:lnTo>
                    <a:lnTo>
                      <a:pt x="2445028" y="228898"/>
                    </a:lnTo>
                    <a:lnTo>
                      <a:pt x="2444946" y="229439"/>
                    </a:lnTo>
                    <a:lnTo>
                      <a:pt x="2714463" y="233706"/>
                    </a:lnTo>
                    <a:lnTo>
                      <a:pt x="2757595" y="76554"/>
                    </a:lnTo>
                    <a:close/>
                    <a:moveTo>
                      <a:pt x="585538" y="0"/>
                    </a:moveTo>
                    <a:lnTo>
                      <a:pt x="784813" y="0"/>
                    </a:lnTo>
                    <a:lnTo>
                      <a:pt x="599895" y="376743"/>
                    </a:lnTo>
                    <a:lnTo>
                      <a:pt x="1164375" y="376240"/>
                    </a:lnTo>
                    <a:lnTo>
                      <a:pt x="1052673" y="513489"/>
                    </a:lnTo>
                    <a:lnTo>
                      <a:pt x="766837" y="512986"/>
                    </a:lnTo>
                    <a:lnTo>
                      <a:pt x="1151105" y="1157863"/>
                    </a:lnTo>
                    <a:lnTo>
                      <a:pt x="1152429" y="1158162"/>
                    </a:lnTo>
                    <a:lnTo>
                      <a:pt x="1388778" y="362101"/>
                    </a:lnTo>
                    <a:lnTo>
                      <a:pt x="1303728" y="362101"/>
                    </a:lnTo>
                    <a:lnTo>
                      <a:pt x="1353186" y="248904"/>
                    </a:lnTo>
                    <a:lnTo>
                      <a:pt x="1424442" y="247397"/>
                    </a:lnTo>
                    <a:lnTo>
                      <a:pt x="1457365" y="140095"/>
                    </a:lnTo>
                    <a:lnTo>
                      <a:pt x="1638436" y="140095"/>
                    </a:lnTo>
                    <a:lnTo>
                      <a:pt x="1604142" y="247397"/>
                    </a:lnTo>
                    <a:lnTo>
                      <a:pt x="1761894" y="247397"/>
                    </a:lnTo>
                    <a:lnTo>
                      <a:pt x="1744061" y="362101"/>
                    </a:lnTo>
                    <a:lnTo>
                      <a:pt x="1532810" y="362101"/>
                    </a:lnTo>
                    <a:lnTo>
                      <a:pt x="1147907" y="1574358"/>
                    </a:lnTo>
                    <a:lnTo>
                      <a:pt x="1079284" y="1438282"/>
                    </a:lnTo>
                    <a:lnTo>
                      <a:pt x="1078474" y="1439929"/>
                    </a:lnTo>
                    <a:lnTo>
                      <a:pt x="1068978" y="1423044"/>
                    </a:lnTo>
                    <a:lnTo>
                      <a:pt x="527192" y="505458"/>
                    </a:lnTo>
                    <a:lnTo>
                      <a:pt x="240513" y="1007149"/>
                    </a:lnTo>
                    <a:lnTo>
                      <a:pt x="0" y="1009157"/>
                    </a:lnTo>
                    <a:lnTo>
                      <a:pt x="286378" y="515495"/>
                    </a:lnTo>
                    <a:lnTo>
                      <a:pt x="70416" y="517504"/>
                    </a:lnTo>
                    <a:lnTo>
                      <a:pt x="180112" y="373228"/>
                    </a:lnTo>
                    <a:lnTo>
                      <a:pt x="365903" y="374734"/>
                    </a:lnTo>
                    <a:close/>
                  </a:path>
                </a:pathLst>
              </a:custGeom>
              <a:solidFill>
                <a:srgbClr val="429B4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pic>
            <p:nvPicPr>
              <p:cNvPr id="44" name="图片 43">
                <a:extLst>
                  <a:ext uri="{FF2B5EF4-FFF2-40B4-BE49-F238E27FC236}">
                    <a16:creationId xmlns:a16="http://schemas.microsoft.com/office/drawing/2014/main" id="{21B44395-6739-44A5-BC0F-AB646C43852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997309" y="253690"/>
                <a:ext cx="448287" cy="448287"/>
              </a:xfrm>
              <a:prstGeom prst="roundRect">
                <a:avLst>
                  <a:gd name="adj" fmla="val 50000"/>
                </a:avLst>
              </a:prstGeom>
              <a:ln w="6350">
                <a:solidFill>
                  <a:schemeClr val="bg1"/>
                </a:solidFill>
              </a:ln>
            </p:spPr>
          </p:pic>
        </p:grpSp>
        <p:sp>
          <p:nvSpPr>
            <p:cNvPr id="42" name="TextBox 14">
              <a:extLst>
                <a:ext uri="{FF2B5EF4-FFF2-40B4-BE49-F238E27FC236}">
                  <a16:creationId xmlns:a16="http://schemas.microsoft.com/office/drawing/2014/main" id="{0EB1BBDF-2EAA-4FB8-BEB2-0977387BED23}"/>
                </a:ext>
              </a:extLst>
            </p:cNvPr>
            <p:cNvSpPr txBox="1"/>
            <p:nvPr>
              <p:custDataLst>
                <p:tags r:id="rId33"/>
              </p:custDataLst>
            </p:nvPr>
          </p:nvSpPr>
          <p:spPr>
            <a:xfrm>
              <a:off x="11633627" y="357475"/>
              <a:ext cx="485803" cy="240716"/>
            </a:xfrm>
            <a:custGeom>
              <a:avLst/>
              <a:gdLst/>
              <a:ahLst/>
              <a:cxnLst/>
              <a:rect l="l" t="t" r="r" b="b"/>
              <a:pathLst>
                <a:path w="485803" h="240716">
                  <a:moveTo>
                    <a:pt x="413794" y="145561"/>
                  </a:moveTo>
                  <a:lnTo>
                    <a:pt x="413794" y="201368"/>
                  </a:lnTo>
                  <a:lnTo>
                    <a:pt x="458543" y="201368"/>
                  </a:lnTo>
                  <a:lnTo>
                    <a:pt x="458543" y="145561"/>
                  </a:lnTo>
                  <a:close/>
                  <a:moveTo>
                    <a:pt x="300123" y="145561"/>
                  </a:moveTo>
                  <a:lnTo>
                    <a:pt x="300123" y="201368"/>
                  </a:lnTo>
                  <a:lnTo>
                    <a:pt x="342042" y="201368"/>
                  </a:lnTo>
                  <a:lnTo>
                    <a:pt x="342042" y="145561"/>
                  </a:lnTo>
                  <a:close/>
                  <a:moveTo>
                    <a:pt x="386019" y="118300"/>
                  </a:moveTo>
                  <a:lnTo>
                    <a:pt x="485803" y="118300"/>
                  </a:lnTo>
                  <a:lnTo>
                    <a:pt x="485803" y="228371"/>
                  </a:lnTo>
                  <a:lnTo>
                    <a:pt x="386019" y="228371"/>
                  </a:lnTo>
                  <a:close/>
                  <a:moveTo>
                    <a:pt x="272862" y="118300"/>
                  </a:moveTo>
                  <a:lnTo>
                    <a:pt x="369560" y="118300"/>
                  </a:lnTo>
                  <a:lnTo>
                    <a:pt x="369560" y="228371"/>
                  </a:lnTo>
                  <a:lnTo>
                    <a:pt x="272862" y="228371"/>
                  </a:lnTo>
                  <a:close/>
                  <a:moveTo>
                    <a:pt x="324297" y="33947"/>
                  </a:moveTo>
                  <a:lnTo>
                    <a:pt x="324297" y="71752"/>
                  </a:lnTo>
                  <a:lnTo>
                    <a:pt x="434111" y="71752"/>
                  </a:lnTo>
                  <a:lnTo>
                    <a:pt x="434111" y="33947"/>
                  </a:lnTo>
                  <a:close/>
                  <a:moveTo>
                    <a:pt x="294979" y="7201"/>
                  </a:moveTo>
                  <a:lnTo>
                    <a:pt x="463429" y="7201"/>
                  </a:lnTo>
                  <a:lnTo>
                    <a:pt x="463429" y="98498"/>
                  </a:lnTo>
                  <a:lnTo>
                    <a:pt x="294979" y="98498"/>
                  </a:lnTo>
                  <a:close/>
                  <a:moveTo>
                    <a:pt x="56578" y="1286"/>
                  </a:moveTo>
                  <a:lnTo>
                    <a:pt x="86153" y="10287"/>
                  </a:lnTo>
                  <a:cubicBezTo>
                    <a:pt x="82553" y="20574"/>
                    <a:pt x="78995" y="29832"/>
                    <a:pt x="75480" y="38062"/>
                  </a:cubicBezTo>
                  <a:cubicBezTo>
                    <a:pt x="71966" y="46291"/>
                    <a:pt x="68408" y="54264"/>
                    <a:pt x="64808" y="61979"/>
                  </a:cubicBezTo>
                  <a:lnTo>
                    <a:pt x="64808" y="239172"/>
                  </a:lnTo>
                  <a:lnTo>
                    <a:pt x="35490" y="239172"/>
                  </a:lnTo>
                  <a:lnTo>
                    <a:pt x="35490" y="116757"/>
                  </a:lnTo>
                  <a:cubicBezTo>
                    <a:pt x="33604" y="119672"/>
                    <a:pt x="31632" y="122672"/>
                    <a:pt x="29575" y="125758"/>
                  </a:cubicBezTo>
                  <a:cubicBezTo>
                    <a:pt x="27517" y="128844"/>
                    <a:pt x="25374" y="131930"/>
                    <a:pt x="23145" y="135017"/>
                  </a:cubicBezTo>
                  <a:lnTo>
                    <a:pt x="0" y="119072"/>
                  </a:lnTo>
                  <a:cubicBezTo>
                    <a:pt x="5143" y="111185"/>
                    <a:pt x="10329" y="102570"/>
                    <a:pt x="15559" y="93226"/>
                  </a:cubicBezTo>
                  <a:cubicBezTo>
                    <a:pt x="20788" y="83882"/>
                    <a:pt x="25888" y="74152"/>
                    <a:pt x="30861" y="64036"/>
                  </a:cubicBezTo>
                  <a:cubicBezTo>
                    <a:pt x="35833" y="53921"/>
                    <a:pt x="40505" y="43548"/>
                    <a:pt x="44877" y="32918"/>
                  </a:cubicBezTo>
                  <a:cubicBezTo>
                    <a:pt x="49249" y="22288"/>
                    <a:pt x="53149" y="11744"/>
                    <a:pt x="56578" y="1286"/>
                  </a:cubicBezTo>
                  <a:close/>
                  <a:moveTo>
                    <a:pt x="120100" y="0"/>
                  </a:moveTo>
                  <a:lnTo>
                    <a:pt x="148647" y="8229"/>
                  </a:lnTo>
                  <a:cubicBezTo>
                    <a:pt x="146932" y="13030"/>
                    <a:pt x="145261" y="17616"/>
                    <a:pt x="143632" y="21988"/>
                  </a:cubicBezTo>
                  <a:cubicBezTo>
                    <a:pt x="142003" y="26360"/>
                    <a:pt x="140331" y="30689"/>
                    <a:pt x="138617" y="34975"/>
                  </a:cubicBezTo>
                  <a:lnTo>
                    <a:pt x="235057" y="34975"/>
                  </a:lnTo>
                  <a:lnTo>
                    <a:pt x="235057" y="64036"/>
                  </a:lnTo>
                  <a:lnTo>
                    <a:pt x="159962" y="64036"/>
                  </a:lnTo>
                  <a:lnTo>
                    <a:pt x="159962" y="96183"/>
                  </a:lnTo>
                  <a:lnTo>
                    <a:pt x="222456" y="96183"/>
                  </a:lnTo>
                  <a:lnTo>
                    <a:pt x="222456" y="124987"/>
                  </a:lnTo>
                  <a:lnTo>
                    <a:pt x="159962" y="124987"/>
                  </a:lnTo>
                  <a:lnTo>
                    <a:pt x="159962" y="158934"/>
                  </a:lnTo>
                  <a:lnTo>
                    <a:pt x="227857" y="158934"/>
                  </a:lnTo>
                  <a:lnTo>
                    <a:pt x="227857" y="189023"/>
                  </a:lnTo>
                  <a:lnTo>
                    <a:pt x="159962" y="189023"/>
                  </a:lnTo>
                  <a:lnTo>
                    <a:pt x="159962" y="240716"/>
                  </a:lnTo>
                  <a:lnTo>
                    <a:pt x="130644" y="240716"/>
                  </a:lnTo>
                  <a:lnTo>
                    <a:pt x="130644" y="64036"/>
                  </a:lnTo>
                  <a:lnTo>
                    <a:pt x="125501" y="64036"/>
                  </a:lnTo>
                  <a:cubicBezTo>
                    <a:pt x="120529" y="73980"/>
                    <a:pt x="115085" y="83496"/>
                    <a:pt x="109170" y="92583"/>
                  </a:cubicBezTo>
                  <a:cubicBezTo>
                    <a:pt x="103255" y="101670"/>
                    <a:pt x="96526" y="110671"/>
                    <a:pt x="88982" y="119586"/>
                  </a:cubicBezTo>
                  <a:lnTo>
                    <a:pt x="66865" y="100812"/>
                  </a:lnTo>
                  <a:cubicBezTo>
                    <a:pt x="72180" y="94297"/>
                    <a:pt x="77366" y="87139"/>
                    <a:pt x="82424" y="79338"/>
                  </a:cubicBezTo>
                  <a:cubicBezTo>
                    <a:pt x="87482" y="71537"/>
                    <a:pt x="92282" y="63308"/>
                    <a:pt x="96826" y="54649"/>
                  </a:cubicBezTo>
                  <a:cubicBezTo>
                    <a:pt x="101369" y="45991"/>
                    <a:pt x="105613" y="37033"/>
                    <a:pt x="109556" y="27775"/>
                  </a:cubicBezTo>
                  <a:cubicBezTo>
                    <a:pt x="113499" y="18516"/>
                    <a:pt x="117014" y="9258"/>
                    <a:pt x="120100" y="0"/>
                  </a:cubicBezTo>
                  <a:close/>
                </a:path>
              </a:pathLst>
            </a:custGeom>
            <a:solidFill>
              <a:srgbClr val="429B41"/>
            </a:solidFill>
            <a:ln>
              <a:noFill/>
            </a:ln>
            <a:effectLst>
              <a:glow>
                <a:srgbClr val="000000"/>
              </a:glo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9140892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0">
        <p159:morph option="byObject"/>
      </p:transition>
    </mc:Choice>
    <mc:Fallback xmlns="">
      <p:transition spd="slow" advClick="0" advTm="0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A-图片 2">
            <a:extLst>
              <a:ext uri="{FF2B5EF4-FFF2-40B4-BE49-F238E27FC236}">
                <a16:creationId xmlns:a16="http://schemas.microsoft.com/office/drawing/2014/main" id="{936929EB-6C57-4F4D-9FE1-1ADE534F92C6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238710">
            <a:off x="5423747" y="487533"/>
            <a:ext cx="1300361" cy="1300361"/>
          </a:xfrm>
          <a:prstGeom prst="rect">
            <a:avLst/>
          </a:prstGeom>
        </p:spPr>
      </p:pic>
      <p:pic>
        <p:nvPicPr>
          <p:cNvPr id="77" name="PA-图片 2">
            <a:extLst>
              <a:ext uri="{FF2B5EF4-FFF2-40B4-BE49-F238E27FC236}">
                <a16:creationId xmlns:a16="http://schemas.microsoft.com/office/drawing/2014/main" id="{8B61A796-806C-449C-86DC-A5C291F9577A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787097">
            <a:off x="6096951" y="616158"/>
            <a:ext cx="1300361" cy="1300361"/>
          </a:xfrm>
          <a:prstGeom prst="rect">
            <a:avLst/>
          </a:prstGeom>
        </p:spPr>
      </p:pic>
      <p:pic>
        <p:nvPicPr>
          <p:cNvPr id="78" name="PA-图片 2">
            <a:extLst>
              <a:ext uri="{FF2B5EF4-FFF2-40B4-BE49-F238E27FC236}">
                <a16:creationId xmlns:a16="http://schemas.microsoft.com/office/drawing/2014/main" id="{D732C0C0-45F1-468E-BE67-6E5288D121C9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180645">
            <a:off x="6585507" y="1067750"/>
            <a:ext cx="1300361" cy="1300361"/>
          </a:xfrm>
          <a:prstGeom prst="rect">
            <a:avLst/>
          </a:prstGeom>
        </p:spPr>
      </p:pic>
      <p:pic>
        <p:nvPicPr>
          <p:cNvPr id="79" name="PA-图片 2">
            <a:extLst>
              <a:ext uri="{FF2B5EF4-FFF2-40B4-BE49-F238E27FC236}">
                <a16:creationId xmlns:a16="http://schemas.microsoft.com/office/drawing/2014/main" id="{E5D7B333-DCCC-4679-B988-E1C9F74F9A9B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483871">
            <a:off x="6720570" y="1733755"/>
            <a:ext cx="1300361" cy="1300361"/>
          </a:xfrm>
          <a:prstGeom prst="rect">
            <a:avLst/>
          </a:prstGeom>
        </p:spPr>
      </p:pic>
      <p:pic>
        <p:nvPicPr>
          <p:cNvPr id="80" name="PA-图片 2">
            <a:extLst>
              <a:ext uri="{FF2B5EF4-FFF2-40B4-BE49-F238E27FC236}">
                <a16:creationId xmlns:a16="http://schemas.microsoft.com/office/drawing/2014/main" id="{36E5EB47-E3ED-46E3-960B-E6F33511B346}"/>
              </a:ext>
            </a:extLst>
          </p:cNvPr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5329033">
            <a:off x="6540200" y="2384923"/>
            <a:ext cx="1300361" cy="1300361"/>
          </a:xfrm>
          <a:prstGeom prst="rect">
            <a:avLst/>
          </a:prstGeom>
        </p:spPr>
      </p:pic>
      <p:pic>
        <p:nvPicPr>
          <p:cNvPr id="81" name="PA-图片 2">
            <a:extLst>
              <a:ext uri="{FF2B5EF4-FFF2-40B4-BE49-F238E27FC236}">
                <a16:creationId xmlns:a16="http://schemas.microsoft.com/office/drawing/2014/main" id="{077D172D-5C29-4602-8959-13CF018502CC}"/>
              </a:ext>
            </a:extLst>
          </p:cNvPr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812904">
            <a:off x="6126364" y="2928150"/>
            <a:ext cx="1300361" cy="1300361"/>
          </a:xfrm>
          <a:prstGeom prst="rect">
            <a:avLst/>
          </a:prstGeom>
        </p:spPr>
      </p:pic>
      <p:pic>
        <p:nvPicPr>
          <p:cNvPr id="82" name="PA-图片 2">
            <a:extLst>
              <a:ext uri="{FF2B5EF4-FFF2-40B4-BE49-F238E27FC236}">
                <a16:creationId xmlns:a16="http://schemas.microsoft.com/office/drawing/2014/main" id="{8E09CF8C-F646-4A66-8800-FA491334EAF5}"/>
              </a:ext>
            </a:extLst>
          </p:cNvPr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025806">
            <a:off x="5632425" y="3395844"/>
            <a:ext cx="1300361" cy="1300361"/>
          </a:xfrm>
          <a:prstGeom prst="rect">
            <a:avLst/>
          </a:prstGeom>
        </p:spPr>
      </p:pic>
      <p:pic>
        <p:nvPicPr>
          <p:cNvPr id="83" name="PA-图片 2">
            <a:extLst>
              <a:ext uri="{FF2B5EF4-FFF2-40B4-BE49-F238E27FC236}">
                <a16:creationId xmlns:a16="http://schemas.microsoft.com/office/drawing/2014/main" id="{5D24EF8A-221E-4003-AA01-3B4C27921742}"/>
              </a:ext>
            </a:extLst>
          </p:cNvPr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70968">
            <a:off x="5137648" y="3866766"/>
            <a:ext cx="1300361" cy="1300361"/>
          </a:xfrm>
          <a:prstGeom prst="rect">
            <a:avLst/>
          </a:prstGeom>
        </p:spPr>
      </p:pic>
      <p:pic>
        <p:nvPicPr>
          <p:cNvPr id="84" name="PA-图片 2">
            <a:extLst>
              <a:ext uri="{FF2B5EF4-FFF2-40B4-BE49-F238E27FC236}">
                <a16:creationId xmlns:a16="http://schemas.microsoft.com/office/drawing/2014/main" id="{0AA77E14-10C1-41A2-8492-C73466B4F9E7}"/>
              </a:ext>
            </a:extLst>
          </p:cNvPr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845161">
            <a:off x="4697460" y="4394584"/>
            <a:ext cx="1300361" cy="1300361"/>
          </a:xfrm>
          <a:prstGeom prst="rect">
            <a:avLst/>
          </a:prstGeom>
        </p:spPr>
      </p:pic>
      <p:pic>
        <p:nvPicPr>
          <p:cNvPr id="85" name="PA-图片 2">
            <a:extLst>
              <a:ext uri="{FF2B5EF4-FFF2-40B4-BE49-F238E27FC236}">
                <a16:creationId xmlns:a16="http://schemas.microsoft.com/office/drawing/2014/main" id="{65CDEA2F-9A01-43D0-B094-1F3FDA8E0C0A}"/>
              </a:ext>
            </a:extLst>
          </p:cNvPr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935484">
            <a:off x="4834285" y="4707992"/>
            <a:ext cx="1300361" cy="1300361"/>
          </a:xfrm>
          <a:prstGeom prst="rect">
            <a:avLst/>
          </a:prstGeom>
        </p:spPr>
      </p:pic>
      <p:pic>
        <p:nvPicPr>
          <p:cNvPr id="86" name="PA-图片 2">
            <a:extLst>
              <a:ext uri="{FF2B5EF4-FFF2-40B4-BE49-F238E27FC236}">
                <a16:creationId xmlns:a16="http://schemas.microsoft.com/office/drawing/2014/main" id="{6F60DEC3-C0DA-439A-9E0A-9BFF194BC4DD}"/>
              </a:ext>
            </a:extLst>
          </p:cNvPr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700000">
            <a:off x="6597604" y="2163065"/>
            <a:ext cx="1300361" cy="1300361"/>
          </a:xfrm>
          <a:prstGeom prst="rect">
            <a:avLst/>
          </a:prstGeom>
        </p:spPr>
      </p:pic>
      <p:pic>
        <p:nvPicPr>
          <p:cNvPr id="87" name="PA-图片 2">
            <a:extLst>
              <a:ext uri="{FF2B5EF4-FFF2-40B4-BE49-F238E27FC236}">
                <a16:creationId xmlns:a16="http://schemas.microsoft.com/office/drawing/2014/main" id="{CDA6FAF8-A8FB-4557-A3A0-EBEE53010213}"/>
              </a:ext>
            </a:extLst>
          </p:cNvPr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425000">
            <a:off x="4647701" y="3960303"/>
            <a:ext cx="1300361" cy="1300361"/>
          </a:xfrm>
          <a:prstGeom prst="rect">
            <a:avLst/>
          </a:prstGeom>
        </p:spPr>
      </p:pic>
      <p:pic>
        <p:nvPicPr>
          <p:cNvPr id="88" name="PA-图片 2">
            <a:extLst>
              <a:ext uri="{FF2B5EF4-FFF2-40B4-BE49-F238E27FC236}">
                <a16:creationId xmlns:a16="http://schemas.microsoft.com/office/drawing/2014/main" id="{0BBC6129-9C1A-44DF-8BF3-26995A6B7665}"/>
              </a:ext>
            </a:extLst>
          </p:cNvPr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877420">
            <a:off x="5517527" y="4707992"/>
            <a:ext cx="1300361" cy="1300361"/>
          </a:xfrm>
          <a:prstGeom prst="rect">
            <a:avLst/>
          </a:prstGeom>
        </p:spPr>
      </p:pic>
      <p:pic>
        <p:nvPicPr>
          <p:cNvPr id="89" name="PA-图片 2">
            <a:extLst>
              <a:ext uri="{FF2B5EF4-FFF2-40B4-BE49-F238E27FC236}">
                <a16:creationId xmlns:a16="http://schemas.microsoft.com/office/drawing/2014/main" id="{9E858AF6-01DE-4FD4-B739-90E0098F1972}"/>
              </a:ext>
            </a:extLst>
          </p:cNvPr>
          <p:cNvPicPr>
            <a:picLocks noChangeAspect="1"/>
          </p:cNvPicPr>
          <p:nvPr>
            <p:custDataLst>
              <p:tags r:id="rId14"/>
            </p:custDataLst>
          </p:nvPr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903227">
            <a:off x="6200770" y="4707992"/>
            <a:ext cx="1300361" cy="1300361"/>
          </a:xfrm>
          <a:prstGeom prst="rect">
            <a:avLst/>
          </a:prstGeom>
        </p:spPr>
      </p:pic>
      <p:pic>
        <p:nvPicPr>
          <p:cNvPr id="90" name="PA-图片 2">
            <a:extLst>
              <a:ext uri="{FF2B5EF4-FFF2-40B4-BE49-F238E27FC236}">
                <a16:creationId xmlns:a16="http://schemas.microsoft.com/office/drawing/2014/main" id="{C8377B95-C633-4093-8529-68AA3F7EC966}"/>
              </a:ext>
            </a:extLst>
          </p:cNvPr>
          <p:cNvPicPr>
            <a:picLocks noChangeAspect="1"/>
          </p:cNvPicPr>
          <p:nvPr>
            <p:custDataLst>
              <p:tags r:id="rId15"/>
            </p:custDataLst>
          </p:nvPr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116129">
            <a:off x="6788890" y="4803115"/>
            <a:ext cx="1300361" cy="1300361"/>
          </a:xfrm>
          <a:prstGeom prst="rect">
            <a:avLst/>
          </a:prstGeom>
        </p:spPr>
      </p:pic>
      <p:pic>
        <p:nvPicPr>
          <p:cNvPr id="91" name="PA-图片 2">
            <a:extLst>
              <a:ext uri="{FF2B5EF4-FFF2-40B4-BE49-F238E27FC236}">
                <a16:creationId xmlns:a16="http://schemas.microsoft.com/office/drawing/2014/main" id="{C2C9A064-4613-429D-B9CB-67A21D1A834C}"/>
              </a:ext>
            </a:extLst>
          </p:cNvPr>
          <p:cNvPicPr>
            <a:picLocks noChangeAspect="1"/>
          </p:cNvPicPr>
          <p:nvPr>
            <p:custDataLst>
              <p:tags r:id="rId16"/>
            </p:custDataLst>
          </p:nvPr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632258">
            <a:off x="6372638" y="5070106"/>
            <a:ext cx="1300361" cy="1300361"/>
          </a:xfrm>
          <a:prstGeom prst="rect">
            <a:avLst/>
          </a:prstGeom>
        </p:spPr>
      </p:pic>
      <p:pic>
        <p:nvPicPr>
          <p:cNvPr id="92" name="PA-图片 2">
            <a:extLst>
              <a:ext uri="{FF2B5EF4-FFF2-40B4-BE49-F238E27FC236}">
                <a16:creationId xmlns:a16="http://schemas.microsoft.com/office/drawing/2014/main" id="{264298F9-C281-4638-84B2-0237D3F91F54}"/>
              </a:ext>
            </a:extLst>
          </p:cNvPr>
          <p:cNvPicPr>
            <a:picLocks noChangeAspect="1"/>
          </p:cNvPicPr>
          <p:nvPr>
            <p:custDataLst>
              <p:tags r:id="rId17"/>
            </p:custDataLst>
          </p:nvPr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90323">
            <a:off x="5689395" y="5070106"/>
            <a:ext cx="1300361" cy="1300361"/>
          </a:xfrm>
          <a:prstGeom prst="rect">
            <a:avLst/>
          </a:prstGeom>
        </p:spPr>
      </p:pic>
      <p:pic>
        <p:nvPicPr>
          <p:cNvPr id="93" name="PA-图片 2">
            <a:extLst>
              <a:ext uri="{FF2B5EF4-FFF2-40B4-BE49-F238E27FC236}">
                <a16:creationId xmlns:a16="http://schemas.microsoft.com/office/drawing/2014/main" id="{024FBD42-896A-48CA-A8CE-924BED5F6884}"/>
              </a:ext>
            </a:extLst>
          </p:cNvPr>
          <p:cNvPicPr>
            <a:picLocks noChangeAspect="1"/>
          </p:cNvPicPr>
          <p:nvPr>
            <p:custDataLst>
              <p:tags r:id="rId18"/>
            </p:custDataLst>
          </p:nvPr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451613">
            <a:off x="5006154" y="5070106"/>
            <a:ext cx="1300361" cy="1300361"/>
          </a:xfrm>
          <a:prstGeom prst="rect">
            <a:avLst/>
          </a:prstGeom>
        </p:spPr>
      </p:pic>
      <p:pic>
        <p:nvPicPr>
          <p:cNvPr id="94" name="PA-图片 2">
            <a:extLst>
              <a:ext uri="{FF2B5EF4-FFF2-40B4-BE49-F238E27FC236}">
                <a16:creationId xmlns:a16="http://schemas.microsoft.com/office/drawing/2014/main" id="{214A218A-4B9B-4912-B5D6-00C60ABFE202}"/>
              </a:ext>
            </a:extLst>
          </p:cNvPr>
          <p:cNvPicPr>
            <a:picLocks noChangeAspect="1"/>
          </p:cNvPicPr>
          <p:nvPr>
            <p:custDataLst>
              <p:tags r:id="rId19"/>
            </p:custDataLst>
          </p:nvPr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2541935">
            <a:off x="4322910" y="5070106"/>
            <a:ext cx="1300361" cy="1300361"/>
          </a:xfrm>
          <a:prstGeom prst="rect">
            <a:avLst/>
          </a:prstGeom>
        </p:spPr>
      </p:pic>
      <p:pic>
        <p:nvPicPr>
          <p:cNvPr id="95" name="PA-图片 2">
            <a:extLst>
              <a:ext uri="{FF2B5EF4-FFF2-40B4-BE49-F238E27FC236}">
                <a16:creationId xmlns:a16="http://schemas.microsoft.com/office/drawing/2014/main" id="{5BA811BD-6C6C-4E7C-A0F6-19F59E615D97}"/>
              </a:ext>
            </a:extLst>
          </p:cNvPr>
          <p:cNvPicPr>
            <a:picLocks noChangeAspect="1"/>
          </p:cNvPicPr>
          <p:nvPr>
            <p:custDataLst>
              <p:tags r:id="rId20"/>
            </p:custDataLst>
          </p:nvPr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93548">
            <a:off x="4102749" y="4662858"/>
            <a:ext cx="1300361" cy="1300361"/>
          </a:xfrm>
          <a:prstGeom prst="rect">
            <a:avLst/>
          </a:prstGeom>
        </p:spPr>
      </p:pic>
      <p:pic>
        <p:nvPicPr>
          <p:cNvPr id="96" name="PA-图片 2">
            <a:extLst>
              <a:ext uri="{FF2B5EF4-FFF2-40B4-BE49-F238E27FC236}">
                <a16:creationId xmlns:a16="http://schemas.microsoft.com/office/drawing/2014/main" id="{18E81E4A-18D9-4FFA-81C6-9A3F5531D94A}"/>
              </a:ext>
            </a:extLst>
          </p:cNvPr>
          <p:cNvPicPr>
            <a:picLocks noChangeAspect="1"/>
          </p:cNvPicPr>
          <p:nvPr>
            <p:custDataLst>
              <p:tags r:id="rId21"/>
            </p:custDataLst>
          </p:nvPr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967742">
            <a:off x="4452269" y="4079726"/>
            <a:ext cx="1300361" cy="1300361"/>
          </a:xfrm>
          <a:prstGeom prst="rect">
            <a:avLst/>
          </a:prstGeom>
        </p:spPr>
      </p:pic>
      <p:pic>
        <p:nvPicPr>
          <p:cNvPr id="97" name="PA-图片 2">
            <a:extLst>
              <a:ext uri="{FF2B5EF4-FFF2-40B4-BE49-F238E27FC236}">
                <a16:creationId xmlns:a16="http://schemas.microsoft.com/office/drawing/2014/main" id="{5A3B8931-341D-458E-A782-CC2F7534C4C3}"/>
              </a:ext>
            </a:extLst>
          </p:cNvPr>
          <p:cNvPicPr>
            <a:picLocks noChangeAspect="1"/>
          </p:cNvPicPr>
          <p:nvPr>
            <p:custDataLst>
              <p:tags r:id="rId22"/>
            </p:custDataLst>
          </p:nvPr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754839">
            <a:off x="4910491" y="3565217"/>
            <a:ext cx="1300361" cy="1300361"/>
          </a:xfrm>
          <a:prstGeom prst="rect">
            <a:avLst/>
          </a:prstGeom>
        </p:spPr>
      </p:pic>
      <p:pic>
        <p:nvPicPr>
          <p:cNvPr id="98" name="PA-图片 2">
            <a:extLst>
              <a:ext uri="{FF2B5EF4-FFF2-40B4-BE49-F238E27FC236}">
                <a16:creationId xmlns:a16="http://schemas.microsoft.com/office/drawing/2014/main" id="{320DC0BB-B8AF-40BC-BBA5-B08B78BBF1A0}"/>
              </a:ext>
            </a:extLst>
          </p:cNvPr>
          <p:cNvPicPr>
            <a:picLocks noChangeAspect="1"/>
          </p:cNvPicPr>
          <p:nvPr>
            <p:custDataLst>
              <p:tags r:id="rId23"/>
            </p:custDataLst>
          </p:nvPr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722581">
            <a:off x="5410132" y="3110382"/>
            <a:ext cx="1300361" cy="1300361"/>
          </a:xfrm>
          <a:prstGeom prst="rect">
            <a:avLst/>
          </a:prstGeom>
        </p:spPr>
      </p:pic>
      <p:pic>
        <p:nvPicPr>
          <p:cNvPr id="99" name="PA-图片 2">
            <a:extLst>
              <a:ext uri="{FF2B5EF4-FFF2-40B4-BE49-F238E27FC236}">
                <a16:creationId xmlns:a16="http://schemas.microsoft.com/office/drawing/2014/main" id="{F4801187-769A-45DC-A9F7-82FA7A52EBF8}"/>
              </a:ext>
            </a:extLst>
          </p:cNvPr>
          <p:cNvPicPr>
            <a:picLocks noChangeAspect="1"/>
          </p:cNvPicPr>
          <p:nvPr>
            <p:custDataLst>
              <p:tags r:id="rId24"/>
            </p:custDataLst>
          </p:nvPr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361291">
            <a:off x="5898820" y="2628509"/>
            <a:ext cx="1300361" cy="1300361"/>
          </a:xfrm>
          <a:prstGeom prst="rect">
            <a:avLst/>
          </a:prstGeom>
        </p:spPr>
      </p:pic>
      <p:pic>
        <p:nvPicPr>
          <p:cNvPr id="100" name="PA-图片 2">
            <a:extLst>
              <a:ext uri="{FF2B5EF4-FFF2-40B4-BE49-F238E27FC236}">
                <a16:creationId xmlns:a16="http://schemas.microsoft.com/office/drawing/2014/main" id="{DB325881-267E-433D-9CE7-851079C91478}"/>
              </a:ext>
            </a:extLst>
          </p:cNvPr>
          <p:cNvPicPr>
            <a:picLocks noChangeAspect="1"/>
          </p:cNvPicPr>
          <p:nvPr>
            <p:custDataLst>
              <p:tags r:id="rId25"/>
            </p:custDataLst>
          </p:nvPr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148387">
            <a:off x="6251541" y="2049244"/>
            <a:ext cx="1300361" cy="1300361"/>
          </a:xfrm>
          <a:prstGeom prst="rect">
            <a:avLst/>
          </a:prstGeom>
        </p:spPr>
      </p:pic>
      <p:pic>
        <p:nvPicPr>
          <p:cNvPr id="101" name="PA-图片 2">
            <a:extLst>
              <a:ext uri="{FF2B5EF4-FFF2-40B4-BE49-F238E27FC236}">
                <a16:creationId xmlns:a16="http://schemas.microsoft.com/office/drawing/2014/main" id="{E476BA57-737A-4830-AC3F-80523E6CEC7E}"/>
              </a:ext>
            </a:extLst>
          </p:cNvPr>
          <p:cNvPicPr>
            <a:picLocks noChangeAspect="1"/>
          </p:cNvPicPr>
          <p:nvPr>
            <p:custDataLst>
              <p:tags r:id="rId26"/>
            </p:custDataLst>
          </p:nvPr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419356">
            <a:off x="6261753" y="1379042"/>
            <a:ext cx="1300361" cy="1300361"/>
          </a:xfrm>
          <a:prstGeom prst="rect">
            <a:avLst/>
          </a:prstGeom>
        </p:spPr>
      </p:pic>
      <p:pic>
        <p:nvPicPr>
          <p:cNvPr id="102" name="PA-图片 2">
            <a:extLst>
              <a:ext uri="{FF2B5EF4-FFF2-40B4-BE49-F238E27FC236}">
                <a16:creationId xmlns:a16="http://schemas.microsoft.com/office/drawing/2014/main" id="{5DB86741-B276-48F4-A3C3-77C91C823E81}"/>
              </a:ext>
            </a:extLst>
          </p:cNvPr>
          <p:cNvPicPr>
            <a:picLocks noChangeAspect="1"/>
          </p:cNvPicPr>
          <p:nvPr>
            <p:custDataLst>
              <p:tags r:id="rId27"/>
            </p:custDataLst>
          </p:nvPr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96774">
            <a:off x="5810819" y="897087"/>
            <a:ext cx="1300361" cy="1300361"/>
          </a:xfrm>
          <a:prstGeom prst="rect">
            <a:avLst/>
          </a:prstGeom>
        </p:spPr>
      </p:pic>
      <p:pic>
        <p:nvPicPr>
          <p:cNvPr id="103" name="PA-图片 2">
            <a:extLst>
              <a:ext uri="{FF2B5EF4-FFF2-40B4-BE49-F238E27FC236}">
                <a16:creationId xmlns:a16="http://schemas.microsoft.com/office/drawing/2014/main" id="{7AE3A02D-68A0-42E6-B0BB-1E58CA8DC037}"/>
              </a:ext>
            </a:extLst>
          </p:cNvPr>
          <p:cNvPicPr>
            <a:picLocks noChangeAspect="1"/>
          </p:cNvPicPr>
          <p:nvPr>
            <p:custDataLst>
              <p:tags r:id="rId28"/>
            </p:custDataLst>
          </p:nvPr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06452">
            <a:off x="5139810" y="869262"/>
            <a:ext cx="1300361" cy="1300361"/>
          </a:xfrm>
          <a:prstGeom prst="rect">
            <a:avLst/>
          </a:prstGeom>
        </p:spPr>
      </p:pic>
      <p:pic>
        <p:nvPicPr>
          <p:cNvPr id="104" name="PA-图片 2">
            <a:extLst>
              <a:ext uri="{FF2B5EF4-FFF2-40B4-BE49-F238E27FC236}">
                <a16:creationId xmlns:a16="http://schemas.microsoft.com/office/drawing/2014/main" id="{21637113-DF75-42DE-84DC-BE5DD4E7D59F}"/>
              </a:ext>
            </a:extLst>
          </p:cNvPr>
          <p:cNvPicPr>
            <a:picLocks noChangeAspect="1"/>
          </p:cNvPicPr>
          <p:nvPr>
            <p:custDataLst>
              <p:tags r:id="rId29"/>
            </p:custDataLst>
          </p:nvPr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058065">
            <a:off x="4623243" y="1290201"/>
            <a:ext cx="1300361" cy="1300361"/>
          </a:xfrm>
          <a:prstGeom prst="rect">
            <a:avLst/>
          </a:prstGeom>
        </p:spPr>
      </p:pic>
      <p:pic>
        <p:nvPicPr>
          <p:cNvPr id="105" name="PA-图片 2">
            <a:extLst>
              <a:ext uri="{FF2B5EF4-FFF2-40B4-BE49-F238E27FC236}">
                <a16:creationId xmlns:a16="http://schemas.microsoft.com/office/drawing/2014/main" id="{606654D1-815F-4F34-B938-232501E4615C}"/>
              </a:ext>
            </a:extLst>
          </p:cNvPr>
          <p:cNvPicPr>
            <a:picLocks noChangeAspect="1"/>
          </p:cNvPicPr>
          <p:nvPr>
            <p:custDataLst>
              <p:tags r:id="rId30"/>
            </p:custDataLst>
          </p:nvPr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664517">
            <a:off x="4234494" y="1631514"/>
            <a:ext cx="1300361" cy="1300361"/>
          </a:xfrm>
          <a:prstGeom prst="rect">
            <a:avLst/>
          </a:prstGeom>
        </p:spPr>
      </p:pic>
      <p:pic>
        <p:nvPicPr>
          <p:cNvPr id="106" name="PA-图片 2">
            <a:extLst>
              <a:ext uri="{FF2B5EF4-FFF2-40B4-BE49-F238E27FC236}">
                <a16:creationId xmlns:a16="http://schemas.microsoft.com/office/drawing/2014/main" id="{48B6314F-352E-4E8E-B816-56746803575A}"/>
              </a:ext>
            </a:extLst>
          </p:cNvPr>
          <p:cNvPicPr>
            <a:picLocks noChangeAspect="1"/>
          </p:cNvPicPr>
          <p:nvPr>
            <p:custDataLst>
              <p:tags r:id="rId31"/>
            </p:custDataLst>
          </p:nvPr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574194">
            <a:off x="4271020" y="1086124"/>
            <a:ext cx="1300361" cy="1300361"/>
          </a:xfrm>
          <a:prstGeom prst="rect">
            <a:avLst/>
          </a:prstGeom>
        </p:spPr>
      </p:pic>
      <p:pic>
        <p:nvPicPr>
          <p:cNvPr id="107" name="PA-图片 2">
            <a:extLst>
              <a:ext uri="{FF2B5EF4-FFF2-40B4-BE49-F238E27FC236}">
                <a16:creationId xmlns:a16="http://schemas.microsoft.com/office/drawing/2014/main" id="{7F05982F-1032-4F84-A009-B39DCBE17DE0}"/>
              </a:ext>
            </a:extLst>
          </p:cNvPr>
          <p:cNvPicPr>
            <a:picLocks noChangeAspect="1"/>
          </p:cNvPicPr>
          <p:nvPr>
            <p:custDataLst>
              <p:tags r:id="rId32"/>
            </p:custDataLst>
          </p:nvPr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509679">
            <a:off x="4769327" y="627068"/>
            <a:ext cx="1300361" cy="1300361"/>
          </a:xfrm>
          <a:prstGeom prst="rect">
            <a:avLst/>
          </a:prstGeom>
        </p:spPr>
      </p:pic>
      <p:grpSp>
        <p:nvGrpSpPr>
          <p:cNvPr id="40" name="水印形状">
            <a:extLst>
              <a:ext uri="{FF2B5EF4-FFF2-40B4-BE49-F238E27FC236}">
                <a16:creationId xmlns:a16="http://schemas.microsoft.com/office/drawing/2014/main" id="{693E79FA-BF10-469B-B06F-7D23BCDC494D}"/>
              </a:ext>
            </a:extLst>
          </p:cNvPr>
          <p:cNvGrpSpPr/>
          <p:nvPr/>
        </p:nvGrpSpPr>
        <p:grpSpPr>
          <a:xfrm>
            <a:off x="10421257" y="304729"/>
            <a:ext cx="1538516" cy="287500"/>
            <a:chOff x="9618542" y="253690"/>
            <a:chExt cx="2500888" cy="467337"/>
          </a:xfrm>
        </p:grpSpPr>
        <p:grpSp>
          <p:nvGrpSpPr>
            <p:cNvPr id="41" name="组合 40">
              <a:extLst>
                <a:ext uri="{FF2B5EF4-FFF2-40B4-BE49-F238E27FC236}">
                  <a16:creationId xmlns:a16="http://schemas.microsoft.com/office/drawing/2014/main" id="{2612B48F-A829-4927-8B76-4D1A3704DCB5}"/>
                </a:ext>
              </a:extLst>
            </p:cNvPr>
            <p:cNvGrpSpPr/>
            <p:nvPr/>
          </p:nvGrpSpPr>
          <p:grpSpPr>
            <a:xfrm>
              <a:off x="9618542" y="253690"/>
              <a:ext cx="1996515" cy="467337"/>
              <a:chOff x="9997309" y="253690"/>
              <a:chExt cx="1996515" cy="467337"/>
            </a:xfrm>
          </p:grpSpPr>
          <p:sp>
            <p:nvSpPr>
              <p:cNvPr id="43" name="任意多边形: 形状 42">
                <a:extLst>
                  <a:ext uri="{FF2B5EF4-FFF2-40B4-BE49-F238E27FC236}">
                    <a16:creationId xmlns:a16="http://schemas.microsoft.com/office/drawing/2014/main" id="{CE29173D-23BD-42E1-8E8A-4E4BD0B2C6BA}"/>
                  </a:ext>
                </a:extLst>
              </p:cNvPr>
              <p:cNvSpPr/>
              <p:nvPr/>
            </p:nvSpPr>
            <p:spPr>
              <a:xfrm>
                <a:off x="10604616" y="272740"/>
                <a:ext cx="1389208" cy="448287"/>
              </a:xfrm>
              <a:custGeom>
                <a:avLst/>
                <a:gdLst>
                  <a:gd name="connsiteX0" fmla="*/ 3151035 w 4878810"/>
                  <a:gd name="connsiteY0" fmla="*/ 775949 h 1574358"/>
                  <a:gd name="connsiteX1" fmla="*/ 3147360 w 4878810"/>
                  <a:gd name="connsiteY1" fmla="*/ 806317 h 1574358"/>
                  <a:gd name="connsiteX2" fmla="*/ 3315097 w 4878810"/>
                  <a:gd name="connsiteY2" fmla="*/ 806317 h 1574358"/>
                  <a:gd name="connsiteX3" fmla="*/ 3318770 w 4878810"/>
                  <a:gd name="connsiteY3" fmla="*/ 775949 h 1574358"/>
                  <a:gd name="connsiteX4" fmla="*/ 2760468 w 4878810"/>
                  <a:gd name="connsiteY4" fmla="*/ 775949 h 1574358"/>
                  <a:gd name="connsiteX5" fmla="*/ 2756795 w 4878810"/>
                  <a:gd name="connsiteY5" fmla="*/ 806317 h 1574358"/>
                  <a:gd name="connsiteX6" fmla="*/ 2922081 w 4878810"/>
                  <a:gd name="connsiteY6" fmla="*/ 806317 h 1574358"/>
                  <a:gd name="connsiteX7" fmla="*/ 2925755 w 4878810"/>
                  <a:gd name="connsiteY7" fmla="*/ 775949 h 1574358"/>
                  <a:gd name="connsiteX8" fmla="*/ 1936108 w 4878810"/>
                  <a:gd name="connsiteY8" fmla="*/ 772810 h 1574358"/>
                  <a:gd name="connsiteX9" fmla="*/ 1921018 w 4878810"/>
                  <a:gd name="connsiteY9" fmla="*/ 869012 h 1574358"/>
                  <a:gd name="connsiteX10" fmla="*/ 2028016 w 4878810"/>
                  <a:gd name="connsiteY10" fmla="*/ 869012 h 1574358"/>
                  <a:gd name="connsiteX11" fmla="*/ 2043104 w 4878810"/>
                  <a:gd name="connsiteY11" fmla="*/ 772810 h 1574358"/>
                  <a:gd name="connsiteX12" fmla="*/ 3165726 w 4878810"/>
                  <a:gd name="connsiteY12" fmla="*/ 672700 h 1574358"/>
                  <a:gd name="connsiteX13" fmla="*/ 3160829 w 4878810"/>
                  <a:gd name="connsiteY13" fmla="*/ 707926 h 1574358"/>
                  <a:gd name="connsiteX14" fmla="*/ 3328564 w 4878810"/>
                  <a:gd name="connsiteY14" fmla="*/ 707926 h 1574358"/>
                  <a:gd name="connsiteX15" fmla="*/ 3333461 w 4878810"/>
                  <a:gd name="connsiteY15" fmla="*/ 672700 h 1574358"/>
                  <a:gd name="connsiteX16" fmla="*/ 2775160 w 4878810"/>
                  <a:gd name="connsiteY16" fmla="*/ 672700 h 1574358"/>
                  <a:gd name="connsiteX17" fmla="*/ 2770263 w 4878810"/>
                  <a:gd name="connsiteY17" fmla="*/ 707926 h 1574358"/>
                  <a:gd name="connsiteX18" fmla="*/ 2935550 w 4878810"/>
                  <a:gd name="connsiteY18" fmla="*/ 707926 h 1574358"/>
                  <a:gd name="connsiteX19" fmla="*/ 2940448 w 4878810"/>
                  <a:gd name="connsiteY19" fmla="*/ 672700 h 1574358"/>
                  <a:gd name="connsiteX20" fmla="*/ 1970402 w 4878810"/>
                  <a:gd name="connsiteY20" fmla="*/ 559439 h 1574358"/>
                  <a:gd name="connsiteX21" fmla="*/ 1955312 w 4878810"/>
                  <a:gd name="connsiteY21" fmla="*/ 655641 h 1574358"/>
                  <a:gd name="connsiteX22" fmla="*/ 2060938 w 4878810"/>
                  <a:gd name="connsiteY22" fmla="*/ 655641 h 1574358"/>
                  <a:gd name="connsiteX23" fmla="*/ 2076026 w 4878810"/>
                  <a:gd name="connsiteY23" fmla="*/ 559439 h 1574358"/>
                  <a:gd name="connsiteX24" fmla="*/ 1532811 w 4878810"/>
                  <a:gd name="connsiteY24" fmla="*/ 431168 h 1574358"/>
                  <a:gd name="connsiteX25" fmla="*/ 1654897 w 4878810"/>
                  <a:gd name="connsiteY25" fmla="*/ 431168 h 1574358"/>
                  <a:gd name="connsiteX26" fmla="*/ 1617860 w 4878810"/>
                  <a:gd name="connsiteY26" fmla="*/ 575472 h 1574358"/>
                  <a:gd name="connsiteX27" fmla="*/ 1586310 w 4878810"/>
                  <a:gd name="connsiteY27" fmla="*/ 640841 h 1574358"/>
                  <a:gd name="connsiteX28" fmla="*/ 1524581 w 4878810"/>
                  <a:gd name="connsiteY28" fmla="*/ 872713 h 1574358"/>
                  <a:gd name="connsiteX29" fmla="*/ 1579451 w 4878810"/>
                  <a:gd name="connsiteY29" fmla="*/ 864079 h 1574358"/>
                  <a:gd name="connsiteX30" fmla="*/ 1598655 w 4878810"/>
                  <a:gd name="connsiteY30" fmla="*/ 630973 h 1574358"/>
                  <a:gd name="connsiteX31" fmla="*/ 1715255 w 4878810"/>
                  <a:gd name="connsiteY31" fmla="*/ 630973 h 1574358"/>
                  <a:gd name="connsiteX32" fmla="*/ 1687819 w 4878810"/>
                  <a:gd name="connsiteY32" fmla="*/ 983715 h 1574358"/>
                  <a:gd name="connsiteX33" fmla="*/ 1569849 w 4878810"/>
                  <a:gd name="connsiteY33" fmla="*/ 983715 h 1574358"/>
                  <a:gd name="connsiteX34" fmla="*/ 1571221 w 4878810"/>
                  <a:gd name="connsiteY34" fmla="*/ 963981 h 1574358"/>
                  <a:gd name="connsiteX35" fmla="*/ 1376432 w 4878810"/>
                  <a:gd name="connsiteY35" fmla="*/ 982481 h 1574358"/>
                  <a:gd name="connsiteX36" fmla="*/ 1392893 w 4878810"/>
                  <a:gd name="connsiteY36" fmla="*/ 875179 h 1574358"/>
                  <a:gd name="connsiteX37" fmla="*/ 3561189 w 4878810"/>
                  <a:gd name="connsiteY37" fmla="*/ 378744 h 1574358"/>
                  <a:gd name="connsiteX38" fmla="*/ 3551395 w 4878810"/>
                  <a:gd name="connsiteY38" fmla="*/ 452841 h 1574358"/>
                  <a:gd name="connsiteX39" fmla="*/ 3196334 w 4878810"/>
                  <a:gd name="connsiteY39" fmla="*/ 460129 h 1574358"/>
                  <a:gd name="connsiteX40" fmla="*/ 3192662 w 4878810"/>
                  <a:gd name="connsiteY40" fmla="*/ 488066 h 1574358"/>
                  <a:gd name="connsiteX41" fmla="*/ 3569760 w 4878810"/>
                  <a:gd name="connsiteY41" fmla="*/ 488066 h 1574358"/>
                  <a:gd name="connsiteX42" fmla="*/ 3558740 w 4878810"/>
                  <a:gd name="connsiteY42" fmla="*/ 567022 h 1574358"/>
                  <a:gd name="connsiteX43" fmla="*/ 3181642 w 4878810"/>
                  <a:gd name="connsiteY43" fmla="*/ 567022 h 1574358"/>
                  <a:gd name="connsiteX44" fmla="*/ 3176745 w 4878810"/>
                  <a:gd name="connsiteY44" fmla="*/ 594960 h 1574358"/>
                  <a:gd name="connsiteX45" fmla="*/ 3530580 w 4878810"/>
                  <a:gd name="connsiteY45" fmla="*/ 594960 h 1574358"/>
                  <a:gd name="connsiteX46" fmla="*/ 3490177 w 4878810"/>
                  <a:gd name="connsiteY46" fmla="*/ 885272 h 1574358"/>
                  <a:gd name="connsiteX47" fmla="*/ 3136343 w 4878810"/>
                  <a:gd name="connsiteY47" fmla="*/ 885272 h 1574358"/>
                  <a:gd name="connsiteX48" fmla="*/ 3132669 w 4878810"/>
                  <a:gd name="connsiteY48" fmla="*/ 911996 h 1574358"/>
                  <a:gd name="connsiteX49" fmla="*/ 3509766 w 4878810"/>
                  <a:gd name="connsiteY49" fmla="*/ 911996 h 1574358"/>
                  <a:gd name="connsiteX50" fmla="*/ 3498747 w 4878810"/>
                  <a:gd name="connsiteY50" fmla="*/ 986092 h 1574358"/>
                  <a:gd name="connsiteX51" fmla="*/ 3121650 w 4878810"/>
                  <a:gd name="connsiteY51" fmla="*/ 986092 h 1574358"/>
                  <a:gd name="connsiteX52" fmla="*/ 3117976 w 4878810"/>
                  <a:gd name="connsiteY52" fmla="*/ 1014029 h 1574358"/>
                  <a:gd name="connsiteX53" fmla="*/ 3518337 w 4878810"/>
                  <a:gd name="connsiteY53" fmla="*/ 1014029 h 1574358"/>
                  <a:gd name="connsiteX54" fmla="*/ 3507317 w 4878810"/>
                  <a:gd name="connsiteY54" fmla="*/ 1085696 h 1574358"/>
                  <a:gd name="connsiteX55" fmla="*/ 2483766 w 4878810"/>
                  <a:gd name="connsiteY55" fmla="*/ 1085696 h 1574358"/>
                  <a:gd name="connsiteX56" fmla="*/ 2494786 w 4878810"/>
                  <a:gd name="connsiteY56" fmla="*/ 1014029 h 1574358"/>
                  <a:gd name="connsiteX57" fmla="*/ 2892697 w 4878810"/>
                  <a:gd name="connsiteY57" fmla="*/ 1014029 h 1574358"/>
                  <a:gd name="connsiteX58" fmla="*/ 2896370 w 4878810"/>
                  <a:gd name="connsiteY58" fmla="*/ 986092 h 1574358"/>
                  <a:gd name="connsiteX59" fmla="*/ 2521720 w 4878810"/>
                  <a:gd name="connsiteY59" fmla="*/ 986092 h 1574358"/>
                  <a:gd name="connsiteX60" fmla="*/ 2532740 w 4878810"/>
                  <a:gd name="connsiteY60" fmla="*/ 911996 h 1574358"/>
                  <a:gd name="connsiteX61" fmla="*/ 2907390 w 4878810"/>
                  <a:gd name="connsiteY61" fmla="*/ 911996 h 1574358"/>
                  <a:gd name="connsiteX62" fmla="*/ 2911063 w 4878810"/>
                  <a:gd name="connsiteY62" fmla="*/ 885272 h 1574358"/>
                  <a:gd name="connsiteX63" fmla="*/ 2559675 w 4878810"/>
                  <a:gd name="connsiteY63" fmla="*/ 885272 h 1574358"/>
                  <a:gd name="connsiteX64" fmla="*/ 2600078 w 4878810"/>
                  <a:gd name="connsiteY64" fmla="*/ 594960 h 1574358"/>
                  <a:gd name="connsiteX65" fmla="*/ 2951465 w 4878810"/>
                  <a:gd name="connsiteY65" fmla="*/ 594960 h 1574358"/>
                  <a:gd name="connsiteX66" fmla="*/ 2956363 w 4878810"/>
                  <a:gd name="connsiteY66" fmla="*/ 567022 h 1574358"/>
                  <a:gd name="connsiteX67" fmla="*/ 2581714 w 4878810"/>
                  <a:gd name="connsiteY67" fmla="*/ 567022 h 1574358"/>
                  <a:gd name="connsiteX68" fmla="*/ 2592733 w 4878810"/>
                  <a:gd name="connsiteY68" fmla="*/ 488066 h 1574358"/>
                  <a:gd name="connsiteX69" fmla="*/ 2967383 w 4878810"/>
                  <a:gd name="connsiteY69" fmla="*/ 488066 h 1574358"/>
                  <a:gd name="connsiteX70" fmla="*/ 2971055 w 4878810"/>
                  <a:gd name="connsiteY70" fmla="*/ 464987 h 1574358"/>
                  <a:gd name="connsiteX71" fmla="*/ 2618444 w 4878810"/>
                  <a:gd name="connsiteY71" fmla="*/ 471061 h 1574358"/>
                  <a:gd name="connsiteX72" fmla="*/ 2628238 w 4878810"/>
                  <a:gd name="connsiteY72" fmla="*/ 396964 h 1574358"/>
                  <a:gd name="connsiteX73" fmla="*/ 2003324 w 4878810"/>
                  <a:gd name="connsiteY73" fmla="*/ 346067 h 1574358"/>
                  <a:gd name="connsiteX74" fmla="*/ 1988233 w 4878810"/>
                  <a:gd name="connsiteY74" fmla="*/ 442269 h 1574358"/>
                  <a:gd name="connsiteX75" fmla="*/ 2093859 w 4878810"/>
                  <a:gd name="connsiteY75" fmla="*/ 442269 h 1574358"/>
                  <a:gd name="connsiteX76" fmla="*/ 2108948 w 4878810"/>
                  <a:gd name="connsiteY76" fmla="*/ 346067 h 1574358"/>
                  <a:gd name="connsiteX77" fmla="*/ 4055772 w 4878810"/>
                  <a:gd name="connsiteY77" fmla="*/ 322451 h 1574358"/>
                  <a:gd name="connsiteX78" fmla="*/ 4290342 w 4878810"/>
                  <a:gd name="connsiteY78" fmla="*/ 322451 h 1574358"/>
                  <a:gd name="connsiteX79" fmla="*/ 4213523 w 4878810"/>
                  <a:gd name="connsiteY79" fmla="*/ 392754 h 1574358"/>
                  <a:gd name="connsiteX80" fmla="*/ 4722444 w 4878810"/>
                  <a:gd name="connsiteY80" fmla="*/ 392754 h 1574358"/>
                  <a:gd name="connsiteX81" fmla="*/ 4661074 w 4878810"/>
                  <a:gd name="connsiteY81" fmla="*/ 508416 h 1574358"/>
                  <a:gd name="connsiteX82" fmla="*/ 4087323 w 4878810"/>
                  <a:gd name="connsiteY82" fmla="*/ 509923 h 1574358"/>
                  <a:gd name="connsiteX83" fmla="*/ 3985813 w 4878810"/>
                  <a:gd name="connsiteY83" fmla="*/ 603658 h 1574358"/>
                  <a:gd name="connsiteX84" fmla="*/ 4114759 w 4878810"/>
                  <a:gd name="connsiteY84" fmla="*/ 603658 h 1574358"/>
                  <a:gd name="connsiteX85" fmla="*/ 4124358 w 4878810"/>
                  <a:gd name="connsiteY85" fmla="*/ 545690 h 1574358"/>
                  <a:gd name="connsiteX86" fmla="*/ 4384992 w 4878810"/>
                  <a:gd name="connsiteY86" fmla="*/ 545690 h 1574358"/>
                  <a:gd name="connsiteX87" fmla="*/ 4375390 w 4878810"/>
                  <a:gd name="connsiteY87" fmla="*/ 603658 h 1574358"/>
                  <a:gd name="connsiteX88" fmla="*/ 4663458 w 4878810"/>
                  <a:gd name="connsiteY88" fmla="*/ 603658 h 1574358"/>
                  <a:gd name="connsiteX89" fmla="*/ 4606605 w 4878810"/>
                  <a:gd name="connsiteY89" fmla="*/ 719322 h 1574358"/>
                  <a:gd name="connsiteX90" fmla="*/ 4357558 w 4878810"/>
                  <a:gd name="connsiteY90" fmla="*/ 720828 h 1574358"/>
                  <a:gd name="connsiteX91" fmla="*/ 4346583 w 4878810"/>
                  <a:gd name="connsiteY91" fmla="*/ 791130 h 1574358"/>
                  <a:gd name="connsiteX92" fmla="*/ 4711470 w 4878810"/>
                  <a:gd name="connsiteY92" fmla="*/ 791130 h 1574358"/>
                  <a:gd name="connsiteX93" fmla="*/ 4636412 w 4878810"/>
                  <a:gd name="connsiteY93" fmla="*/ 908299 h 1574358"/>
                  <a:gd name="connsiteX94" fmla="*/ 4328751 w 4878810"/>
                  <a:gd name="connsiteY94" fmla="*/ 908299 h 1574358"/>
                  <a:gd name="connsiteX95" fmla="*/ 4280798 w 4878810"/>
                  <a:gd name="connsiteY95" fmla="*/ 1251905 h 1574358"/>
                  <a:gd name="connsiteX96" fmla="*/ 4050285 w 4878810"/>
                  <a:gd name="connsiteY96" fmla="*/ 1023002 h 1574358"/>
                  <a:gd name="connsiteX97" fmla="*/ 4068118 w 4878810"/>
                  <a:gd name="connsiteY97" fmla="*/ 908299 h 1574358"/>
                  <a:gd name="connsiteX98" fmla="*/ 3598978 w 4878810"/>
                  <a:gd name="connsiteY98" fmla="*/ 908299 h 1574358"/>
                  <a:gd name="connsiteX99" fmla="*/ 3661991 w 4878810"/>
                  <a:gd name="connsiteY99" fmla="*/ 792635 h 1574358"/>
                  <a:gd name="connsiteX100" fmla="*/ 4085949 w 4878810"/>
                  <a:gd name="connsiteY100" fmla="*/ 791130 h 1574358"/>
                  <a:gd name="connsiteX101" fmla="*/ 4096925 w 4878810"/>
                  <a:gd name="connsiteY101" fmla="*/ 720828 h 1574358"/>
                  <a:gd name="connsiteX102" fmla="*/ 3732039 w 4878810"/>
                  <a:gd name="connsiteY102" fmla="*/ 720828 h 1574358"/>
                  <a:gd name="connsiteX103" fmla="*/ 3751244 w 4878810"/>
                  <a:gd name="connsiteY103" fmla="*/ 603658 h 1574358"/>
                  <a:gd name="connsiteX104" fmla="*/ 3852752 w 4878810"/>
                  <a:gd name="connsiteY104" fmla="*/ 509923 h 1574358"/>
                  <a:gd name="connsiteX105" fmla="*/ 3712834 w 4878810"/>
                  <a:gd name="connsiteY105" fmla="*/ 509923 h 1574358"/>
                  <a:gd name="connsiteX106" fmla="*/ 3768181 w 4878810"/>
                  <a:gd name="connsiteY106" fmla="*/ 392754 h 1574358"/>
                  <a:gd name="connsiteX107" fmla="*/ 3978953 w 4878810"/>
                  <a:gd name="connsiteY107" fmla="*/ 392754 h 1574358"/>
                  <a:gd name="connsiteX108" fmla="*/ 2963423 w 4878810"/>
                  <a:gd name="connsiteY108" fmla="*/ 76391 h 1574358"/>
                  <a:gd name="connsiteX109" fmla="*/ 2927566 w 4878810"/>
                  <a:gd name="connsiteY109" fmla="*/ 229188 h 1574358"/>
                  <a:gd name="connsiteX110" fmla="*/ 3212930 w 4878810"/>
                  <a:gd name="connsiteY110" fmla="*/ 229188 h 1574358"/>
                  <a:gd name="connsiteX111" fmla="*/ 3263590 w 4878810"/>
                  <a:gd name="connsiteY111" fmla="*/ 79567 h 1574358"/>
                  <a:gd name="connsiteX112" fmla="*/ 3472996 w 4878810"/>
                  <a:gd name="connsiteY112" fmla="*/ 81209 h 1574358"/>
                  <a:gd name="connsiteX113" fmla="*/ 3426034 w 4878810"/>
                  <a:gd name="connsiteY113" fmla="*/ 229188 h 1574358"/>
                  <a:gd name="connsiteX114" fmla="*/ 3660608 w 4878810"/>
                  <a:gd name="connsiteY114" fmla="*/ 229188 h 1574358"/>
                  <a:gd name="connsiteX115" fmla="*/ 3659280 w 4878810"/>
                  <a:gd name="connsiteY115" fmla="*/ 238342 h 1574358"/>
                  <a:gd name="connsiteX116" fmla="*/ 3723691 w 4878810"/>
                  <a:gd name="connsiteY116" fmla="*/ 138454 h 1574358"/>
                  <a:gd name="connsiteX117" fmla="*/ 4878810 w 4878810"/>
                  <a:gd name="connsiteY117" fmla="*/ 135443 h 1574358"/>
                  <a:gd name="connsiteX118" fmla="*/ 4739585 w 4878810"/>
                  <a:gd name="connsiteY118" fmla="*/ 346348 h 1574358"/>
                  <a:gd name="connsiteX119" fmla="*/ 4543185 w 4878810"/>
                  <a:gd name="connsiteY119" fmla="*/ 346348 h 1574358"/>
                  <a:gd name="connsiteX120" fmla="*/ 4560436 w 4878810"/>
                  <a:gd name="connsiteY120" fmla="*/ 252612 h 1574358"/>
                  <a:gd name="connsiteX121" fmla="*/ 3904869 w 4878810"/>
                  <a:gd name="connsiteY121" fmla="*/ 252612 h 1574358"/>
                  <a:gd name="connsiteX122" fmla="*/ 3887618 w 4878810"/>
                  <a:gd name="connsiteY122" fmla="*/ 346348 h 1574358"/>
                  <a:gd name="connsiteX123" fmla="*/ 3589633 w 4878810"/>
                  <a:gd name="connsiteY123" fmla="*/ 346348 h 1574358"/>
                  <a:gd name="connsiteX124" fmla="*/ 3589749 w 4878810"/>
                  <a:gd name="connsiteY124" fmla="*/ 346168 h 1574358"/>
                  <a:gd name="connsiteX125" fmla="*/ 3407514 w 4878810"/>
                  <a:gd name="connsiteY125" fmla="*/ 346168 h 1574358"/>
                  <a:gd name="connsiteX126" fmla="*/ 3402885 w 4878810"/>
                  <a:gd name="connsiteY126" fmla="*/ 371216 h 1574358"/>
                  <a:gd name="connsiteX127" fmla="*/ 3138990 w 4878810"/>
                  <a:gd name="connsiteY127" fmla="*/ 378746 h 1574358"/>
                  <a:gd name="connsiteX128" fmla="*/ 3143620 w 4878810"/>
                  <a:gd name="connsiteY128" fmla="*/ 346168 h 1574358"/>
                  <a:gd name="connsiteX129" fmla="*/ 2909047 w 4878810"/>
                  <a:gd name="connsiteY129" fmla="*/ 346168 h 1574358"/>
                  <a:gd name="connsiteX130" fmla="*/ 2904417 w 4878810"/>
                  <a:gd name="connsiteY130" fmla="*/ 372723 h 1574358"/>
                  <a:gd name="connsiteX131" fmla="*/ 2640521 w 4878810"/>
                  <a:gd name="connsiteY131" fmla="*/ 378746 h 1574358"/>
                  <a:gd name="connsiteX132" fmla="*/ 2645152 w 4878810"/>
                  <a:gd name="connsiteY132" fmla="*/ 346168 h 1574358"/>
                  <a:gd name="connsiteX133" fmla="*/ 2412121 w 4878810"/>
                  <a:gd name="connsiteY133" fmla="*/ 346168 h 1574358"/>
                  <a:gd name="connsiteX134" fmla="*/ 2412136 w 4878810"/>
                  <a:gd name="connsiteY134" fmla="*/ 346067 h 1574358"/>
                  <a:gd name="connsiteX135" fmla="*/ 2309225 w 4878810"/>
                  <a:gd name="connsiteY135" fmla="*/ 346067 h 1574358"/>
                  <a:gd name="connsiteX136" fmla="*/ 2294135 w 4878810"/>
                  <a:gd name="connsiteY136" fmla="*/ 442269 h 1574358"/>
                  <a:gd name="connsiteX137" fmla="*/ 2395643 w 4878810"/>
                  <a:gd name="connsiteY137" fmla="*/ 442269 h 1574358"/>
                  <a:gd name="connsiteX138" fmla="*/ 2376440 w 4878810"/>
                  <a:gd name="connsiteY138" fmla="*/ 559439 h 1574358"/>
                  <a:gd name="connsiteX139" fmla="*/ 2274931 w 4878810"/>
                  <a:gd name="connsiteY139" fmla="*/ 559439 h 1574358"/>
                  <a:gd name="connsiteX140" fmla="*/ 2259842 w 4878810"/>
                  <a:gd name="connsiteY140" fmla="*/ 655641 h 1574358"/>
                  <a:gd name="connsiteX141" fmla="*/ 2361350 w 4878810"/>
                  <a:gd name="connsiteY141" fmla="*/ 655641 h 1574358"/>
                  <a:gd name="connsiteX142" fmla="*/ 2343518 w 4878810"/>
                  <a:gd name="connsiteY142" fmla="*/ 772810 h 1574358"/>
                  <a:gd name="connsiteX143" fmla="*/ 2242009 w 4878810"/>
                  <a:gd name="connsiteY143" fmla="*/ 772810 h 1574358"/>
                  <a:gd name="connsiteX144" fmla="*/ 2226919 w 4878810"/>
                  <a:gd name="connsiteY144" fmla="*/ 869012 h 1574358"/>
                  <a:gd name="connsiteX145" fmla="*/ 2370954 w 4878810"/>
                  <a:gd name="connsiteY145" fmla="*/ 869012 h 1574358"/>
                  <a:gd name="connsiteX146" fmla="*/ 2353120 w 4878810"/>
                  <a:gd name="connsiteY146" fmla="*/ 984948 h 1574358"/>
                  <a:gd name="connsiteX147" fmla="*/ 1903185 w 4878810"/>
                  <a:gd name="connsiteY147" fmla="*/ 984948 h 1574358"/>
                  <a:gd name="connsiteX148" fmla="*/ 1900441 w 4878810"/>
                  <a:gd name="connsiteY148" fmla="*/ 1004682 h 1574358"/>
                  <a:gd name="connsiteX149" fmla="*/ 1708397 w 4878810"/>
                  <a:gd name="connsiteY149" fmla="*/ 1004682 h 1574358"/>
                  <a:gd name="connsiteX150" fmla="*/ 1815394 w 4878810"/>
                  <a:gd name="connsiteY150" fmla="*/ 317699 h 1574358"/>
                  <a:gd name="connsiteX151" fmla="*/ 1774240 w 4878810"/>
                  <a:gd name="connsiteY151" fmla="*/ 330033 h 1574358"/>
                  <a:gd name="connsiteX152" fmla="*/ 1797560 w 4878810"/>
                  <a:gd name="connsiteY152" fmla="*/ 189429 h 1574358"/>
                  <a:gd name="connsiteX153" fmla="*/ 2040361 w 4878810"/>
                  <a:gd name="connsiteY153" fmla="*/ 119128 h 1574358"/>
                  <a:gd name="connsiteX154" fmla="*/ 2022528 w 4878810"/>
                  <a:gd name="connsiteY154" fmla="*/ 228898 h 1574358"/>
                  <a:gd name="connsiteX155" fmla="*/ 2126781 w 4878810"/>
                  <a:gd name="connsiteY155" fmla="*/ 228898 h 1574358"/>
                  <a:gd name="connsiteX156" fmla="*/ 2133639 w 4878810"/>
                  <a:gd name="connsiteY156" fmla="*/ 190663 h 1574358"/>
                  <a:gd name="connsiteX157" fmla="*/ 2089745 w 4878810"/>
                  <a:gd name="connsiteY157" fmla="*/ 143795 h 1574358"/>
                  <a:gd name="connsiteX158" fmla="*/ 2340775 w 4878810"/>
                  <a:gd name="connsiteY158" fmla="*/ 143795 h 1574358"/>
                  <a:gd name="connsiteX159" fmla="*/ 2327056 w 4878810"/>
                  <a:gd name="connsiteY159" fmla="*/ 228898 h 1574358"/>
                  <a:gd name="connsiteX160" fmla="*/ 2445028 w 4878810"/>
                  <a:gd name="connsiteY160" fmla="*/ 228898 h 1574358"/>
                  <a:gd name="connsiteX161" fmla="*/ 2444946 w 4878810"/>
                  <a:gd name="connsiteY161" fmla="*/ 229439 h 1574358"/>
                  <a:gd name="connsiteX162" fmla="*/ 2714463 w 4878810"/>
                  <a:gd name="connsiteY162" fmla="*/ 233706 h 1574358"/>
                  <a:gd name="connsiteX163" fmla="*/ 2757595 w 4878810"/>
                  <a:gd name="connsiteY163" fmla="*/ 76554 h 1574358"/>
                  <a:gd name="connsiteX164" fmla="*/ 585538 w 4878810"/>
                  <a:gd name="connsiteY164" fmla="*/ 0 h 1574358"/>
                  <a:gd name="connsiteX165" fmla="*/ 784813 w 4878810"/>
                  <a:gd name="connsiteY165" fmla="*/ 0 h 1574358"/>
                  <a:gd name="connsiteX166" fmla="*/ 599895 w 4878810"/>
                  <a:gd name="connsiteY166" fmla="*/ 376743 h 1574358"/>
                  <a:gd name="connsiteX167" fmla="*/ 1164375 w 4878810"/>
                  <a:gd name="connsiteY167" fmla="*/ 376240 h 1574358"/>
                  <a:gd name="connsiteX168" fmla="*/ 1052673 w 4878810"/>
                  <a:gd name="connsiteY168" fmla="*/ 513489 h 1574358"/>
                  <a:gd name="connsiteX169" fmla="*/ 766837 w 4878810"/>
                  <a:gd name="connsiteY169" fmla="*/ 512986 h 1574358"/>
                  <a:gd name="connsiteX170" fmla="*/ 1151105 w 4878810"/>
                  <a:gd name="connsiteY170" fmla="*/ 1157863 h 1574358"/>
                  <a:gd name="connsiteX171" fmla="*/ 1152429 w 4878810"/>
                  <a:gd name="connsiteY171" fmla="*/ 1158162 h 1574358"/>
                  <a:gd name="connsiteX172" fmla="*/ 1388778 w 4878810"/>
                  <a:gd name="connsiteY172" fmla="*/ 362101 h 1574358"/>
                  <a:gd name="connsiteX173" fmla="*/ 1303728 w 4878810"/>
                  <a:gd name="connsiteY173" fmla="*/ 362101 h 1574358"/>
                  <a:gd name="connsiteX174" fmla="*/ 1353186 w 4878810"/>
                  <a:gd name="connsiteY174" fmla="*/ 248904 h 1574358"/>
                  <a:gd name="connsiteX175" fmla="*/ 1424442 w 4878810"/>
                  <a:gd name="connsiteY175" fmla="*/ 247397 h 1574358"/>
                  <a:gd name="connsiteX176" fmla="*/ 1457365 w 4878810"/>
                  <a:gd name="connsiteY176" fmla="*/ 140095 h 1574358"/>
                  <a:gd name="connsiteX177" fmla="*/ 1638436 w 4878810"/>
                  <a:gd name="connsiteY177" fmla="*/ 140095 h 1574358"/>
                  <a:gd name="connsiteX178" fmla="*/ 1604142 w 4878810"/>
                  <a:gd name="connsiteY178" fmla="*/ 247397 h 1574358"/>
                  <a:gd name="connsiteX179" fmla="*/ 1761894 w 4878810"/>
                  <a:gd name="connsiteY179" fmla="*/ 247397 h 1574358"/>
                  <a:gd name="connsiteX180" fmla="*/ 1744061 w 4878810"/>
                  <a:gd name="connsiteY180" fmla="*/ 362101 h 1574358"/>
                  <a:gd name="connsiteX181" fmla="*/ 1532810 w 4878810"/>
                  <a:gd name="connsiteY181" fmla="*/ 362101 h 1574358"/>
                  <a:gd name="connsiteX182" fmla="*/ 1147907 w 4878810"/>
                  <a:gd name="connsiteY182" fmla="*/ 1574358 h 1574358"/>
                  <a:gd name="connsiteX183" fmla="*/ 1079284 w 4878810"/>
                  <a:gd name="connsiteY183" fmla="*/ 1438282 h 1574358"/>
                  <a:gd name="connsiteX184" fmla="*/ 1078474 w 4878810"/>
                  <a:gd name="connsiteY184" fmla="*/ 1439929 h 1574358"/>
                  <a:gd name="connsiteX185" fmla="*/ 1068978 w 4878810"/>
                  <a:gd name="connsiteY185" fmla="*/ 1423044 h 1574358"/>
                  <a:gd name="connsiteX186" fmla="*/ 527192 w 4878810"/>
                  <a:gd name="connsiteY186" fmla="*/ 505458 h 1574358"/>
                  <a:gd name="connsiteX187" fmla="*/ 240513 w 4878810"/>
                  <a:gd name="connsiteY187" fmla="*/ 1007149 h 1574358"/>
                  <a:gd name="connsiteX188" fmla="*/ 0 w 4878810"/>
                  <a:gd name="connsiteY188" fmla="*/ 1009157 h 1574358"/>
                  <a:gd name="connsiteX189" fmla="*/ 286378 w 4878810"/>
                  <a:gd name="connsiteY189" fmla="*/ 515495 h 1574358"/>
                  <a:gd name="connsiteX190" fmla="*/ 70416 w 4878810"/>
                  <a:gd name="connsiteY190" fmla="*/ 517504 h 1574358"/>
                  <a:gd name="connsiteX191" fmla="*/ 180112 w 4878810"/>
                  <a:gd name="connsiteY191" fmla="*/ 373228 h 1574358"/>
                  <a:gd name="connsiteX192" fmla="*/ 365903 w 4878810"/>
                  <a:gd name="connsiteY192" fmla="*/ 374734 h 15743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</a:cxnLst>
                <a:rect l="l" t="t" r="r" b="b"/>
                <a:pathLst>
                  <a:path w="4878810" h="1574358">
                    <a:moveTo>
                      <a:pt x="3151035" y="775949"/>
                    </a:moveTo>
                    <a:lnTo>
                      <a:pt x="3147360" y="806317"/>
                    </a:lnTo>
                    <a:lnTo>
                      <a:pt x="3315097" y="806317"/>
                    </a:lnTo>
                    <a:lnTo>
                      <a:pt x="3318770" y="775949"/>
                    </a:lnTo>
                    <a:close/>
                    <a:moveTo>
                      <a:pt x="2760468" y="775949"/>
                    </a:moveTo>
                    <a:lnTo>
                      <a:pt x="2756795" y="806317"/>
                    </a:lnTo>
                    <a:lnTo>
                      <a:pt x="2922081" y="806317"/>
                    </a:lnTo>
                    <a:lnTo>
                      <a:pt x="2925755" y="775949"/>
                    </a:lnTo>
                    <a:close/>
                    <a:moveTo>
                      <a:pt x="1936108" y="772810"/>
                    </a:moveTo>
                    <a:lnTo>
                      <a:pt x="1921018" y="869012"/>
                    </a:lnTo>
                    <a:lnTo>
                      <a:pt x="2028016" y="869012"/>
                    </a:lnTo>
                    <a:lnTo>
                      <a:pt x="2043104" y="772810"/>
                    </a:lnTo>
                    <a:close/>
                    <a:moveTo>
                      <a:pt x="3165726" y="672700"/>
                    </a:moveTo>
                    <a:lnTo>
                      <a:pt x="3160829" y="707926"/>
                    </a:lnTo>
                    <a:lnTo>
                      <a:pt x="3328564" y="707926"/>
                    </a:lnTo>
                    <a:lnTo>
                      <a:pt x="3333461" y="672700"/>
                    </a:lnTo>
                    <a:close/>
                    <a:moveTo>
                      <a:pt x="2775160" y="672700"/>
                    </a:moveTo>
                    <a:lnTo>
                      <a:pt x="2770263" y="707926"/>
                    </a:lnTo>
                    <a:lnTo>
                      <a:pt x="2935550" y="707926"/>
                    </a:lnTo>
                    <a:lnTo>
                      <a:pt x="2940448" y="672700"/>
                    </a:lnTo>
                    <a:close/>
                    <a:moveTo>
                      <a:pt x="1970402" y="559439"/>
                    </a:moveTo>
                    <a:lnTo>
                      <a:pt x="1955312" y="655641"/>
                    </a:lnTo>
                    <a:lnTo>
                      <a:pt x="2060938" y="655641"/>
                    </a:lnTo>
                    <a:lnTo>
                      <a:pt x="2076026" y="559439"/>
                    </a:lnTo>
                    <a:close/>
                    <a:moveTo>
                      <a:pt x="1532811" y="431168"/>
                    </a:moveTo>
                    <a:lnTo>
                      <a:pt x="1654897" y="431168"/>
                    </a:lnTo>
                    <a:lnTo>
                      <a:pt x="1617860" y="575472"/>
                    </a:lnTo>
                    <a:lnTo>
                      <a:pt x="1586310" y="640841"/>
                    </a:lnTo>
                    <a:lnTo>
                      <a:pt x="1524581" y="872713"/>
                    </a:lnTo>
                    <a:lnTo>
                      <a:pt x="1579451" y="864079"/>
                    </a:lnTo>
                    <a:lnTo>
                      <a:pt x="1598655" y="630973"/>
                    </a:lnTo>
                    <a:lnTo>
                      <a:pt x="1715255" y="630973"/>
                    </a:lnTo>
                    <a:lnTo>
                      <a:pt x="1687819" y="983715"/>
                    </a:lnTo>
                    <a:lnTo>
                      <a:pt x="1569849" y="983715"/>
                    </a:lnTo>
                    <a:cubicBezTo>
                      <a:pt x="1570306" y="977137"/>
                      <a:pt x="1570763" y="970559"/>
                      <a:pt x="1571221" y="963981"/>
                    </a:cubicBezTo>
                    <a:lnTo>
                      <a:pt x="1376432" y="982481"/>
                    </a:lnTo>
                    <a:lnTo>
                      <a:pt x="1392893" y="875179"/>
                    </a:lnTo>
                    <a:close/>
                    <a:moveTo>
                      <a:pt x="3561189" y="378744"/>
                    </a:moveTo>
                    <a:lnTo>
                      <a:pt x="3551395" y="452841"/>
                    </a:lnTo>
                    <a:lnTo>
                      <a:pt x="3196334" y="460129"/>
                    </a:lnTo>
                    <a:lnTo>
                      <a:pt x="3192662" y="488066"/>
                    </a:lnTo>
                    <a:lnTo>
                      <a:pt x="3569760" y="488066"/>
                    </a:lnTo>
                    <a:lnTo>
                      <a:pt x="3558740" y="567022"/>
                    </a:lnTo>
                    <a:lnTo>
                      <a:pt x="3181642" y="567022"/>
                    </a:lnTo>
                    <a:lnTo>
                      <a:pt x="3176745" y="594960"/>
                    </a:lnTo>
                    <a:lnTo>
                      <a:pt x="3530580" y="594960"/>
                    </a:lnTo>
                    <a:lnTo>
                      <a:pt x="3490177" y="885272"/>
                    </a:lnTo>
                    <a:lnTo>
                      <a:pt x="3136343" y="885272"/>
                    </a:lnTo>
                    <a:lnTo>
                      <a:pt x="3132669" y="911996"/>
                    </a:lnTo>
                    <a:lnTo>
                      <a:pt x="3509766" y="911996"/>
                    </a:lnTo>
                    <a:lnTo>
                      <a:pt x="3498747" y="986092"/>
                    </a:lnTo>
                    <a:lnTo>
                      <a:pt x="3121650" y="986092"/>
                    </a:lnTo>
                    <a:lnTo>
                      <a:pt x="3117976" y="1014029"/>
                    </a:lnTo>
                    <a:lnTo>
                      <a:pt x="3518337" y="1014029"/>
                    </a:lnTo>
                    <a:lnTo>
                      <a:pt x="3507317" y="1085696"/>
                    </a:lnTo>
                    <a:lnTo>
                      <a:pt x="2483766" y="1085696"/>
                    </a:lnTo>
                    <a:lnTo>
                      <a:pt x="2494786" y="1014029"/>
                    </a:lnTo>
                    <a:lnTo>
                      <a:pt x="2892697" y="1014029"/>
                    </a:lnTo>
                    <a:lnTo>
                      <a:pt x="2896370" y="986092"/>
                    </a:lnTo>
                    <a:lnTo>
                      <a:pt x="2521720" y="986092"/>
                    </a:lnTo>
                    <a:lnTo>
                      <a:pt x="2532740" y="911996"/>
                    </a:lnTo>
                    <a:lnTo>
                      <a:pt x="2907390" y="911996"/>
                    </a:lnTo>
                    <a:lnTo>
                      <a:pt x="2911063" y="885272"/>
                    </a:lnTo>
                    <a:lnTo>
                      <a:pt x="2559675" y="885272"/>
                    </a:lnTo>
                    <a:lnTo>
                      <a:pt x="2600078" y="594960"/>
                    </a:lnTo>
                    <a:lnTo>
                      <a:pt x="2951465" y="594960"/>
                    </a:lnTo>
                    <a:lnTo>
                      <a:pt x="2956363" y="567022"/>
                    </a:lnTo>
                    <a:lnTo>
                      <a:pt x="2581714" y="567022"/>
                    </a:lnTo>
                    <a:lnTo>
                      <a:pt x="2592733" y="488066"/>
                    </a:lnTo>
                    <a:lnTo>
                      <a:pt x="2967383" y="488066"/>
                    </a:lnTo>
                    <a:lnTo>
                      <a:pt x="2971055" y="464987"/>
                    </a:lnTo>
                    <a:lnTo>
                      <a:pt x="2618444" y="471061"/>
                    </a:lnTo>
                    <a:lnTo>
                      <a:pt x="2628238" y="396964"/>
                    </a:lnTo>
                    <a:close/>
                    <a:moveTo>
                      <a:pt x="2003324" y="346067"/>
                    </a:moveTo>
                    <a:lnTo>
                      <a:pt x="1988233" y="442269"/>
                    </a:lnTo>
                    <a:lnTo>
                      <a:pt x="2093859" y="442269"/>
                    </a:lnTo>
                    <a:lnTo>
                      <a:pt x="2108948" y="346067"/>
                    </a:lnTo>
                    <a:close/>
                    <a:moveTo>
                      <a:pt x="4055772" y="322451"/>
                    </a:moveTo>
                    <a:lnTo>
                      <a:pt x="4290342" y="322451"/>
                    </a:lnTo>
                    <a:lnTo>
                      <a:pt x="4213523" y="392754"/>
                    </a:lnTo>
                    <a:lnTo>
                      <a:pt x="4722444" y="392754"/>
                    </a:lnTo>
                    <a:lnTo>
                      <a:pt x="4661074" y="508416"/>
                    </a:lnTo>
                    <a:lnTo>
                      <a:pt x="4087323" y="509923"/>
                    </a:lnTo>
                    <a:lnTo>
                      <a:pt x="3985813" y="603658"/>
                    </a:lnTo>
                    <a:lnTo>
                      <a:pt x="4114759" y="603658"/>
                    </a:lnTo>
                    <a:lnTo>
                      <a:pt x="4124358" y="545690"/>
                    </a:lnTo>
                    <a:lnTo>
                      <a:pt x="4384992" y="545690"/>
                    </a:lnTo>
                    <a:lnTo>
                      <a:pt x="4375390" y="603658"/>
                    </a:lnTo>
                    <a:lnTo>
                      <a:pt x="4663458" y="603658"/>
                    </a:lnTo>
                    <a:lnTo>
                      <a:pt x="4606605" y="719322"/>
                    </a:lnTo>
                    <a:lnTo>
                      <a:pt x="4357558" y="720828"/>
                    </a:lnTo>
                    <a:lnTo>
                      <a:pt x="4346583" y="791130"/>
                    </a:lnTo>
                    <a:lnTo>
                      <a:pt x="4711470" y="791130"/>
                    </a:lnTo>
                    <a:lnTo>
                      <a:pt x="4636412" y="908299"/>
                    </a:lnTo>
                    <a:lnTo>
                      <a:pt x="4328751" y="908299"/>
                    </a:lnTo>
                    <a:lnTo>
                      <a:pt x="4280798" y="1251905"/>
                    </a:lnTo>
                    <a:lnTo>
                      <a:pt x="4050285" y="1023002"/>
                    </a:lnTo>
                    <a:lnTo>
                      <a:pt x="4068118" y="908299"/>
                    </a:lnTo>
                    <a:lnTo>
                      <a:pt x="3598978" y="908299"/>
                    </a:lnTo>
                    <a:lnTo>
                      <a:pt x="3661991" y="792635"/>
                    </a:lnTo>
                    <a:lnTo>
                      <a:pt x="4085949" y="791130"/>
                    </a:lnTo>
                    <a:lnTo>
                      <a:pt x="4096925" y="720828"/>
                    </a:lnTo>
                    <a:lnTo>
                      <a:pt x="3732039" y="720828"/>
                    </a:lnTo>
                    <a:lnTo>
                      <a:pt x="3751244" y="603658"/>
                    </a:lnTo>
                    <a:lnTo>
                      <a:pt x="3852752" y="509923"/>
                    </a:lnTo>
                    <a:lnTo>
                      <a:pt x="3712834" y="509923"/>
                    </a:lnTo>
                    <a:lnTo>
                      <a:pt x="3768181" y="392754"/>
                    </a:lnTo>
                    <a:lnTo>
                      <a:pt x="3978953" y="392754"/>
                    </a:lnTo>
                    <a:close/>
                    <a:moveTo>
                      <a:pt x="2963423" y="76391"/>
                    </a:moveTo>
                    <a:lnTo>
                      <a:pt x="2927566" y="229188"/>
                    </a:lnTo>
                    <a:lnTo>
                      <a:pt x="3212930" y="229188"/>
                    </a:lnTo>
                    <a:lnTo>
                      <a:pt x="3263590" y="79567"/>
                    </a:lnTo>
                    <a:lnTo>
                      <a:pt x="3472996" y="81209"/>
                    </a:lnTo>
                    <a:lnTo>
                      <a:pt x="3426034" y="229188"/>
                    </a:lnTo>
                    <a:lnTo>
                      <a:pt x="3660608" y="229188"/>
                    </a:lnTo>
                    <a:lnTo>
                      <a:pt x="3659280" y="238342"/>
                    </a:lnTo>
                    <a:lnTo>
                      <a:pt x="3723691" y="138454"/>
                    </a:lnTo>
                    <a:lnTo>
                      <a:pt x="4878810" y="135443"/>
                    </a:lnTo>
                    <a:lnTo>
                      <a:pt x="4739585" y="346348"/>
                    </a:lnTo>
                    <a:lnTo>
                      <a:pt x="4543185" y="346348"/>
                    </a:lnTo>
                    <a:lnTo>
                      <a:pt x="4560436" y="252612"/>
                    </a:lnTo>
                    <a:lnTo>
                      <a:pt x="3904869" y="252612"/>
                    </a:lnTo>
                    <a:lnTo>
                      <a:pt x="3887618" y="346348"/>
                    </a:lnTo>
                    <a:lnTo>
                      <a:pt x="3589633" y="346348"/>
                    </a:lnTo>
                    <a:lnTo>
                      <a:pt x="3589749" y="346168"/>
                    </a:lnTo>
                    <a:lnTo>
                      <a:pt x="3407514" y="346168"/>
                    </a:lnTo>
                    <a:lnTo>
                      <a:pt x="3402885" y="371216"/>
                    </a:lnTo>
                    <a:lnTo>
                      <a:pt x="3138990" y="378746"/>
                    </a:lnTo>
                    <a:lnTo>
                      <a:pt x="3143620" y="346168"/>
                    </a:lnTo>
                    <a:lnTo>
                      <a:pt x="2909047" y="346168"/>
                    </a:lnTo>
                    <a:lnTo>
                      <a:pt x="2904417" y="372723"/>
                    </a:lnTo>
                    <a:lnTo>
                      <a:pt x="2640521" y="378746"/>
                    </a:lnTo>
                    <a:lnTo>
                      <a:pt x="2645152" y="346168"/>
                    </a:lnTo>
                    <a:lnTo>
                      <a:pt x="2412121" y="346168"/>
                    </a:lnTo>
                    <a:lnTo>
                      <a:pt x="2412136" y="346067"/>
                    </a:lnTo>
                    <a:lnTo>
                      <a:pt x="2309225" y="346067"/>
                    </a:lnTo>
                    <a:lnTo>
                      <a:pt x="2294135" y="442269"/>
                    </a:lnTo>
                    <a:lnTo>
                      <a:pt x="2395643" y="442269"/>
                    </a:lnTo>
                    <a:lnTo>
                      <a:pt x="2376440" y="559439"/>
                    </a:lnTo>
                    <a:lnTo>
                      <a:pt x="2274931" y="559439"/>
                    </a:lnTo>
                    <a:lnTo>
                      <a:pt x="2259842" y="655641"/>
                    </a:lnTo>
                    <a:lnTo>
                      <a:pt x="2361350" y="655641"/>
                    </a:lnTo>
                    <a:lnTo>
                      <a:pt x="2343518" y="772810"/>
                    </a:lnTo>
                    <a:lnTo>
                      <a:pt x="2242009" y="772810"/>
                    </a:lnTo>
                    <a:lnTo>
                      <a:pt x="2226919" y="869012"/>
                    </a:lnTo>
                    <a:lnTo>
                      <a:pt x="2370954" y="869012"/>
                    </a:lnTo>
                    <a:lnTo>
                      <a:pt x="2353120" y="984948"/>
                    </a:lnTo>
                    <a:lnTo>
                      <a:pt x="1903185" y="984948"/>
                    </a:lnTo>
                    <a:lnTo>
                      <a:pt x="1900441" y="1004682"/>
                    </a:lnTo>
                    <a:lnTo>
                      <a:pt x="1708397" y="1004682"/>
                    </a:lnTo>
                    <a:lnTo>
                      <a:pt x="1815394" y="317699"/>
                    </a:lnTo>
                    <a:lnTo>
                      <a:pt x="1774240" y="330033"/>
                    </a:lnTo>
                    <a:lnTo>
                      <a:pt x="1797560" y="189429"/>
                    </a:lnTo>
                    <a:lnTo>
                      <a:pt x="2040361" y="119128"/>
                    </a:lnTo>
                    <a:lnTo>
                      <a:pt x="2022528" y="228898"/>
                    </a:lnTo>
                    <a:lnTo>
                      <a:pt x="2126781" y="228898"/>
                    </a:lnTo>
                    <a:lnTo>
                      <a:pt x="2133639" y="190663"/>
                    </a:lnTo>
                    <a:lnTo>
                      <a:pt x="2089745" y="143795"/>
                    </a:lnTo>
                    <a:lnTo>
                      <a:pt x="2340775" y="143795"/>
                    </a:lnTo>
                    <a:lnTo>
                      <a:pt x="2327056" y="228898"/>
                    </a:lnTo>
                    <a:lnTo>
                      <a:pt x="2445028" y="228898"/>
                    </a:lnTo>
                    <a:lnTo>
                      <a:pt x="2444946" y="229439"/>
                    </a:lnTo>
                    <a:lnTo>
                      <a:pt x="2714463" y="233706"/>
                    </a:lnTo>
                    <a:lnTo>
                      <a:pt x="2757595" y="76554"/>
                    </a:lnTo>
                    <a:close/>
                    <a:moveTo>
                      <a:pt x="585538" y="0"/>
                    </a:moveTo>
                    <a:lnTo>
                      <a:pt x="784813" y="0"/>
                    </a:lnTo>
                    <a:lnTo>
                      <a:pt x="599895" y="376743"/>
                    </a:lnTo>
                    <a:lnTo>
                      <a:pt x="1164375" y="376240"/>
                    </a:lnTo>
                    <a:lnTo>
                      <a:pt x="1052673" y="513489"/>
                    </a:lnTo>
                    <a:lnTo>
                      <a:pt x="766837" y="512986"/>
                    </a:lnTo>
                    <a:lnTo>
                      <a:pt x="1151105" y="1157863"/>
                    </a:lnTo>
                    <a:lnTo>
                      <a:pt x="1152429" y="1158162"/>
                    </a:lnTo>
                    <a:lnTo>
                      <a:pt x="1388778" y="362101"/>
                    </a:lnTo>
                    <a:lnTo>
                      <a:pt x="1303728" y="362101"/>
                    </a:lnTo>
                    <a:lnTo>
                      <a:pt x="1353186" y="248904"/>
                    </a:lnTo>
                    <a:lnTo>
                      <a:pt x="1424442" y="247397"/>
                    </a:lnTo>
                    <a:lnTo>
                      <a:pt x="1457365" y="140095"/>
                    </a:lnTo>
                    <a:lnTo>
                      <a:pt x="1638436" y="140095"/>
                    </a:lnTo>
                    <a:lnTo>
                      <a:pt x="1604142" y="247397"/>
                    </a:lnTo>
                    <a:lnTo>
                      <a:pt x="1761894" y="247397"/>
                    </a:lnTo>
                    <a:lnTo>
                      <a:pt x="1744061" y="362101"/>
                    </a:lnTo>
                    <a:lnTo>
                      <a:pt x="1532810" y="362101"/>
                    </a:lnTo>
                    <a:lnTo>
                      <a:pt x="1147907" y="1574358"/>
                    </a:lnTo>
                    <a:lnTo>
                      <a:pt x="1079284" y="1438282"/>
                    </a:lnTo>
                    <a:lnTo>
                      <a:pt x="1078474" y="1439929"/>
                    </a:lnTo>
                    <a:lnTo>
                      <a:pt x="1068978" y="1423044"/>
                    </a:lnTo>
                    <a:lnTo>
                      <a:pt x="527192" y="505458"/>
                    </a:lnTo>
                    <a:lnTo>
                      <a:pt x="240513" y="1007149"/>
                    </a:lnTo>
                    <a:lnTo>
                      <a:pt x="0" y="1009157"/>
                    </a:lnTo>
                    <a:lnTo>
                      <a:pt x="286378" y="515495"/>
                    </a:lnTo>
                    <a:lnTo>
                      <a:pt x="70416" y="517504"/>
                    </a:lnTo>
                    <a:lnTo>
                      <a:pt x="180112" y="373228"/>
                    </a:lnTo>
                    <a:lnTo>
                      <a:pt x="365903" y="374734"/>
                    </a:lnTo>
                    <a:close/>
                  </a:path>
                </a:pathLst>
              </a:custGeom>
              <a:solidFill>
                <a:srgbClr val="429B4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pic>
            <p:nvPicPr>
              <p:cNvPr id="44" name="图片 43">
                <a:extLst>
                  <a:ext uri="{FF2B5EF4-FFF2-40B4-BE49-F238E27FC236}">
                    <a16:creationId xmlns:a16="http://schemas.microsoft.com/office/drawing/2014/main" id="{9EDBB689-57E3-4870-BC9C-CC0A74F5929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997309" y="253690"/>
                <a:ext cx="448287" cy="448287"/>
              </a:xfrm>
              <a:prstGeom prst="roundRect">
                <a:avLst>
                  <a:gd name="adj" fmla="val 50000"/>
                </a:avLst>
              </a:prstGeom>
              <a:ln w="6350">
                <a:solidFill>
                  <a:schemeClr val="bg1"/>
                </a:solidFill>
              </a:ln>
            </p:spPr>
          </p:pic>
        </p:grpSp>
        <p:sp>
          <p:nvSpPr>
            <p:cNvPr id="42" name="TextBox 14">
              <a:extLst>
                <a:ext uri="{FF2B5EF4-FFF2-40B4-BE49-F238E27FC236}">
                  <a16:creationId xmlns:a16="http://schemas.microsoft.com/office/drawing/2014/main" id="{94A1ECF4-5982-49A7-9D1A-708976B39131}"/>
                </a:ext>
              </a:extLst>
            </p:cNvPr>
            <p:cNvSpPr txBox="1"/>
            <p:nvPr>
              <p:custDataLst>
                <p:tags r:id="rId33"/>
              </p:custDataLst>
            </p:nvPr>
          </p:nvSpPr>
          <p:spPr>
            <a:xfrm>
              <a:off x="11633627" y="357475"/>
              <a:ext cx="485803" cy="240716"/>
            </a:xfrm>
            <a:custGeom>
              <a:avLst/>
              <a:gdLst/>
              <a:ahLst/>
              <a:cxnLst/>
              <a:rect l="l" t="t" r="r" b="b"/>
              <a:pathLst>
                <a:path w="485803" h="240716">
                  <a:moveTo>
                    <a:pt x="413794" y="145561"/>
                  </a:moveTo>
                  <a:lnTo>
                    <a:pt x="413794" y="201368"/>
                  </a:lnTo>
                  <a:lnTo>
                    <a:pt x="458543" y="201368"/>
                  </a:lnTo>
                  <a:lnTo>
                    <a:pt x="458543" y="145561"/>
                  </a:lnTo>
                  <a:close/>
                  <a:moveTo>
                    <a:pt x="300123" y="145561"/>
                  </a:moveTo>
                  <a:lnTo>
                    <a:pt x="300123" y="201368"/>
                  </a:lnTo>
                  <a:lnTo>
                    <a:pt x="342042" y="201368"/>
                  </a:lnTo>
                  <a:lnTo>
                    <a:pt x="342042" y="145561"/>
                  </a:lnTo>
                  <a:close/>
                  <a:moveTo>
                    <a:pt x="386019" y="118300"/>
                  </a:moveTo>
                  <a:lnTo>
                    <a:pt x="485803" y="118300"/>
                  </a:lnTo>
                  <a:lnTo>
                    <a:pt x="485803" y="228371"/>
                  </a:lnTo>
                  <a:lnTo>
                    <a:pt x="386019" y="228371"/>
                  </a:lnTo>
                  <a:close/>
                  <a:moveTo>
                    <a:pt x="272862" y="118300"/>
                  </a:moveTo>
                  <a:lnTo>
                    <a:pt x="369560" y="118300"/>
                  </a:lnTo>
                  <a:lnTo>
                    <a:pt x="369560" y="228371"/>
                  </a:lnTo>
                  <a:lnTo>
                    <a:pt x="272862" y="228371"/>
                  </a:lnTo>
                  <a:close/>
                  <a:moveTo>
                    <a:pt x="324297" y="33947"/>
                  </a:moveTo>
                  <a:lnTo>
                    <a:pt x="324297" y="71752"/>
                  </a:lnTo>
                  <a:lnTo>
                    <a:pt x="434111" y="71752"/>
                  </a:lnTo>
                  <a:lnTo>
                    <a:pt x="434111" y="33947"/>
                  </a:lnTo>
                  <a:close/>
                  <a:moveTo>
                    <a:pt x="294979" y="7201"/>
                  </a:moveTo>
                  <a:lnTo>
                    <a:pt x="463429" y="7201"/>
                  </a:lnTo>
                  <a:lnTo>
                    <a:pt x="463429" y="98498"/>
                  </a:lnTo>
                  <a:lnTo>
                    <a:pt x="294979" y="98498"/>
                  </a:lnTo>
                  <a:close/>
                  <a:moveTo>
                    <a:pt x="56578" y="1286"/>
                  </a:moveTo>
                  <a:lnTo>
                    <a:pt x="86153" y="10287"/>
                  </a:lnTo>
                  <a:cubicBezTo>
                    <a:pt x="82553" y="20574"/>
                    <a:pt x="78995" y="29832"/>
                    <a:pt x="75480" y="38062"/>
                  </a:cubicBezTo>
                  <a:cubicBezTo>
                    <a:pt x="71966" y="46291"/>
                    <a:pt x="68408" y="54264"/>
                    <a:pt x="64808" y="61979"/>
                  </a:cubicBezTo>
                  <a:lnTo>
                    <a:pt x="64808" y="239172"/>
                  </a:lnTo>
                  <a:lnTo>
                    <a:pt x="35490" y="239172"/>
                  </a:lnTo>
                  <a:lnTo>
                    <a:pt x="35490" y="116757"/>
                  </a:lnTo>
                  <a:cubicBezTo>
                    <a:pt x="33604" y="119672"/>
                    <a:pt x="31632" y="122672"/>
                    <a:pt x="29575" y="125758"/>
                  </a:cubicBezTo>
                  <a:cubicBezTo>
                    <a:pt x="27517" y="128844"/>
                    <a:pt x="25374" y="131930"/>
                    <a:pt x="23145" y="135017"/>
                  </a:cubicBezTo>
                  <a:lnTo>
                    <a:pt x="0" y="119072"/>
                  </a:lnTo>
                  <a:cubicBezTo>
                    <a:pt x="5143" y="111185"/>
                    <a:pt x="10329" y="102570"/>
                    <a:pt x="15559" y="93226"/>
                  </a:cubicBezTo>
                  <a:cubicBezTo>
                    <a:pt x="20788" y="83882"/>
                    <a:pt x="25888" y="74152"/>
                    <a:pt x="30861" y="64036"/>
                  </a:cubicBezTo>
                  <a:cubicBezTo>
                    <a:pt x="35833" y="53921"/>
                    <a:pt x="40505" y="43548"/>
                    <a:pt x="44877" y="32918"/>
                  </a:cubicBezTo>
                  <a:cubicBezTo>
                    <a:pt x="49249" y="22288"/>
                    <a:pt x="53149" y="11744"/>
                    <a:pt x="56578" y="1286"/>
                  </a:cubicBezTo>
                  <a:close/>
                  <a:moveTo>
                    <a:pt x="120100" y="0"/>
                  </a:moveTo>
                  <a:lnTo>
                    <a:pt x="148647" y="8229"/>
                  </a:lnTo>
                  <a:cubicBezTo>
                    <a:pt x="146932" y="13030"/>
                    <a:pt x="145261" y="17616"/>
                    <a:pt x="143632" y="21988"/>
                  </a:cubicBezTo>
                  <a:cubicBezTo>
                    <a:pt x="142003" y="26360"/>
                    <a:pt x="140331" y="30689"/>
                    <a:pt x="138617" y="34975"/>
                  </a:cubicBezTo>
                  <a:lnTo>
                    <a:pt x="235057" y="34975"/>
                  </a:lnTo>
                  <a:lnTo>
                    <a:pt x="235057" y="64036"/>
                  </a:lnTo>
                  <a:lnTo>
                    <a:pt x="159962" y="64036"/>
                  </a:lnTo>
                  <a:lnTo>
                    <a:pt x="159962" y="96183"/>
                  </a:lnTo>
                  <a:lnTo>
                    <a:pt x="222456" y="96183"/>
                  </a:lnTo>
                  <a:lnTo>
                    <a:pt x="222456" y="124987"/>
                  </a:lnTo>
                  <a:lnTo>
                    <a:pt x="159962" y="124987"/>
                  </a:lnTo>
                  <a:lnTo>
                    <a:pt x="159962" y="158934"/>
                  </a:lnTo>
                  <a:lnTo>
                    <a:pt x="227857" y="158934"/>
                  </a:lnTo>
                  <a:lnTo>
                    <a:pt x="227857" y="189023"/>
                  </a:lnTo>
                  <a:lnTo>
                    <a:pt x="159962" y="189023"/>
                  </a:lnTo>
                  <a:lnTo>
                    <a:pt x="159962" y="240716"/>
                  </a:lnTo>
                  <a:lnTo>
                    <a:pt x="130644" y="240716"/>
                  </a:lnTo>
                  <a:lnTo>
                    <a:pt x="130644" y="64036"/>
                  </a:lnTo>
                  <a:lnTo>
                    <a:pt x="125501" y="64036"/>
                  </a:lnTo>
                  <a:cubicBezTo>
                    <a:pt x="120529" y="73980"/>
                    <a:pt x="115085" y="83496"/>
                    <a:pt x="109170" y="92583"/>
                  </a:cubicBezTo>
                  <a:cubicBezTo>
                    <a:pt x="103255" y="101670"/>
                    <a:pt x="96526" y="110671"/>
                    <a:pt x="88982" y="119586"/>
                  </a:cubicBezTo>
                  <a:lnTo>
                    <a:pt x="66865" y="100812"/>
                  </a:lnTo>
                  <a:cubicBezTo>
                    <a:pt x="72180" y="94297"/>
                    <a:pt x="77366" y="87139"/>
                    <a:pt x="82424" y="79338"/>
                  </a:cubicBezTo>
                  <a:cubicBezTo>
                    <a:pt x="87482" y="71537"/>
                    <a:pt x="92282" y="63308"/>
                    <a:pt x="96826" y="54649"/>
                  </a:cubicBezTo>
                  <a:cubicBezTo>
                    <a:pt x="101369" y="45991"/>
                    <a:pt x="105613" y="37033"/>
                    <a:pt x="109556" y="27775"/>
                  </a:cubicBezTo>
                  <a:cubicBezTo>
                    <a:pt x="113499" y="18516"/>
                    <a:pt x="117014" y="9258"/>
                    <a:pt x="120100" y="0"/>
                  </a:cubicBezTo>
                  <a:close/>
                </a:path>
              </a:pathLst>
            </a:custGeom>
            <a:solidFill>
              <a:srgbClr val="429B41"/>
            </a:solidFill>
            <a:ln>
              <a:noFill/>
            </a:ln>
            <a:effectLst>
              <a:glow>
                <a:srgbClr val="000000"/>
              </a:glo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370352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0">
        <p159:morph option="byObject"/>
      </p:transition>
    </mc:Choice>
    <mc:Fallback xmlns="">
      <p:transition spd="slow" advClick="0" advTm="0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A-图片 2">
            <a:extLst>
              <a:ext uri="{FF2B5EF4-FFF2-40B4-BE49-F238E27FC236}">
                <a16:creationId xmlns:a16="http://schemas.microsoft.com/office/drawing/2014/main" id="{936929EB-6C57-4F4D-9FE1-1ADE534F92C6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509091">
            <a:off x="5270393" y="355248"/>
            <a:ext cx="1300361" cy="1300361"/>
          </a:xfrm>
          <a:prstGeom prst="rect">
            <a:avLst/>
          </a:prstGeom>
        </p:spPr>
      </p:pic>
      <p:pic>
        <p:nvPicPr>
          <p:cNvPr id="77" name="PA-图片 2">
            <a:extLst>
              <a:ext uri="{FF2B5EF4-FFF2-40B4-BE49-F238E27FC236}">
                <a16:creationId xmlns:a16="http://schemas.microsoft.com/office/drawing/2014/main" id="{8B61A796-806C-449C-86DC-A5C291F9577A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672728">
            <a:off x="5646814" y="526267"/>
            <a:ext cx="1300361" cy="1300361"/>
          </a:xfrm>
          <a:prstGeom prst="rect">
            <a:avLst/>
          </a:prstGeom>
        </p:spPr>
      </p:pic>
      <p:pic>
        <p:nvPicPr>
          <p:cNvPr id="78" name="PA-图片 2">
            <a:extLst>
              <a:ext uri="{FF2B5EF4-FFF2-40B4-BE49-F238E27FC236}">
                <a16:creationId xmlns:a16="http://schemas.microsoft.com/office/drawing/2014/main" id="{D732C0C0-45F1-468E-BE67-6E5288D121C9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272727">
            <a:off x="5646814" y="1073708"/>
            <a:ext cx="1300361" cy="1300361"/>
          </a:xfrm>
          <a:prstGeom prst="rect">
            <a:avLst/>
          </a:prstGeom>
        </p:spPr>
      </p:pic>
      <p:pic>
        <p:nvPicPr>
          <p:cNvPr id="79" name="PA-图片 2">
            <a:extLst>
              <a:ext uri="{FF2B5EF4-FFF2-40B4-BE49-F238E27FC236}">
                <a16:creationId xmlns:a16="http://schemas.microsoft.com/office/drawing/2014/main" id="{E5D7B333-DCCC-4679-B988-E1C9F74F9A9B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63636">
            <a:off x="5646814" y="1621148"/>
            <a:ext cx="1300361" cy="1300361"/>
          </a:xfrm>
          <a:prstGeom prst="rect">
            <a:avLst/>
          </a:prstGeom>
        </p:spPr>
      </p:pic>
      <p:pic>
        <p:nvPicPr>
          <p:cNvPr id="80" name="PA-图片 2">
            <a:extLst>
              <a:ext uri="{FF2B5EF4-FFF2-40B4-BE49-F238E27FC236}">
                <a16:creationId xmlns:a16="http://schemas.microsoft.com/office/drawing/2014/main" id="{36E5EB47-E3ED-46E3-960B-E6F33511B346}"/>
              </a:ext>
            </a:extLst>
          </p:cNvPr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54545">
            <a:off x="5646814" y="2168589"/>
            <a:ext cx="1300361" cy="1300361"/>
          </a:xfrm>
          <a:prstGeom prst="rect">
            <a:avLst/>
          </a:prstGeom>
        </p:spPr>
      </p:pic>
      <p:pic>
        <p:nvPicPr>
          <p:cNvPr id="81" name="PA-图片 2">
            <a:extLst>
              <a:ext uri="{FF2B5EF4-FFF2-40B4-BE49-F238E27FC236}">
                <a16:creationId xmlns:a16="http://schemas.microsoft.com/office/drawing/2014/main" id="{077D172D-5C29-4602-8959-13CF018502CC}"/>
              </a:ext>
            </a:extLst>
          </p:cNvPr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09091">
            <a:off x="5646814" y="2716029"/>
            <a:ext cx="1300361" cy="1300361"/>
          </a:xfrm>
          <a:prstGeom prst="rect">
            <a:avLst/>
          </a:prstGeom>
        </p:spPr>
      </p:pic>
      <p:pic>
        <p:nvPicPr>
          <p:cNvPr id="82" name="PA-图片 2">
            <a:extLst>
              <a:ext uri="{FF2B5EF4-FFF2-40B4-BE49-F238E27FC236}">
                <a16:creationId xmlns:a16="http://schemas.microsoft.com/office/drawing/2014/main" id="{8E09CF8C-F646-4A66-8800-FA491334EAF5}"/>
              </a:ext>
            </a:extLst>
          </p:cNvPr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745455">
            <a:off x="5646814" y="3263469"/>
            <a:ext cx="1300361" cy="1300361"/>
          </a:xfrm>
          <a:prstGeom prst="rect">
            <a:avLst/>
          </a:prstGeom>
        </p:spPr>
      </p:pic>
      <p:pic>
        <p:nvPicPr>
          <p:cNvPr id="83" name="PA-图片 2">
            <a:extLst>
              <a:ext uri="{FF2B5EF4-FFF2-40B4-BE49-F238E27FC236}">
                <a16:creationId xmlns:a16="http://schemas.microsoft.com/office/drawing/2014/main" id="{5D24EF8A-221E-4003-AA01-3B4C27921742}"/>
              </a:ext>
            </a:extLst>
          </p:cNvPr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200000">
            <a:off x="5646814" y="3810910"/>
            <a:ext cx="1300361" cy="1300361"/>
          </a:xfrm>
          <a:prstGeom prst="rect">
            <a:avLst/>
          </a:prstGeom>
        </p:spPr>
      </p:pic>
      <p:pic>
        <p:nvPicPr>
          <p:cNvPr id="84" name="PA-图片 2">
            <a:extLst>
              <a:ext uri="{FF2B5EF4-FFF2-40B4-BE49-F238E27FC236}">
                <a16:creationId xmlns:a16="http://schemas.microsoft.com/office/drawing/2014/main" id="{0AA77E14-10C1-41A2-8492-C73466B4F9E7}"/>
              </a:ext>
            </a:extLst>
          </p:cNvPr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5054545">
            <a:off x="5646814" y="4358350"/>
            <a:ext cx="1300361" cy="1300361"/>
          </a:xfrm>
          <a:prstGeom prst="rect">
            <a:avLst/>
          </a:prstGeom>
        </p:spPr>
      </p:pic>
      <p:pic>
        <p:nvPicPr>
          <p:cNvPr id="85" name="PA-图片 2">
            <a:extLst>
              <a:ext uri="{FF2B5EF4-FFF2-40B4-BE49-F238E27FC236}">
                <a16:creationId xmlns:a16="http://schemas.microsoft.com/office/drawing/2014/main" id="{65CDEA2F-9A01-43D0-B094-1F3FDA8E0C0A}"/>
              </a:ext>
            </a:extLst>
          </p:cNvPr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781818">
            <a:off x="5782086" y="4770518"/>
            <a:ext cx="1300361" cy="1300361"/>
          </a:xfrm>
          <a:prstGeom prst="rect">
            <a:avLst/>
          </a:prstGeom>
        </p:spPr>
      </p:pic>
      <p:pic>
        <p:nvPicPr>
          <p:cNvPr id="86" name="PA-图片 2">
            <a:extLst>
              <a:ext uri="{FF2B5EF4-FFF2-40B4-BE49-F238E27FC236}">
                <a16:creationId xmlns:a16="http://schemas.microsoft.com/office/drawing/2014/main" id="{6F60DEC3-C0DA-439A-9E0A-9BFF194BC4DD}"/>
              </a:ext>
            </a:extLst>
          </p:cNvPr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5709091">
            <a:off x="6329526" y="4770518"/>
            <a:ext cx="1300361" cy="1300361"/>
          </a:xfrm>
          <a:prstGeom prst="rect">
            <a:avLst/>
          </a:prstGeom>
        </p:spPr>
      </p:pic>
      <p:pic>
        <p:nvPicPr>
          <p:cNvPr id="87" name="PA-图片 2">
            <a:extLst>
              <a:ext uri="{FF2B5EF4-FFF2-40B4-BE49-F238E27FC236}">
                <a16:creationId xmlns:a16="http://schemas.microsoft.com/office/drawing/2014/main" id="{CDA6FAF8-A8FB-4557-A3A0-EBEE53010213}"/>
              </a:ext>
            </a:extLst>
          </p:cNvPr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400000">
            <a:off x="6687879" y="4959606"/>
            <a:ext cx="1300361" cy="1300361"/>
          </a:xfrm>
          <a:prstGeom prst="rect">
            <a:avLst/>
          </a:prstGeom>
        </p:spPr>
      </p:pic>
      <p:pic>
        <p:nvPicPr>
          <p:cNvPr id="88" name="PA-图片 2">
            <a:extLst>
              <a:ext uri="{FF2B5EF4-FFF2-40B4-BE49-F238E27FC236}">
                <a16:creationId xmlns:a16="http://schemas.microsoft.com/office/drawing/2014/main" id="{0BBC6129-9C1A-44DF-8BF3-26995A6B7665}"/>
              </a:ext>
            </a:extLst>
          </p:cNvPr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945455">
            <a:off x="6314220" y="5133388"/>
            <a:ext cx="1300361" cy="1300361"/>
          </a:xfrm>
          <a:prstGeom prst="rect">
            <a:avLst/>
          </a:prstGeom>
        </p:spPr>
      </p:pic>
      <p:pic>
        <p:nvPicPr>
          <p:cNvPr id="89" name="PA-图片 2">
            <a:extLst>
              <a:ext uri="{FF2B5EF4-FFF2-40B4-BE49-F238E27FC236}">
                <a16:creationId xmlns:a16="http://schemas.microsoft.com/office/drawing/2014/main" id="{9E858AF6-01DE-4FD4-B739-90E0098F1972}"/>
              </a:ext>
            </a:extLst>
          </p:cNvPr>
          <p:cNvPicPr>
            <a:picLocks noChangeAspect="1"/>
          </p:cNvPicPr>
          <p:nvPr>
            <p:custDataLst>
              <p:tags r:id="rId14"/>
            </p:custDataLst>
          </p:nvPr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545455">
            <a:off x="5766780" y="5133388"/>
            <a:ext cx="1300361" cy="1300361"/>
          </a:xfrm>
          <a:prstGeom prst="rect">
            <a:avLst/>
          </a:prstGeom>
        </p:spPr>
      </p:pic>
      <p:pic>
        <p:nvPicPr>
          <p:cNvPr id="90" name="PA-图片 2">
            <a:extLst>
              <a:ext uri="{FF2B5EF4-FFF2-40B4-BE49-F238E27FC236}">
                <a16:creationId xmlns:a16="http://schemas.microsoft.com/office/drawing/2014/main" id="{C8377B95-C633-4093-8529-68AA3F7EC966}"/>
              </a:ext>
            </a:extLst>
          </p:cNvPr>
          <p:cNvPicPr>
            <a:picLocks noChangeAspect="1"/>
          </p:cNvPicPr>
          <p:nvPr>
            <p:custDataLst>
              <p:tags r:id="rId15"/>
            </p:custDataLst>
          </p:nvPr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236364">
            <a:off x="5219340" y="5133388"/>
            <a:ext cx="1300361" cy="1300361"/>
          </a:xfrm>
          <a:prstGeom prst="rect">
            <a:avLst/>
          </a:prstGeom>
        </p:spPr>
      </p:pic>
      <p:pic>
        <p:nvPicPr>
          <p:cNvPr id="91" name="PA-图片 2">
            <a:extLst>
              <a:ext uri="{FF2B5EF4-FFF2-40B4-BE49-F238E27FC236}">
                <a16:creationId xmlns:a16="http://schemas.microsoft.com/office/drawing/2014/main" id="{C2C9A064-4613-429D-B9CB-67A21D1A834C}"/>
              </a:ext>
            </a:extLst>
          </p:cNvPr>
          <p:cNvPicPr>
            <a:picLocks noChangeAspect="1"/>
          </p:cNvPicPr>
          <p:nvPr>
            <p:custDataLst>
              <p:tags r:id="rId16"/>
            </p:custDataLst>
          </p:nvPr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018181">
            <a:off x="4671899" y="5133388"/>
            <a:ext cx="1300361" cy="1300361"/>
          </a:xfrm>
          <a:prstGeom prst="rect">
            <a:avLst/>
          </a:prstGeom>
        </p:spPr>
      </p:pic>
      <p:pic>
        <p:nvPicPr>
          <p:cNvPr id="92" name="PA-图片 2">
            <a:extLst>
              <a:ext uri="{FF2B5EF4-FFF2-40B4-BE49-F238E27FC236}">
                <a16:creationId xmlns:a16="http://schemas.microsoft.com/office/drawing/2014/main" id="{264298F9-C281-4638-84B2-0237D3F91F54}"/>
              </a:ext>
            </a:extLst>
          </p:cNvPr>
          <p:cNvPicPr>
            <a:picLocks noChangeAspect="1"/>
          </p:cNvPicPr>
          <p:nvPr>
            <p:custDataLst>
              <p:tags r:id="rId17"/>
            </p:custDataLst>
          </p:nvPr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127273">
            <a:off x="4124459" y="5133388"/>
            <a:ext cx="1300361" cy="1300361"/>
          </a:xfrm>
          <a:prstGeom prst="rect">
            <a:avLst/>
          </a:prstGeom>
        </p:spPr>
      </p:pic>
      <p:pic>
        <p:nvPicPr>
          <p:cNvPr id="93" name="PA-图片 2">
            <a:extLst>
              <a:ext uri="{FF2B5EF4-FFF2-40B4-BE49-F238E27FC236}">
                <a16:creationId xmlns:a16="http://schemas.microsoft.com/office/drawing/2014/main" id="{024FBD42-896A-48CA-A8CE-924BED5F6884}"/>
              </a:ext>
            </a:extLst>
          </p:cNvPr>
          <p:cNvPicPr>
            <a:picLocks noChangeAspect="1"/>
          </p:cNvPicPr>
          <p:nvPr>
            <p:custDataLst>
              <p:tags r:id="rId18"/>
            </p:custDataLst>
          </p:nvPr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327274">
            <a:off x="4064266" y="4770518"/>
            <a:ext cx="1300361" cy="1300361"/>
          </a:xfrm>
          <a:prstGeom prst="rect">
            <a:avLst/>
          </a:prstGeom>
        </p:spPr>
      </p:pic>
      <p:pic>
        <p:nvPicPr>
          <p:cNvPr id="94" name="PA-图片 2">
            <a:extLst>
              <a:ext uri="{FF2B5EF4-FFF2-40B4-BE49-F238E27FC236}">
                <a16:creationId xmlns:a16="http://schemas.microsoft.com/office/drawing/2014/main" id="{214A218A-4B9B-4912-B5D6-00C60ABFE202}"/>
              </a:ext>
            </a:extLst>
          </p:cNvPr>
          <p:cNvPicPr>
            <a:picLocks noChangeAspect="1"/>
          </p:cNvPicPr>
          <p:nvPr>
            <p:custDataLst>
              <p:tags r:id="rId19"/>
            </p:custDataLst>
          </p:nvPr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854545">
            <a:off x="4611706" y="4770518"/>
            <a:ext cx="1300361" cy="1300361"/>
          </a:xfrm>
          <a:prstGeom prst="rect">
            <a:avLst/>
          </a:prstGeom>
        </p:spPr>
      </p:pic>
      <p:pic>
        <p:nvPicPr>
          <p:cNvPr id="95" name="PA-图片 2">
            <a:extLst>
              <a:ext uri="{FF2B5EF4-FFF2-40B4-BE49-F238E27FC236}">
                <a16:creationId xmlns:a16="http://schemas.microsoft.com/office/drawing/2014/main" id="{5BA811BD-6C6C-4E7C-A0F6-19F59E615D97}"/>
              </a:ext>
            </a:extLst>
          </p:cNvPr>
          <p:cNvPicPr>
            <a:picLocks noChangeAspect="1"/>
          </p:cNvPicPr>
          <p:nvPr>
            <p:custDataLst>
              <p:tags r:id="rId20"/>
            </p:custDataLst>
          </p:nvPr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472727">
            <a:off x="5159146" y="4770518"/>
            <a:ext cx="1300361" cy="1300361"/>
          </a:xfrm>
          <a:prstGeom prst="rect">
            <a:avLst/>
          </a:prstGeom>
        </p:spPr>
      </p:pic>
      <p:pic>
        <p:nvPicPr>
          <p:cNvPr id="96" name="PA-图片 2">
            <a:extLst>
              <a:ext uri="{FF2B5EF4-FFF2-40B4-BE49-F238E27FC236}">
                <a16:creationId xmlns:a16="http://schemas.microsoft.com/office/drawing/2014/main" id="{18E81E4A-18D9-4FFA-81C6-9A3F5531D94A}"/>
              </a:ext>
            </a:extLst>
          </p:cNvPr>
          <p:cNvPicPr>
            <a:picLocks noChangeAspect="1"/>
          </p:cNvPicPr>
          <p:nvPr>
            <p:custDataLst>
              <p:tags r:id="rId21"/>
            </p:custDataLst>
          </p:nvPr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981819">
            <a:off x="5222908" y="4286839"/>
            <a:ext cx="1300361" cy="1300361"/>
          </a:xfrm>
          <a:prstGeom prst="rect">
            <a:avLst/>
          </a:prstGeom>
        </p:spPr>
      </p:pic>
      <p:pic>
        <p:nvPicPr>
          <p:cNvPr id="97" name="PA-图片 2">
            <a:extLst>
              <a:ext uri="{FF2B5EF4-FFF2-40B4-BE49-F238E27FC236}">
                <a16:creationId xmlns:a16="http://schemas.microsoft.com/office/drawing/2014/main" id="{5A3B8931-341D-458E-A782-CC2F7534C4C3}"/>
              </a:ext>
            </a:extLst>
          </p:cNvPr>
          <p:cNvPicPr>
            <a:picLocks noChangeAspect="1"/>
          </p:cNvPicPr>
          <p:nvPr>
            <p:custDataLst>
              <p:tags r:id="rId22"/>
            </p:custDataLst>
          </p:nvPr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890909">
            <a:off x="5222908" y="3739398"/>
            <a:ext cx="1300361" cy="1300361"/>
          </a:xfrm>
          <a:prstGeom prst="rect">
            <a:avLst/>
          </a:prstGeom>
        </p:spPr>
      </p:pic>
      <p:pic>
        <p:nvPicPr>
          <p:cNvPr id="98" name="PA-图片 2">
            <a:extLst>
              <a:ext uri="{FF2B5EF4-FFF2-40B4-BE49-F238E27FC236}">
                <a16:creationId xmlns:a16="http://schemas.microsoft.com/office/drawing/2014/main" id="{320DC0BB-B8AF-40BC-BBA5-B08B78BBF1A0}"/>
              </a:ext>
            </a:extLst>
          </p:cNvPr>
          <p:cNvPicPr>
            <a:picLocks noChangeAspect="1"/>
          </p:cNvPicPr>
          <p:nvPr>
            <p:custDataLst>
              <p:tags r:id="rId23"/>
            </p:custDataLst>
          </p:nvPr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090909">
            <a:off x="5222908" y="3191957"/>
            <a:ext cx="1300361" cy="1300361"/>
          </a:xfrm>
          <a:prstGeom prst="rect">
            <a:avLst/>
          </a:prstGeom>
        </p:spPr>
      </p:pic>
      <p:pic>
        <p:nvPicPr>
          <p:cNvPr id="99" name="PA-图片 2">
            <a:extLst>
              <a:ext uri="{FF2B5EF4-FFF2-40B4-BE49-F238E27FC236}">
                <a16:creationId xmlns:a16="http://schemas.microsoft.com/office/drawing/2014/main" id="{F4801187-769A-45DC-A9F7-82FA7A52EBF8}"/>
              </a:ext>
            </a:extLst>
          </p:cNvPr>
          <p:cNvPicPr>
            <a:picLocks noChangeAspect="1"/>
          </p:cNvPicPr>
          <p:nvPr>
            <p:custDataLst>
              <p:tags r:id="rId24"/>
            </p:custDataLst>
          </p:nvPr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363636">
            <a:off x="5222908" y="2644517"/>
            <a:ext cx="1300361" cy="1300361"/>
          </a:xfrm>
          <a:prstGeom prst="rect">
            <a:avLst/>
          </a:prstGeom>
        </p:spPr>
      </p:pic>
      <p:pic>
        <p:nvPicPr>
          <p:cNvPr id="100" name="PA-图片 2">
            <a:extLst>
              <a:ext uri="{FF2B5EF4-FFF2-40B4-BE49-F238E27FC236}">
                <a16:creationId xmlns:a16="http://schemas.microsoft.com/office/drawing/2014/main" id="{DB325881-267E-433D-9CE7-851079C91478}"/>
              </a:ext>
            </a:extLst>
          </p:cNvPr>
          <p:cNvPicPr>
            <a:picLocks noChangeAspect="1"/>
          </p:cNvPicPr>
          <p:nvPr>
            <p:custDataLst>
              <p:tags r:id="rId25"/>
            </p:custDataLst>
          </p:nvPr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618182">
            <a:off x="5222908" y="2097076"/>
            <a:ext cx="1300361" cy="1300361"/>
          </a:xfrm>
          <a:prstGeom prst="rect">
            <a:avLst/>
          </a:prstGeom>
        </p:spPr>
      </p:pic>
      <p:pic>
        <p:nvPicPr>
          <p:cNvPr id="101" name="PA-图片 2">
            <a:extLst>
              <a:ext uri="{FF2B5EF4-FFF2-40B4-BE49-F238E27FC236}">
                <a16:creationId xmlns:a16="http://schemas.microsoft.com/office/drawing/2014/main" id="{E476BA57-737A-4830-AC3F-80523E6CEC7E}"/>
              </a:ext>
            </a:extLst>
          </p:cNvPr>
          <p:cNvPicPr>
            <a:picLocks noChangeAspect="1"/>
          </p:cNvPicPr>
          <p:nvPr>
            <p:custDataLst>
              <p:tags r:id="rId26"/>
            </p:custDataLst>
          </p:nvPr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581818">
            <a:off x="5222908" y="1549637"/>
            <a:ext cx="1300361" cy="1300361"/>
          </a:xfrm>
          <a:prstGeom prst="rect">
            <a:avLst/>
          </a:prstGeom>
        </p:spPr>
      </p:pic>
      <p:pic>
        <p:nvPicPr>
          <p:cNvPr id="102" name="PA-图片 2">
            <a:extLst>
              <a:ext uri="{FF2B5EF4-FFF2-40B4-BE49-F238E27FC236}">
                <a16:creationId xmlns:a16="http://schemas.microsoft.com/office/drawing/2014/main" id="{5DB86741-B276-48F4-A3C3-77C91C823E81}"/>
              </a:ext>
            </a:extLst>
          </p:cNvPr>
          <p:cNvPicPr>
            <a:picLocks noChangeAspect="1"/>
          </p:cNvPicPr>
          <p:nvPr>
            <p:custDataLst>
              <p:tags r:id="rId27"/>
            </p:custDataLst>
          </p:nvPr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818182">
            <a:off x="5222908" y="1002196"/>
            <a:ext cx="1300361" cy="1300361"/>
          </a:xfrm>
          <a:prstGeom prst="rect">
            <a:avLst/>
          </a:prstGeom>
        </p:spPr>
      </p:pic>
      <p:pic>
        <p:nvPicPr>
          <p:cNvPr id="103" name="PA-图片 2">
            <a:extLst>
              <a:ext uri="{FF2B5EF4-FFF2-40B4-BE49-F238E27FC236}">
                <a16:creationId xmlns:a16="http://schemas.microsoft.com/office/drawing/2014/main" id="{7AE3A02D-68A0-42E6-B0BB-1E58CA8DC037}"/>
              </a:ext>
            </a:extLst>
          </p:cNvPr>
          <p:cNvPicPr>
            <a:picLocks noChangeAspect="1"/>
          </p:cNvPicPr>
          <p:nvPr>
            <p:custDataLst>
              <p:tags r:id="rId28"/>
            </p:custDataLst>
          </p:nvPr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2436364">
            <a:off x="4935808" y="990284"/>
            <a:ext cx="1300361" cy="1300361"/>
          </a:xfrm>
          <a:prstGeom prst="rect">
            <a:avLst/>
          </a:prstGeom>
        </p:spPr>
      </p:pic>
      <p:pic>
        <p:nvPicPr>
          <p:cNvPr id="104" name="PA-图片 2">
            <a:extLst>
              <a:ext uri="{FF2B5EF4-FFF2-40B4-BE49-F238E27FC236}">
                <a16:creationId xmlns:a16="http://schemas.microsoft.com/office/drawing/2014/main" id="{21637113-DF75-42DE-84DC-BE5DD4E7D59F}"/>
              </a:ext>
            </a:extLst>
          </p:cNvPr>
          <p:cNvPicPr>
            <a:picLocks noChangeAspect="1"/>
          </p:cNvPicPr>
          <p:nvPr>
            <p:custDataLst>
              <p:tags r:id="rId29"/>
            </p:custDataLst>
          </p:nvPr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90909">
            <a:off x="4479876" y="1293297"/>
            <a:ext cx="1300361" cy="1300361"/>
          </a:xfrm>
          <a:prstGeom prst="rect">
            <a:avLst/>
          </a:prstGeom>
        </p:spPr>
      </p:pic>
      <p:pic>
        <p:nvPicPr>
          <p:cNvPr id="105" name="PA-图片 2">
            <a:extLst>
              <a:ext uri="{FF2B5EF4-FFF2-40B4-BE49-F238E27FC236}">
                <a16:creationId xmlns:a16="http://schemas.microsoft.com/office/drawing/2014/main" id="{606654D1-815F-4F34-B938-232501E4615C}"/>
              </a:ext>
            </a:extLst>
          </p:cNvPr>
          <p:cNvPicPr>
            <a:picLocks noChangeAspect="1"/>
          </p:cNvPicPr>
          <p:nvPr>
            <p:custDataLst>
              <p:tags r:id="rId30"/>
            </p:custDataLst>
          </p:nvPr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636364">
            <a:off x="4130953" y="1396701"/>
            <a:ext cx="1300361" cy="1300361"/>
          </a:xfrm>
          <a:prstGeom prst="rect">
            <a:avLst/>
          </a:prstGeom>
        </p:spPr>
      </p:pic>
      <p:pic>
        <p:nvPicPr>
          <p:cNvPr id="106" name="PA-图片 2">
            <a:extLst>
              <a:ext uri="{FF2B5EF4-FFF2-40B4-BE49-F238E27FC236}">
                <a16:creationId xmlns:a16="http://schemas.microsoft.com/office/drawing/2014/main" id="{48B6314F-352E-4E8E-B816-56746803575A}"/>
              </a:ext>
            </a:extLst>
          </p:cNvPr>
          <p:cNvPicPr>
            <a:picLocks noChangeAspect="1"/>
          </p:cNvPicPr>
          <p:nvPr>
            <p:custDataLst>
              <p:tags r:id="rId31"/>
            </p:custDataLst>
          </p:nvPr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927273">
            <a:off x="4366901" y="973684"/>
            <a:ext cx="1300361" cy="1300361"/>
          </a:xfrm>
          <a:prstGeom prst="rect">
            <a:avLst/>
          </a:prstGeom>
        </p:spPr>
      </p:pic>
      <p:pic>
        <p:nvPicPr>
          <p:cNvPr id="107" name="PA-图片 2">
            <a:extLst>
              <a:ext uri="{FF2B5EF4-FFF2-40B4-BE49-F238E27FC236}">
                <a16:creationId xmlns:a16="http://schemas.microsoft.com/office/drawing/2014/main" id="{7F05982F-1032-4F84-A009-B39DCBE17DE0}"/>
              </a:ext>
            </a:extLst>
          </p:cNvPr>
          <p:cNvPicPr>
            <a:picLocks noChangeAspect="1"/>
          </p:cNvPicPr>
          <p:nvPr>
            <p:custDataLst>
              <p:tags r:id="rId32"/>
            </p:custDataLst>
          </p:nvPr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163637">
            <a:off x="4818646" y="664466"/>
            <a:ext cx="1300361" cy="1300361"/>
          </a:xfrm>
          <a:prstGeom prst="rect">
            <a:avLst/>
          </a:prstGeom>
        </p:spPr>
      </p:pic>
      <p:grpSp>
        <p:nvGrpSpPr>
          <p:cNvPr id="39" name="水印形状">
            <a:extLst>
              <a:ext uri="{FF2B5EF4-FFF2-40B4-BE49-F238E27FC236}">
                <a16:creationId xmlns:a16="http://schemas.microsoft.com/office/drawing/2014/main" id="{18583E7A-0BDD-451A-B8D3-D9B6813A217F}"/>
              </a:ext>
            </a:extLst>
          </p:cNvPr>
          <p:cNvGrpSpPr/>
          <p:nvPr/>
        </p:nvGrpSpPr>
        <p:grpSpPr>
          <a:xfrm>
            <a:off x="10421257" y="304729"/>
            <a:ext cx="1538516" cy="287500"/>
            <a:chOff x="9618542" y="253690"/>
            <a:chExt cx="2500888" cy="467337"/>
          </a:xfrm>
        </p:grpSpPr>
        <p:grpSp>
          <p:nvGrpSpPr>
            <p:cNvPr id="40" name="组合 39">
              <a:extLst>
                <a:ext uri="{FF2B5EF4-FFF2-40B4-BE49-F238E27FC236}">
                  <a16:creationId xmlns:a16="http://schemas.microsoft.com/office/drawing/2014/main" id="{27E77E59-EF68-43DF-BA7C-3A33C209640A}"/>
                </a:ext>
              </a:extLst>
            </p:cNvPr>
            <p:cNvGrpSpPr/>
            <p:nvPr/>
          </p:nvGrpSpPr>
          <p:grpSpPr>
            <a:xfrm>
              <a:off x="9618542" y="253690"/>
              <a:ext cx="1996515" cy="467337"/>
              <a:chOff x="9997309" y="253690"/>
              <a:chExt cx="1996515" cy="467337"/>
            </a:xfrm>
          </p:grpSpPr>
          <p:sp>
            <p:nvSpPr>
              <p:cNvPr id="42" name="任意多边形: 形状 41">
                <a:extLst>
                  <a:ext uri="{FF2B5EF4-FFF2-40B4-BE49-F238E27FC236}">
                    <a16:creationId xmlns:a16="http://schemas.microsoft.com/office/drawing/2014/main" id="{0B5CBFFC-24B7-45CC-BA01-C872CCFB9A3F}"/>
                  </a:ext>
                </a:extLst>
              </p:cNvPr>
              <p:cNvSpPr/>
              <p:nvPr/>
            </p:nvSpPr>
            <p:spPr>
              <a:xfrm>
                <a:off x="10604616" y="272740"/>
                <a:ext cx="1389208" cy="448287"/>
              </a:xfrm>
              <a:custGeom>
                <a:avLst/>
                <a:gdLst>
                  <a:gd name="connsiteX0" fmla="*/ 3151035 w 4878810"/>
                  <a:gd name="connsiteY0" fmla="*/ 775949 h 1574358"/>
                  <a:gd name="connsiteX1" fmla="*/ 3147360 w 4878810"/>
                  <a:gd name="connsiteY1" fmla="*/ 806317 h 1574358"/>
                  <a:gd name="connsiteX2" fmla="*/ 3315097 w 4878810"/>
                  <a:gd name="connsiteY2" fmla="*/ 806317 h 1574358"/>
                  <a:gd name="connsiteX3" fmla="*/ 3318770 w 4878810"/>
                  <a:gd name="connsiteY3" fmla="*/ 775949 h 1574358"/>
                  <a:gd name="connsiteX4" fmla="*/ 2760468 w 4878810"/>
                  <a:gd name="connsiteY4" fmla="*/ 775949 h 1574358"/>
                  <a:gd name="connsiteX5" fmla="*/ 2756795 w 4878810"/>
                  <a:gd name="connsiteY5" fmla="*/ 806317 h 1574358"/>
                  <a:gd name="connsiteX6" fmla="*/ 2922081 w 4878810"/>
                  <a:gd name="connsiteY6" fmla="*/ 806317 h 1574358"/>
                  <a:gd name="connsiteX7" fmla="*/ 2925755 w 4878810"/>
                  <a:gd name="connsiteY7" fmla="*/ 775949 h 1574358"/>
                  <a:gd name="connsiteX8" fmla="*/ 1936108 w 4878810"/>
                  <a:gd name="connsiteY8" fmla="*/ 772810 h 1574358"/>
                  <a:gd name="connsiteX9" fmla="*/ 1921018 w 4878810"/>
                  <a:gd name="connsiteY9" fmla="*/ 869012 h 1574358"/>
                  <a:gd name="connsiteX10" fmla="*/ 2028016 w 4878810"/>
                  <a:gd name="connsiteY10" fmla="*/ 869012 h 1574358"/>
                  <a:gd name="connsiteX11" fmla="*/ 2043104 w 4878810"/>
                  <a:gd name="connsiteY11" fmla="*/ 772810 h 1574358"/>
                  <a:gd name="connsiteX12" fmla="*/ 3165726 w 4878810"/>
                  <a:gd name="connsiteY12" fmla="*/ 672700 h 1574358"/>
                  <a:gd name="connsiteX13" fmla="*/ 3160829 w 4878810"/>
                  <a:gd name="connsiteY13" fmla="*/ 707926 h 1574358"/>
                  <a:gd name="connsiteX14" fmla="*/ 3328564 w 4878810"/>
                  <a:gd name="connsiteY14" fmla="*/ 707926 h 1574358"/>
                  <a:gd name="connsiteX15" fmla="*/ 3333461 w 4878810"/>
                  <a:gd name="connsiteY15" fmla="*/ 672700 h 1574358"/>
                  <a:gd name="connsiteX16" fmla="*/ 2775160 w 4878810"/>
                  <a:gd name="connsiteY16" fmla="*/ 672700 h 1574358"/>
                  <a:gd name="connsiteX17" fmla="*/ 2770263 w 4878810"/>
                  <a:gd name="connsiteY17" fmla="*/ 707926 h 1574358"/>
                  <a:gd name="connsiteX18" fmla="*/ 2935550 w 4878810"/>
                  <a:gd name="connsiteY18" fmla="*/ 707926 h 1574358"/>
                  <a:gd name="connsiteX19" fmla="*/ 2940448 w 4878810"/>
                  <a:gd name="connsiteY19" fmla="*/ 672700 h 1574358"/>
                  <a:gd name="connsiteX20" fmla="*/ 1970402 w 4878810"/>
                  <a:gd name="connsiteY20" fmla="*/ 559439 h 1574358"/>
                  <a:gd name="connsiteX21" fmla="*/ 1955312 w 4878810"/>
                  <a:gd name="connsiteY21" fmla="*/ 655641 h 1574358"/>
                  <a:gd name="connsiteX22" fmla="*/ 2060938 w 4878810"/>
                  <a:gd name="connsiteY22" fmla="*/ 655641 h 1574358"/>
                  <a:gd name="connsiteX23" fmla="*/ 2076026 w 4878810"/>
                  <a:gd name="connsiteY23" fmla="*/ 559439 h 1574358"/>
                  <a:gd name="connsiteX24" fmla="*/ 1532811 w 4878810"/>
                  <a:gd name="connsiteY24" fmla="*/ 431168 h 1574358"/>
                  <a:gd name="connsiteX25" fmla="*/ 1654897 w 4878810"/>
                  <a:gd name="connsiteY25" fmla="*/ 431168 h 1574358"/>
                  <a:gd name="connsiteX26" fmla="*/ 1617860 w 4878810"/>
                  <a:gd name="connsiteY26" fmla="*/ 575472 h 1574358"/>
                  <a:gd name="connsiteX27" fmla="*/ 1586310 w 4878810"/>
                  <a:gd name="connsiteY27" fmla="*/ 640841 h 1574358"/>
                  <a:gd name="connsiteX28" fmla="*/ 1524581 w 4878810"/>
                  <a:gd name="connsiteY28" fmla="*/ 872713 h 1574358"/>
                  <a:gd name="connsiteX29" fmla="*/ 1579451 w 4878810"/>
                  <a:gd name="connsiteY29" fmla="*/ 864079 h 1574358"/>
                  <a:gd name="connsiteX30" fmla="*/ 1598655 w 4878810"/>
                  <a:gd name="connsiteY30" fmla="*/ 630973 h 1574358"/>
                  <a:gd name="connsiteX31" fmla="*/ 1715255 w 4878810"/>
                  <a:gd name="connsiteY31" fmla="*/ 630973 h 1574358"/>
                  <a:gd name="connsiteX32" fmla="*/ 1687819 w 4878810"/>
                  <a:gd name="connsiteY32" fmla="*/ 983715 h 1574358"/>
                  <a:gd name="connsiteX33" fmla="*/ 1569849 w 4878810"/>
                  <a:gd name="connsiteY33" fmla="*/ 983715 h 1574358"/>
                  <a:gd name="connsiteX34" fmla="*/ 1571221 w 4878810"/>
                  <a:gd name="connsiteY34" fmla="*/ 963981 h 1574358"/>
                  <a:gd name="connsiteX35" fmla="*/ 1376432 w 4878810"/>
                  <a:gd name="connsiteY35" fmla="*/ 982481 h 1574358"/>
                  <a:gd name="connsiteX36" fmla="*/ 1392893 w 4878810"/>
                  <a:gd name="connsiteY36" fmla="*/ 875179 h 1574358"/>
                  <a:gd name="connsiteX37" fmla="*/ 3561189 w 4878810"/>
                  <a:gd name="connsiteY37" fmla="*/ 378744 h 1574358"/>
                  <a:gd name="connsiteX38" fmla="*/ 3551395 w 4878810"/>
                  <a:gd name="connsiteY38" fmla="*/ 452841 h 1574358"/>
                  <a:gd name="connsiteX39" fmla="*/ 3196334 w 4878810"/>
                  <a:gd name="connsiteY39" fmla="*/ 460129 h 1574358"/>
                  <a:gd name="connsiteX40" fmla="*/ 3192662 w 4878810"/>
                  <a:gd name="connsiteY40" fmla="*/ 488066 h 1574358"/>
                  <a:gd name="connsiteX41" fmla="*/ 3569760 w 4878810"/>
                  <a:gd name="connsiteY41" fmla="*/ 488066 h 1574358"/>
                  <a:gd name="connsiteX42" fmla="*/ 3558740 w 4878810"/>
                  <a:gd name="connsiteY42" fmla="*/ 567022 h 1574358"/>
                  <a:gd name="connsiteX43" fmla="*/ 3181642 w 4878810"/>
                  <a:gd name="connsiteY43" fmla="*/ 567022 h 1574358"/>
                  <a:gd name="connsiteX44" fmla="*/ 3176745 w 4878810"/>
                  <a:gd name="connsiteY44" fmla="*/ 594960 h 1574358"/>
                  <a:gd name="connsiteX45" fmla="*/ 3530580 w 4878810"/>
                  <a:gd name="connsiteY45" fmla="*/ 594960 h 1574358"/>
                  <a:gd name="connsiteX46" fmla="*/ 3490177 w 4878810"/>
                  <a:gd name="connsiteY46" fmla="*/ 885272 h 1574358"/>
                  <a:gd name="connsiteX47" fmla="*/ 3136343 w 4878810"/>
                  <a:gd name="connsiteY47" fmla="*/ 885272 h 1574358"/>
                  <a:gd name="connsiteX48" fmla="*/ 3132669 w 4878810"/>
                  <a:gd name="connsiteY48" fmla="*/ 911996 h 1574358"/>
                  <a:gd name="connsiteX49" fmla="*/ 3509766 w 4878810"/>
                  <a:gd name="connsiteY49" fmla="*/ 911996 h 1574358"/>
                  <a:gd name="connsiteX50" fmla="*/ 3498747 w 4878810"/>
                  <a:gd name="connsiteY50" fmla="*/ 986092 h 1574358"/>
                  <a:gd name="connsiteX51" fmla="*/ 3121650 w 4878810"/>
                  <a:gd name="connsiteY51" fmla="*/ 986092 h 1574358"/>
                  <a:gd name="connsiteX52" fmla="*/ 3117976 w 4878810"/>
                  <a:gd name="connsiteY52" fmla="*/ 1014029 h 1574358"/>
                  <a:gd name="connsiteX53" fmla="*/ 3518337 w 4878810"/>
                  <a:gd name="connsiteY53" fmla="*/ 1014029 h 1574358"/>
                  <a:gd name="connsiteX54" fmla="*/ 3507317 w 4878810"/>
                  <a:gd name="connsiteY54" fmla="*/ 1085696 h 1574358"/>
                  <a:gd name="connsiteX55" fmla="*/ 2483766 w 4878810"/>
                  <a:gd name="connsiteY55" fmla="*/ 1085696 h 1574358"/>
                  <a:gd name="connsiteX56" fmla="*/ 2494786 w 4878810"/>
                  <a:gd name="connsiteY56" fmla="*/ 1014029 h 1574358"/>
                  <a:gd name="connsiteX57" fmla="*/ 2892697 w 4878810"/>
                  <a:gd name="connsiteY57" fmla="*/ 1014029 h 1574358"/>
                  <a:gd name="connsiteX58" fmla="*/ 2896370 w 4878810"/>
                  <a:gd name="connsiteY58" fmla="*/ 986092 h 1574358"/>
                  <a:gd name="connsiteX59" fmla="*/ 2521720 w 4878810"/>
                  <a:gd name="connsiteY59" fmla="*/ 986092 h 1574358"/>
                  <a:gd name="connsiteX60" fmla="*/ 2532740 w 4878810"/>
                  <a:gd name="connsiteY60" fmla="*/ 911996 h 1574358"/>
                  <a:gd name="connsiteX61" fmla="*/ 2907390 w 4878810"/>
                  <a:gd name="connsiteY61" fmla="*/ 911996 h 1574358"/>
                  <a:gd name="connsiteX62" fmla="*/ 2911063 w 4878810"/>
                  <a:gd name="connsiteY62" fmla="*/ 885272 h 1574358"/>
                  <a:gd name="connsiteX63" fmla="*/ 2559675 w 4878810"/>
                  <a:gd name="connsiteY63" fmla="*/ 885272 h 1574358"/>
                  <a:gd name="connsiteX64" fmla="*/ 2600078 w 4878810"/>
                  <a:gd name="connsiteY64" fmla="*/ 594960 h 1574358"/>
                  <a:gd name="connsiteX65" fmla="*/ 2951465 w 4878810"/>
                  <a:gd name="connsiteY65" fmla="*/ 594960 h 1574358"/>
                  <a:gd name="connsiteX66" fmla="*/ 2956363 w 4878810"/>
                  <a:gd name="connsiteY66" fmla="*/ 567022 h 1574358"/>
                  <a:gd name="connsiteX67" fmla="*/ 2581714 w 4878810"/>
                  <a:gd name="connsiteY67" fmla="*/ 567022 h 1574358"/>
                  <a:gd name="connsiteX68" fmla="*/ 2592733 w 4878810"/>
                  <a:gd name="connsiteY68" fmla="*/ 488066 h 1574358"/>
                  <a:gd name="connsiteX69" fmla="*/ 2967383 w 4878810"/>
                  <a:gd name="connsiteY69" fmla="*/ 488066 h 1574358"/>
                  <a:gd name="connsiteX70" fmla="*/ 2971055 w 4878810"/>
                  <a:gd name="connsiteY70" fmla="*/ 464987 h 1574358"/>
                  <a:gd name="connsiteX71" fmla="*/ 2618444 w 4878810"/>
                  <a:gd name="connsiteY71" fmla="*/ 471061 h 1574358"/>
                  <a:gd name="connsiteX72" fmla="*/ 2628238 w 4878810"/>
                  <a:gd name="connsiteY72" fmla="*/ 396964 h 1574358"/>
                  <a:gd name="connsiteX73" fmla="*/ 2003324 w 4878810"/>
                  <a:gd name="connsiteY73" fmla="*/ 346067 h 1574358"/>
                  <a:gd name="connsiteX74" fmla="*/ 1988233 w 4878810"/>
                  <a:gd name="connsiteY74" fmla="*/ 442269 h 1574358"/>
                  <a:gd name="connsiteX75" fmla="*/ 2093859 w 4878810"/>
                  <a:gd name="connsiteY75" fmla="*/ 442269 h 1574358"/>
                  <a:gd name="connsiteX76" fmla="*/ 2108948 w 4878810"/>
                  <a:gd name="connsiteY76" fmla="*/ 346067 h 1574358"/>
                  <a:gd name="connsiteX77" fmla="*/ 4055772 w 4878810"/>
                  <a:gd name="connsiteY77" fmla="*/ 322451 h 1574358"/>
                  <a:gd name="connsiteX78" fmla="*/ 4290342 w 4878810"/>
                  <a:gd name="connsiteY78" fmla="*/ 322451 h 1574358"/>
                  <a:gd name="connsiteX79" fmla="*/ 4213523 w 4878810"/>
                  <a:gd name="connsiteY79" fmla="*/ 392754 h 1574358"/>
                  <a:gd name="connsiteX80" fmla="*/ 4722444 w 4878810"/>
                  <a:gd name="connsiteY80" fmla="*/ 392754 h 1574358"/>
                  <a:gd name="connsiteX81" fmla="*/ 4661074 w 4878810"/>
                  <a:gd name="connsiteY81" fmla="*/ 508416 h 1574358"/>
                  <a:gd name="connsiteX82" fmla="*/ 4087323 w 4878810"/>
                  <a:gd name="connsiteY82" fmla="*/ 509923 h 1574358"/>
                  <a:gd name="connsiteX83" fmla="*/ 3985813 w 4878810"/>
                  <a:gd name="connsiteY83" fmla="*/ 603658 h 1574358"/>
                  <a:gd name="connsiteX84" fmla="*/ 4114759 w 4878810"/>
                  <a:gd name="connsiteY84" fmla="*/ 603658 h 1574358"/>
                  <a:gd name="connsiteX85" fmla="*/ 4124358 w 4878810"/>
                  <a:gd name="connsiteY85" fmla="*/ 545690 h 1574358"/>
                  <a:gd name="connsiteX86" fmla="*/ 4384992 w 4878810"/>
                  <a:gd name="connsiteY86" fmla="*/ 545690 h 1574358"/>
                  <a:gd name="connsiteX87" fmla="*/ 4375390 w 4878810"/>
                  <a:gd name="connsiteY87" fmla="*/ 603658 h 1574358"/>
                  <a:gd name="connsiteX88" fmla="*/ 4663458 w 4878810"/>
                  <a:gd name="connsiteY88" fmla="*/ 603658 h 1574358"/>
                  <a:gd name="connsiteX89" fmla="*/ 4606605 w 4878810"/>
                  <a:gd name="connsiteY89" fmla="*/ 719322 h 1574358"/>
                  <a:gd name="connsiteX90" fmla="*/ 4357558 w 4878810"/>
                  <a:gd name="connsiteY90" fmla="*/ 720828 h 1574358"/>
                  <a:gd name="connsiteX91" fmla="*/ 4346583 w 4878810"/>
                  <a:gd name="connsiteY91" fmla="*/ 791130 h 1574358"/>
                  <a:gd name="connsiteX92" fmla="*/ 4711470 w 4878810"/>
                  <a:gd name="connsiteY92" fmla="*/ 791130 h 1574358"/>
                  <a:gd name="connsiteX93" fmla="*/ 4636412 w 4878810"/>
                  <a:gd name="connsiteY93" fmla="*/ 908299 h 1574358"/>
                  <a:gd name="connsiteX94" fmla="*/ 4328751 w 4878810"/>
                  <a:gd name="connsiteY94" fmla="*/ 908299 h 1574358"/>
                  <a:gd name="connsiteX95" fmla="*/ 4280798 w 4878810"/>
                  <a:gd name="connsiteY95" fmla="*/ 1251905 h 1574358"/>
                  <a:gd name="connsiteX96" fmla="*/ 4050285 w 4878810"/>
                  <a:gd name="connsiteY96" fmla="*/ 1023002 h 1574358"/>
                  <a:gd name="connsiteX97" fmla="*/ 4068118 w 4878810"/>
                  <a:gd name="connsiteY97" fmla="*/ 908299 h 1574358"/>
                  <a:gd name="connsiteX98" fmla="*/ 3598978 w 4878810"/>
                  <a:gd name="connsiteY98" fmla="*/ 908299 h 1574358"/>
                  <a:gd name="connsiteX99" fmla="*/ 3661991 w 4878810"/>
                  <a:gd name="connsiteY99" fmla="*/ 792635 h 1574358"/>
                  <a:gd name="connsiteX100" fmla="*/ 4085949 w 4878810"/>
                  <a:gd name="connsiteY100" fmla="*/ 791130 h 1574358"/>
                  <a:gd name="connsiteX101" fmla="*/ 4096925 w 4878810"/>
                  <a:gd name="connsiteY101" fmla="*/ 720828 h 1574358"/>
                  <a:gd name="connsiteX102" fmla="*/ 3732039 w 4878810"/>
                  <a:gd name="connsiteY102" fmla="*/ 720828 h 1574358"/>
                  <a:gd name="connsiteX103" fmla="*/ 3751244 w 4878810"/>
                  <a:gd name="connsiteY103" fmla="*/ 603658 h 1574358"/>
                  <a:gd name="connsiteX104" fmla="*/ 3852752 w 4878810"/>
                  <a:gd name="connsiteY104" fmla="*/ 509923 h 1574358"/>
                  <a:gd name="connsiteX105" fmla="*/ 3712834 w 4878810"/>
                  <a:gd name="connsiteY105" fmla="*/ 509923 h 1574358"/>
                  <a:gd name="connsiteX106" fmla="*/ 3768181 w 4878810"/>
                  <a:gd name="connsiteY106" fmla="*/ 392754 h 1574358"/>
                  <a:gd name="connsiteX107" fmla="*/ 3978953 w 4878810"/>
                  <a:gd name="connsiteY107" fmla="*/ 392754 h 1574358"/>
                  <a:gd name="connsiteX108" fmla="*/ 2963423 w 4878810"/>
                  <a:gd name="connsiteY108" fmla="*/ 76391 h 1574358"/>
                  <a:gd name="connsiteX109" fmla="*/ 2927566 w 4878810"/>
                  <a:gd name="connsiteY109" fmla="*/ 229188 h 1574358"/>
                  <a:gd name="connsiteX110" fmla="*/ 3212930 w 4878810"/>
                  <a:gd name="connsiteY110" fmla="*/ 229188 h 1574358"/>
                  <a:gd name="connsiteX111" fmla="*/ 3263590 w 4878810"/>
                  <a:gd name="connsiteY111" fmla="*/ 79567 h 1574358"/>
                  <a:gd name="connsiteX112" fmla="*/ 3472996 w 4878810"/>
                  <a:gd name="connsiteY112" fmla="*/ 81209 h 1574358"/>
                  <a:gd name="connsiteX113" fmla="*/ 3426034 w 4878810"/>
                  <a:gd name="connsiteY113" fmla="*/ 229188 h 1574358"/>
                  <a:gd name="connsiteX114" fmla="*/ 3660608 w 4878810"/>
                  <a:gd name="connsiteY114" fmla="*/ 229188 h 1574358"/>
                  <a:gd name="connsiteX115" fmla="*/ 3659280 w 4878810"/>
                  <a:gd name="connsiteY115" fmla="*/ 238342 h 1574358"/>
                  <a:gd name="connsiteX116" fmla="*/ 3723691 w 4878810"/>
                  <a:gd name="connsiteY116" fmla="*/ 138454 h 1574358"/>
                  <a:gd name="connsiteX117" fmla="*/ 4878810 w 4878810"/>
                  <a:gd name="connsiteY117" fmla="*/ 135443 h 1574358"/>
                  <a:gd name="connsiteX118" fmla="*/ 4739585 w 4878810"/>
                  <a:gd name="connsiteY118" fmla="*/ 346348 h 1574358"/>
                  <a:gd name="connsiteX119" fmla="*/ 4543185 w 4878810"/>
                  <a:gd name="connsiteY119" fmla="*/ 346348 h 1574358"/>
                  <a:gd name="connsiteX120" fmla="*/ 4560436 w 4878810"/>
                  <a:gd name="connsiteY120" fmla="*/ 252612 h 1574358"/>
                  <a:gd name="connsiteX121" fmla="*/ 3904869 w 4878810"/>
                  <a:gd name="connsiteY121" fmla="*/ 252612 h 1574358"/>
                  <a:gd name="connsiteX122" fmla="*/ 3887618 w 4878810"/>
                  <a:gd name="connsiteY122" fmla="*/ 346348 h 1574358"/>
                  <a:gd name="connsiteX123" fmla="*/ 3589633 w 4878810"/>
                  <a:gd name="connsiteY123" fmla="*/ 346348 h 1574358"/>
                  <a:gd name="connsiteX124" fmla="*/ 3589749 w 4878810"/>
                  <a:gd name="connsiteY124" fmla="*/ 346168 h 1574358"/>
                  <a:gd name="connsiteX125" fmla="*/ 3407514 w 4878810"/>
                  <a:gd name="connsiteY125" fmla="*/ 346168 h 1574358"/>
                  <a:gd name="connsiteX126" fmla="*/ 3402885 w 4878810"/>
                  <a:gd name="connsiteY126" fmla="*/ 371216 h 1574358"/>
                  <a:gd name="connsiteX127" fmla="*/ 3138990 w 4878810"/>
                  <a:gd name="connsiteY127" fmla="*/ 378746 h 1574358"/>
                  <a:gd name="connsiteX128" fmla="*/ 3143620 w 4878810"/>
                  <a:gd name="connsiteY128" fmla="*/ 346168 h 1574358"/>
                  <a:gd name="connsiteX129" fmla="*/ 2909047 w 4878810"/>
                  <a:gd name="connsiteY129" fmla="*/ 346168 h 1574358"/>
                  <a:gd name="connsiteX130" fmla="*/ 2904417 w 4878810"/>
                  <a:gd name="connsiteY130" fmla="*/ 372723 h 1574358"/>
                  <a:gd name="connsiteX131" fmla="*/ 2640521 w 4878810"/>
                  <a:gd name="connsiteY131" fmla="*/ 378746 h 1574358"/>
                  <a:gd name="connsiteX132" fmla="*/ 2645152 w 4878810"/>
                  <a:gd name="connsiteY132" fmla="*/ 346168 h 1574358"/>
                  <a:gd name="connsiteX133" fmla="*/ 2412121 w 4878810"/>
                  <a:gd name="connsiteY133" fmla="*/ 346168 h 1574358"/>
                  <a:gd name="connsiteX134" fmla="*/ 2412136 w 4878810"/>
                  <a:gd name="connsiteY134" fmla="*/ 346067 h 1574358"/>
                  <a:gd name="connsiteX135" fmla="*/ 2309225 w 4878810"/>
                  <a:gd name="connsiteY135" fmla="*/ 346067 h 1574358"/>
                  <a:gd name="connsiteX136" fmla="*/ 2294135 w 4878810"/>
                  <a:gd name="connsiteY136" fmla="*/ 442269 h 1574358"/>
                  <a:gd name="connsiteX137" fmla="*/ 2395643 w 4878810"/>
                  <a:gd name="connsiteY137" fmla="*/ 442269 h 1574358"/>
                  <a:gd name="connsiteX138" fmla="*/ 2376440 w 4878810"/>
                  <a:gd name="connsiteY138" fmla="*/ 559439 h 1574358"/>
                  <a:gd name="connsiteX139" fmla="*/ 2274931 w 4878810"/>
                  <a:gd name="connsiteY139" fmla="*/ 559439 h 1574358"/>
                  <a:gd name="connsiteX140" fmla="*/ 2259842 w 4878810"/>
                  <a:gd name="connsiteY140" fmla="*/ 655641 h 1574358"/>
                  <a:gd name="connsiteX141" fmla="*/ 2361350 w 4878810"/>
                  <a:gd name="connsiteY141" fmla="*/ 655641 h 1574358"/>
                  <a:gd name="connsiteX142" fmla="*/ 2343518 w 4878810"/>
                  <a:gd name="connsiteY142" fmla="*/ 772810 h 1574358"/>
                  <a:gd name="connsiteX143" fmla="*/ 2242009 w 4878810"/>
                  <a:gd name="connsiteY143" fmla="*/ 772810 h 1574358"/>
                  <a:gd name="connsiteX144" fmla="*/ 2226919 w 4878810"/>
                  <a:gd name="connsiteY144" fmla="*/ 869012 h 1574358"/>
                  <a:gd name="connsiteX145" fmla="*/ 2370954 w 4878810"/>
                  <a:gd name="connsiteY145" fmla="*/ 869012 h 1574358"/>
                  <a:gd name="connsiteX146" fmla="*/ 2353120 w 4878810"/>
                  <a:gd name="connsiteY146" fmla="*/ 984948 h 1574358"/>
                  <a:gd name="connsiteX147" fmla="*/ 1903185 w 4878810"/>
                  <a:gd name="connsiteY147" fmla="*/ 984948 h 1574358"/>
                  <a:gd name="connsiteX148" fmla="*/ 1900441 w 4878810"/>
                  <a:gd name="connsiteY148" fmla="*/ 1004682 h 1574358"/>
                  <a:gd name="connsiteX149" fmla="*/ 1708397 w 4878810"/>
                  <a:gd name="connsiteY149" fmla="*/ 1004682 h 1574358"/>
                  <a:gd name="connsiteX150" fmla="*/ 1815394 w 4878810"/>
                  <a:gd name="connsiteY150" fmla="*/ 317699 h 1574358"/>
                  <a:gd name="connsiteX151" fmla="*/ 1774240 w 4878810"/>
                  <a:gd name="connsiteY151" fmla="*/ 330033 h 1574358"/>
                  <a:gd name="connsiteX152" fmla="*/ 1797560 w 4878810"/>
                  <a:gd name="connsiteY152" fmla="*/ 189429 h 1574358"/>
                  <a:gd name="connsiteX153" fmla="*/ 2040361 w 4878810"/>
                  <a:gd name="connsiteY153" fmla="*/ 119128 h 1574358"/>
                  <a:gd name="connsiteX154" fmla="*/ 2022528 w 4878810"/>
                  <a:gd name="connsiteY154" fmla="*/ 228898 h 1574358"/>
                  <a:gd name="connsiteX155" fmla="*/ 2126781 w 4878810"/>
                  <a:gd name="connsiteY155" fmla="*/ 228898 h 1574358"/>
                  <a:gd name="connsiteX156" fmla="*/ 2133639 w 4878810"/>
                  <a:gd name="connsiteY156" fmla="*/ 190663 h 1574358"/>
                  <a:gd name="connsiteX157" fmla="*/ 2089745 w 4878810"/>
                  <a:gd name="connsiteY157" fmla="*/ 143795 h 1574358"/>
                  <a:gd name="connsiteX158" fmla="*/ 2340775 w 4878810"/>
                  <a:gd name="connsiteY158" fmla="*/ 143795 h 1574358"/>
                  <a:gd name="connsiteX159" fmla="*/ 2327056 w 4878810"/>
                  <a:gd name="connsiteY159" fmla="*/ 228898 h 1574358"/>
                  <a:gd name="connsiteX160" fmla="*/ 2445028 w 4878810"/>
                  <a:gd name="connsiteY160" fmla="*/ 228898 h 1574358"/>
                  <a:gd name="connsiteX161" fmla="*/ 2444946 w 4878810"/>
                  <a:gd name="connsiteY161" fmla="*/ 229439 h 1574358"/>
                  <a:gd name="connsiteX162" fmla="*/ 2714463 w 4878810"/>
                  <a:gd name="connsiteY162" fmla="*/ 233706 h 1574358"/>
                  <a:gd name="connsiteX163" fmla="*/ 2757595 w 4878810"/>
                  <a:gd name="connsiteY163" fmla="*/ 76554 h 1574358"/>
                  <a:gd name="connsiteX164" fmla="*/ 585538 w 4878810"/>
                  <a:gd name="connsiteY164" fmla="*/ 0 h 1574358"/>
                  <a:gd name="connsiteX165" fmla="*/ 784813 w 4878810"/>
                  <a:gd name="connsiteY165" fmla="*/ 0 h 1574358"/>
                  <a:gd name="connsiteX166" fmla="*/ 599895 w 4878810"/>
                  <a:gd name="connsiteY166" fmla="*/ 376743 h 1574358"/>
                  <a:gd name="connsiteX167" fmla="*/ 1164375 w 4878810"/>
                  <a:gd name="connsiteY167" fmla="*/ 376240 h 1574358"/>
                  <a:gd name="connsiteX168" fmla="*/ 1052673 w 4878810"/>
                  <a:gd name="connsiteY168" fmla="*/ 513489 h 1574358"/>
                  <a:gd name="connsiteX169" fmla="*/ 766837 w 4878810"/>
                  <a:gd name="connsiteY169" fmla="*/ 512986 h 1574358"/>
                  <a:gd name="connsiteX170" fmla="*/ 1151105 w 4878810"/>
                  <a:gd name="connsiteY170" fmla="*/ 1157863 h 1574358"/>
                  <a:gd name="connsiteX171" fmla="*/ 1152429 w 4878810"/>
                  <a:gd name="connsiteY171" fmla="*/ 1158162 h 1574358"/>
                  <a:gd name="connsiteX172" fmla="*/ 1388778 w 4878810"/>
                  <a:gd name="connsiteY172" fmla="*/ 362101 h 1574358"/>
                  <a:gd name="connsiteX173" fmla="*/ 1303728 w 4878810"/>
                  <a:gd name="connsiteY173" fmla="*/ 362101 h 1574358"/>
                  <a:gd name="connsiteX174" fmla="*/ 1353186 w 4878810"/>
                  <a:gd name="connsiteY174" fmla="*/ 248904 h 1574358"/>
                  <a:gd name="connsiteX175" fmla="*/ 1424442 w 4878810"/>
                  <a:gd name="connsiteY175" fmla="*/ 247397 h 1574358"/>
                  <a:gd name="connsiteX176" fmla="*/ 1457365 w 4878810"/>
                  <a:gd name="connsiteY176" fmla="*/ 140095 h 1574358"/>
                  <a:gd name="connsiteX177" fmla="*/ 1638436 w 4878810"/>
                  <a:gd name="connsiteY177" fmla="*/ 140095 h 1574358"/>
                  <a:gd name="connsiteX178" fmla="*/ 1604142 w 4878810"/>
                  <a:gd name="connsiteY178" fmla="*/ 247397 h 1574358"/>
                  <a:gd name="connsiteX179" fmla="*/ 1761894 w 4878810"/>
                  <a:gd name="connsiteY179" fmla="*/ 247397 h 1574358"/>
                  <a:gd name="connsiteX180" fmla="*/ 1744061 w 4878810"/>
                  <a:gd name="connsiteY180" fmla="*/ 362101 h 1574358"/>
                  <a:gd name="connsiteX181" fmla="*/ 1532810 w 4878810"/>
                  <a:gd name="connsiteY181" fmla="*/ 362101 h 1574358"/>
                  <a:gd name="connsiteX182" fmla="*/ 1147907 w 4878810"/>
                  <a:gd name="connsiteY182" fmla="*/ 1574358 h 1574358"/>
                  <a:gd name="connsiteX183" fmla="*/ 1079284 w 4878810"/>
                  <a:gd name="connsiteY183" fmla="*/ 1438282 h 1574358"/>
                  <a:gd name="connsiteX184" fmla="*/ 1078474 w 4878810"/>
                  <a:gd name="connsiteY184" fmla="*/ 1439929 h 1574358"/>
                  <a:gd name="connsiteX185" fmla="*/ 1068978 w 4878810"/>
                  <a:gd name="connsiteY185" fmla="*/ 1423044 h 1574358"/>
                  <a:gd name="connsiteX186" fmla="*/ 527192 w 4878810"/>
                  <a:gd name="connsiteY186" fmla="*/ 505458 h 1574358"/>
                  <a:gd name="connsiteX187" fmla="*/ 240513 w 4878810"/>
                  <a:gd name="connsiteY187" fmla="*/ 1007149 h 1574358"/>
                  <a:gd name="connsiteX188" fmla="*/ 0 w 4878810"/>
                  <a:gd name="connsiteY188" fmla="*/ 1009157 h 1574358"/>
                  <a:gd name="connsiteX189" fmla="*/ 286378 w 4878810"/>
                  <a:gd name="connsiteY189" fmla="*/ 515495 h 1574358"/>
                  <a:gd name="connsiteX190" fmla="*/ 70416 w 4878810"/>
                  <a:gd name="connsiteY190" fmla="*/ 517504 h 1574358"/>
                  <a:gd name="connsiteX191" fmla="*/ 180112 w 4878810"/>
                  <a:gd name="connsiteY191" fmla="*/ 373228 h 1574358"/>
                  <a:gd name="connsiteX192" fmla="*/ 365903 w 4878810"/>
                  <a:gd name="connsiteY192" fmla="*/ 374734 h 15743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</a:cxnLst>
                <a:rect l="l" t="t" r="r" b="b"/>
                <a:pathLst>
                  <a:path w="4878810" h="1574358">
                    <a:moveTo>
                      <a:pt x="3151035" y="775949"/>
                    </a:moveTo>
                    <a:lnTo>
                      <a:pt x="3147360" y="806317"/>
                    </a:lnTo>
                    <a:lnTo>
                      <a:pt x="3315097" y="806317"/>
                    </a:lnTo>
                    <a:lnTo>
                      <a:pt x="3318770" y="775949"/>
                    </a:lnTo>
                    <a:close/>
                    <a:moveTo>
                      <a:pt x="2760468" y="775949"/>
                    </a:moveTo>
                    <a:lnTo>
                      <a:pt x="2756795" y="806317"/>
                    </a:lnTo>
                    <a:lnTo>
                      <a:pt x="2922081" y="806317"/>
                    </a:lnTo>
                    <a:lnTo>
                      <a:pt x="2925755" y="775949"/>
                    </a:lnTo>
                    <a:close/>
                    <a:moveTo>
                      <a:pt x="1936108" y="772810"/>
                    </a:moveTo>
                    <a:lnTo>
                      <a:pt x="1921018" y="869012"/>
                    </a:lnTo>
                    <a:lnTo>
                      <a:pt x="2028016" y="869012"/>
                    </a:lnTo>
                    <a:lnTo>
                      <a:pt x="2043104" y="772810"/>
                    </a:lnTo>
                    <a:close/>
                    <a:moveTo>
                      <a:pt x="3165726" y="672700"/>
                    </a:moveTo>
                    <a:lnTo>
                      <a:pt x="3160829" y="707926"/>
                    </a:lnTo>
                    <a:lnTo>
                      <a:pt x="3328564" y="707926"/>
                    </a:lnTo>
                    <a:lnTo>
                      <a:pt x="3333461" y="672700"/>
                    </a:lnTo>
                    <a:close/>
                    <a:moveTo>
                      <a:pt x="2775160" y="672700"/>
                    </a:moveTo>
                    <a:lnTo>
                      <a:pt x="2770263" y="707926"/>
                    </a:lnTo>
                    <a:lnTo>
                      <a:pt x="2935550" y="707926"/>
                    </a:lnTo>
                    <a:lnTo>
                      <a:pt x="2940448" y="672700"/>
                    </a:lnTo>
                    <a:close/>
                    <a:moveTo>
                      <a:pt x="1970402" y="559439"/>
                    </a:moveTo>
                    <a:lnTo>
                      <a:pt x="1955312" y="655641"/>
                    </a:lnTo>
                    <a:lnTo>
                      <a:pt x="2060938" y="655641"/>
                    </a:lnTo>
                    <a:lnTo>
                      <a:pt x="2076026" y="559439"/>
                    </a:lnTo>
                    <a:close/>
                    <a:moveTo>
                      <a:pt x="1532811" y="431168"/>
                    </a:moveTo>
                    <a:lnTo>
                      <a:pt x="1654897" y="431168"/>
                    </a:lnTo>
                    <a:lnTo>
                      <a:pt x="1617860" y="575472"/>
                    </a:lnTo>
                    <a:lnTo>
                      <a:pt x="1586310" y="640841"/>
                    </a:lnTo>
                    <a:lnTo>
                      <a:pt x="1524581" y="872713"/>
                    </a:lnTo>
                    <a:lnTo>
                      <a:pt x="1579451" y="864079"/>
                    </a:lnTo>
                    <a:lnTo>
                      <a:pt x="1598655" y="630973"/>
                    </a:lnTo>
                    <a:lnTo>
                      <a:pt x="1715255" y="630973"/>
                    </a:lnTo>
                    <a:lnTo>
                      <a:pt x="1687819" y="983715"/>
                    </a:lnTo>
                    <a:lnTo>
                      <a:pt x="1569849" y="983715"/>
                    </a:lnTo>
                    <a:cubicBezTo>
                      <a:pt x="1570306" y="977137"/>
                      <a:pt x="1570763" y="970559"/>
                      <a:pt x="1571221" y="963981"/>
                    </a:cubicBezTo>
                    <a:lnTo>
                      <a:pt x="1376432" y="982481"/>
                    </a:lnTo>
                    <a:lnTo>
                      <a:pt x="1392893" y="875179"/>
                    </a:lnTo>
                    <a:close/>
                    <a:moveTo>
                      <a:pt x="3561189" y="378744"/>
                    </a:moveTo>
                    <a:lnTo>
                      <a:pt x="3551395" y="452841"/>
                    </a:lnTo>
                    <a:lnTo>
                      <a:pt x="3196334" y="460129"/>
                    </a:lnTo>
                    <a:lnTo>
                      <a:pt x="3192662" y="488066"/>
                    </a:lnTo>
                    <a:lnTo>
                      <a:pt x="3569760" y="488066"/>
                    </a:lnTo>
                    <a:lnTo>
                      <a:pt x="3558740" y="567022"/>
                    </a:lnTo>
                    <a:lnTo>
                      <a:pt x="3181642" y="567022"/>
                    </a:lnTo>
                    <a:lnTo>
                      <a:pt x="3176745" y="594960"/>
                    </a:lnTo>
                    <a:lnTo>
                      <a:pt x="3530580" y="594960"/>
                    </a:lnTo>
                    <a:lnTo>
                      <a:pt x="3490177" y="885272"/>
                    </a:lnTo>
                    <a:lnTo>
                      <a:pt x="3136343" y="885272"/>
                    </a:lnTo>
                    <a:lnTo>
                      <a:pt x="3132669" y="911996"/>
                    </a:lnTo>
                    <a:lnTo>
                      <a:pt x="3509766" y="911996"/>
                    </a:lnTo>
                    <a:lnTo>
                      <a:pt x="3498747" y="986092"/>
                    </a:lnTo>
                    <a:lnTo>
                      <a:pt x="3121650" y="986092"/>
                    </a:lnTo>
                    <a:lnTo>
                      <a:pt x="3117976" y="1014029"/>
                    </a:lnTo>
                    <a:lnTo>
                      <a:pt x="3518337" y="1014029"/>
                    </a:lnTo>
                    <a:lnTo>
                      <a:pt x="3507317" y="1085696"/>
                    </a:lnTo>
                    <a:lnTo>
                      <a:pt x="2483766" y="1085696"/>
                    </a:lnTo>
                    <a:lnTo>
                      <a:pt x="2494786" y="1014029"/>
                    </a:lnTo>
                    <a:lnTo>
                      <a:pt x="2892697" y="1014029"/>
                    </a:lnTo>
                    <a:lnTo>
                      <a:pt x="2896370" y="986092"/>
                    </a:lnTo>
                    <a:lnTo>
                      <a:pt x="2521720" y="986092"/>
                    </a:lnTo>
                    <a:lnTo>
                      <a:pt x="2532740" y="911996"/>
                    </a:lnTo>
                    <a:lnTo>
                      <a:pt x="2907390" y="911996"/>
                    </a:lnTo>
                    <a:lnTo>
                      <a:pt x="2911063" y="885272"/>
                    </a:lnTo>
                    <a:lnTo>
                      <a:pt x="2559675" y="885272"/>
                    </a:lnTo>
                    <a:lnTo>
                      <a:pt x="2600078" y="594960"/>
                    </a:lnTo>
                    <a:lnTo>
                      <a:pt x="2951465" y="594960"/>
                    </a:lnTo>
                    <a:lnTo>
                      <a:pt x="2956363" y="567022"/>
                    </a:lnTo>
                    <a:lnTo>
                      <a:pt x="2581714" y="567022"/>
                    </a:lnTo>
                    <a:lnTo>
                      <a:pt x="2592733" y="488066"/>
                    </a:lnTo>
                    <a:lnTo>
                      <a:pt x="2967383" y="488066"/>
                    </a:lnTo>
                    <a:lnTo>
                      <a:pt x="2971055" y="464987"/>
                    </a:lnTo>
                    <a:lnTo>
                      <a:pt x="2618444" y="471061"/>
                    </a:lnTo>
                    <a:lnTo>
                      <a:pt x="2628238" y="396964"/>
                    </a:lnTo>
                    <a:close/>
                    <a:moveTo>
                      <a:pt x="2003324" y="346067"/>
                    </a:moveTo>
                    <a:lnTo>
                      <a:pt x="1988233" y="442269"/>
                    </a:lnTo>
                    <a:lnTo>
                      <a:pt x="2093859" y="442269"/>
                    </a:lnTo>
                    <a:lnTo>
                      <a:pt x="2108948" y="346067"/>
                    </a:lnTo>
                    <a:close/>
                    <a:moveTo>
                      <a:pt x="4055772" y="322451"/>
                    </a:moveTo>
                    <a:lnTo>
                      <a:pt x="4290342" y="322451"/>
                    </a:lnTo>
                    <a:lnTo>
                      <a:pt x="4213523" y="392754"/>
                    </a:lnTo>
                    <a:lnTo>
                      <a:pt x="4722444" y="392754"/>
                    </a:lnTo>
                    <a:lnTo>
                      <a:pt x="4661074" y="508416"/>
                    </a:lnTo>
                    <a:lnTo>
                      <a:pt x="4087323" y="509923"/>
                    </a:lnTo>
                    <a:lnTo>
                      <a:pt x="3985813" y="603658"/>
                    </a:lnTo>
                    <a:lnTo>
                      <a:pt x="4114759" y="603658"/>
                    </a:lnTo>
                    <a:lnTo>
                      <a:pt x="4124358" y="545690"/>
                    </a:lnTo>
                    <a:lnTo>
                      <a:pt x="4384992" y="545690"/>
                    </a:lnTo>
                    <a:lnTo>
                      <a:pt x="4375390" y="603658"/>
                    </a:lnTo>
                    <a:lnTo>
                      <a:pt x="4663458" y="603658"/>
                    </a:lnTo>
                    <a:lnTo>
                      <a:pt x="4606605" y="719322"/>
                    </a:lnTo>
                    <a:lnTo>
                      <a:pt x="4357558" y="720828"/>
                    </a:lnTo>
                    <a:lnTo>
                      <a:pt x="4346583" y="791130"/>
                    </a:lnTo>
                    <a:lnTo>
                      <a:pt x="4711470" y="791130"/>
                    </a:lnTo>
                    <a:lnTo>
                      <a:pt x="4636412" y="908299"/>
                    </a:lnTo>
                    <a:lnTo>
                      <a:pt x="4328751" y="908299"/>
                    </a:lnTo>
                    <a:lnTo>
                      <a:pt x="4280798" y="1251905"/>
                    </a:lnTo>
                    <a:lnTo>
                      <a:pt x="4050285" y="1023002"/>
                    </a:lnTo>
                    <a:lnTo>
                      <a:pt x="4068118" y="908299"/>
                    </a:lnTo>
                    <a:lnTo>
                      <a:pt x="3598978" y="908299"/>
                    </a:lnTo>
                    <a:lnTo>
                      <a:pt x="3661991" y="792635"/>
                    </a:lnTo>
                    <a:lnTo>
                      <a:pt x="4085949" y="791130"/>
                    </a:lnTo>
                    <a:lnTo>
                      <a:pt x="4096925" y="720828"/>
                    </a:lnTo>
                    <a:lnTo>
                      <a:pt x="3732039" y="720828"/>
                    </a:lnTo>
                    <a:lnTo>
                      <a:pt x="3751244" y="603658"/>
                    </a:lnTo>
                    <a:lnTo>
                      <a:pt x="3852752" y="509923"/>
                    </a:lnTo>
                    <a:lnTo>
                      <a:pt x="3712834" y="509923"/>
                    </a:lnTo>
                    <a:lnTo>
                      <a:pt x="3768181" y="392754"/>
                    </a:lnTo>
                    <a:lnTo>
                      <a:pt x="3978953" y="392754"/>
                    </a:lnTo>
                    <a:close/>
                    <a:moveTo>
                      <a:pt x="2963423" y="76391"/>
                    </a:moveTo>
                    <a:lnTo>
                      <a:pt x="2927566" y="229188"/>
                    </a:lnTo>
                    <a:lnTo>
                      <a:pt x="3212930" y="229188"/>
                    </a:lnTo>
                    <a:lnTo>
                      <a:pt x="3263590" y="79567"/>
                    </a:lnTo>
                    <a:lnTo>
                      <a:pt x="3472996" y="81209"/>
                    </a:lnTo>
                    <a:lnTo>
                      <a:pt x="3426034" y="229188"/>
                    </a:lnTo>
                    <a:lnTo>
                      <a:pt x="3660608" y="229188"/>
                    </a:lnTo>
                    <a:lnTo>
                      <a:pt x="3659280" y="238342"/>
                    </a:lnTo>
                    <a:lnTo>
                      <a:pt x="3723691" y="138454"/>
                    </a:lnTo>
                    <a:lnTo>
                      <a:pt x="4878810" y="135443"/>
                    </a:lnTo>
                    <a:lnTo>
                      <a:pt x="4739585" y="346348"/>
                    </a:lnTo>
                    <a:lnTo>
                      <a:pt x="4543185" y="346348"/>
                    </a:lnTo>
                    <a:lnTo>
                      <a:pt x="4560436" y="252612"/>
                    </a:lnTo>
                    <a:lnTo>
                      <a:pt x="3904869" y="252612"/>
                    </a:lnTo>
                    <a:lnTo>
                      <a:pt x="3887618" y="346348"/>
                    </a:lnTo>
                    <a:lnTo>
                      <a:pt x="3589633" y="346348"/>
                    </a:lnTo>
                    <a:lnTo>
                      <a:pt x="3589749" y="346168"/>
                    </a:lnTo>
                    <a:lnTo>
                      <a:pt x="3407514" y="346168"/>
                    </a:lnTo>
                    <a:lnTo>
                      <a:pt x="3402885" y="371216"/>
                    </a:lnTo>
                    <a:lnTo>
                      <a:pt x="3138990" y="378746"/>
                    </a:lnTo>
                    <a:lnTo>
                      <a:pt x="3143620" y="346168"/>
                    </a:lnTo>
                    <a:lnTo>
                      <a:pt x="2909047" y="346168"/>
                    </a:lnTo>
                    <a:lnTo>
                      <a:pt x="2904417" y="372723"/>
                    </a:lnTo>
                    <a:lnTo>
                      <a:pt x="2640521" y="378746"/>
                    </a:lnTo>
                    <a:lnTo>
                      <a:pt x="2645152" y="346168"/>
                    </a:lnTo>
                    <a:lnTo>
                      <a:pt x="2412121" y="346168"/>
                    </a:lnTo>
                    <a:lnTo>
                      <a:pt x="2412136" y="346067"/>
                    </a:lnTo>
                    <a:lnTo>
                      <a:pt x="2309225" y="346067"/>
                    </a:lnTo>
                    <a:lnTo>
                      <a:pt x="2294135" y="442269"/>
                    </a:lnTo>
                    <a:lnTo>
                      <a:pt x="2395643" y="442269"/>
                    </a:lnTo>
                    <a:lnTo>
                      <a:pt x="2376440" y="559439"/>
                    </a:lnTo>
                    <a:lnTo>
                      <a:pt x="2274931" y="559439"/>
                    </a:lnTo>
                    <a:lnTo>
                      <a:pt x="2259842" y="655641"/>
                    </a:lnTo>
                    <a:lnTo>
                      <a:pt x="2361350" y="655641"/>
                    </a:lnTo>
                    <a:lnTo>
                      <a:pt x="2343518" y="772810"/>
                    </a:lnTo>
                    <a:lnTo>
                      <a:pt x="2242009" y="772810"/>
                    </a:lnTo>
                    <a:lnTo>
                      <a:pt x="2226919" y="869012"/>
                    </a:lnTo>
                    <a:lnTo>
                      <a:pt x="2370954" y="869012"/>
                    </a:lnTo>
                    <a:lnTo>
                      <a:pt x="2353120" y="984948"/>
                    </a:lnTo>
                    <a:lnTo>
                      <a:pt x="1903185" y="984948"/>
                    </a:lnTo>
                    <a:lnTo>
                      <a:pt x="1900441" y="1004682"/>
                    </a:lnTo>
                    <a:lnTo>
                      <a:pt x="1708397" y="1004682"/>
                    </a:lnTo>
                    <a:lnTo>
                      <a:pt x="1815394" y="317699"/>
                    </a:lnTo>
                    <a:lnTo>
                      <a:pt x="1774240" y="330033"/>
                    </a:lnTo>
                    <a:lnTo>
                      <a:pt x="1797560" y="189429"/>
                    </a:lnTo>
                    <a:lnTo>
                      <a:pt x="2040361" y="119128"/>
                    </a:lnTo>
                    <a:lnTo>
                      <a:pt x="2022528" y="228898"/>
                    </a:lnTo>
                    <a:lnTo>
                      <a:pt x="2126781" y="228898"/>
                    </a:lnTo>
                    <a:lnTo>
                      <a:pt x="2133639" y="190663"/>
                    </a:lnTo>
                    <a:lnTo>
                      <a:pt x="2089745" y="143795"/>
                    </a:lnTo>
                    <a:lnTo>
                      <a:pt x="2340775" y="143795"/>
                    </a:lnTo>
                    <a:lnTo>
                      <a:pt x="2327056" y="228898"/>
                    </a:lnTo>
                    <a:lnTo>
                      <a:pt x="2445028" y="228898"/>
                    </a:lnTo>
                    <a:lnTo>
                      <a:pt x="2444946" y="229439"/>
                    </a:lnTo>
                    <a:lnTo>
                      <a:pt x="2714463" y="233706"/>
                    </a:lnTo>
                    <a:lnTo>
                      <a:pt x="2757595" y="76554"/>
                    </a:lnTo>
                    <a:close/>
                    <a:moveTo>
                      <a:pt x="585538" y="0"/>
                    </a:moveTo>
                    <a:lnTo>
                      <a:pt x="784813" y="0"/>
                    </a:lnTo>
                    <a:lnTo>
                      <a:pt x="599895" y="376743"/>
                    </a:lnTo>
                    <a:lnTo>
                      <a:pt x="1164375" y="376240"/>
                    </a:lnTo>
                    <a:lnTo>
                      <a:pt x="1052673" y="513489"/>
                    </a:lnTo>
                    <a:lnTo>
                      <a:pt x="766837" y="512986"/>
                    </a:lnTo>
                    <a:lnTo>
                      <a:pt x="1151105" y="1157863"/>
                    </a:lnTo>
                    <a:lnTo>
                      <a:pt x="1152429" y="1158162"/>
                    </a:lnTo>
                    <a:lnTo>
                      <a:pt x="1388778" y="362101"/>
                    </a:lnTo>
                    <a:lnTo>
                      <a:pt x="1303728" y="362101"/>
                    </a:lnTo>
                    <a:lnTo>
                      <a:pt x="1353186" y="248904"/>
                    </a:lnTo>
                    <a:lnTo>
                      <a:pt x="1424442" y="247397"/>
                    </a:lnTo>
                    <a:lnTo>
                      <a:pt x="1457365" y="140095"/>
                    </a:lnTo>
                    <a:lnTo>
                      <a:pt x="1638436" y="140095"/>
                    </a:lnTo>
                    <a:lnTo>
                      <a:pt x="1604142" y="247397"/>
                    </a:lnTo>
                    <a:lnTo>
                      <a:pt x="1761894" y="247397"/>
                    </a:lnTo>
                    <a:lnTo>
                      <a:pt x="1744061" y="362101"/>
                    </a:lnTo>
                    <a:lnTo>
                      <a:pt x="1532810" y="362101"/>
                    </a:lnTo>
                    <a:lnTo>
                      <a:pt x="1147907" y="1574358"/>
                    </a:lnTo>
                    <a:lnTo>
                      <a:pt x="1079284" y="1438282"/>
                    </a:lnTo>
                    <a:lnTo>
                      <a:pt x="1078474" y="1439929"/>
                    </a:lnTo>
                    <a:lnTo>
                      <a:pt x="1068978" y="1423044"/>
                    </a:lnTo>
                    <a:lnTo>
                      <a:pt x="527192" y="505458"/>
                    </a:lnTo>
                    <a:lnTo>
                      <a:pt x="240513" y="1007149"/>
                    </a:lnTo>
                    <a:lnTo>
                      <a:pt x="0" y="1009157"/>
                    </a:lnTo>
                    <a:lnTo>
                      <a:pt x="286378" y="515495"/>
                    </a:lnTo>
                    <a:lnTo>
                      <a:pt x="70416" y="517504"/>
                    </a:lnTo>
                    <a:lnTo>
                      <a:pt x="180112" y="373228"/>
                    </a:lnTo>
                    <a:lnTo>
                      <a:pt x="365903" y="374734"/>
                    </a:lnTo>
                    <a:close/>
                  </a:path>
                </a:pathLst>
              </a:custGeom>
              <a:solidFill>
                <a:srgbClr val="429B4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pic>
            <p:nvPicPr>
              <p:cNvPr id="43" name="图片 42">
                <a:extLst>
                  <a:ext uri="{FF2B5EF4-FFF2-40B4-BE49-F238E27FC236}">
                    <a16:creationId xmlns:a16="http://schemas.microsoft.com/office/drawing/2014/main" id="{C0121D89-F357-4C53-8BBE-CFF6CB56FE1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997309" y="253690"/>
                <a:ext cx="448287" cy="448287"/>
              </a:xfrm>
              <a:prstGeom prst="roundRect">
                <a:avLst>
                  <a:gd name="adj" fmla="val 50000"/>
                </a:avLst>
              </a:prstGeom>
              <a:ln w="6350">
                <a:solidFill>
                  <a:schemeClr val="bg1"/>
                </a:solidFill>
              </a:ln>
            </p:spPr>
          </p:pic>
        </p:grpSp>
        <p:sp>
          <p:nvSpPr>
            <p:cNvPr id="41" name="TextBox 14">
              <a:extLst>
                <a:ext uri="{FF2B5EF4-FFF2-40B4-BE49-F238E27FC236}">
                  <a16:creationId xmlns:a16="http://schemas.microsoft.com/office/drawing/2014/main" id="{64298873-CB68-4FCE-A9AA-427D151C3389}"/>
                </a:ext>
              </a:extLst>
            </p:cNvPr>
            <p:cNvSpPr txBox="1"/>
            <p:nvPr>
              <p:custDataLst>
                <p:tags r:id="rId33"/>
              </p:custDataLst>
            </p:nvPr>
          </p:nvSpPr>
          <p:spPr>
            <a:xfrm>
              <a:off x="11633627" y="357475"/>
              <a:ext cx="485803" cy="240716"/>
            </a:xfrm>
            <a:custGeom>
              <a:avLst/>
              <a:gdLst/>
              <a:ahLst/>
              <a:cxnLst/>
              <a:rect l="l" t="t" r="r" b="b"/>
              <a:pathLst>
                <a:path w="485803" h="240716">
                  <a:moveTo>
                    <a:pt x="413794" y="145561"/>
                  </a:moveTo>
                  <a:lnTo>
                    <a:pt x="413794" y="201368"/>
                  </a:lnTo>
                  <a:lnTo>
                    <a:pt x="458543" y="201368"/>
                  </a:lnTo>
                  <a:lnTo>
                    <a:pt x="458543" y="145561"/>
                  </a:lnTo>
                  <a:close/>
                  <a:moveTo>
                    <a:pt x="300123" y="145561"/>
                  </a:moveTo>
                  <a:lnTo>
                    <a:pt x="300123" y="201368"/>
                  </a:lnTo>
                  <a:lnTo>
                    <a:pt x="342042" y="201368"/>
                  </a:lnTo>
                  <a:lnTo>
                    <a:pt x="342042" y="145561"/>
                  </a:lnTo>
                  <a:close/>
                  <a:moveTo>
                    <a:pt x="386019" y="118300"/>
                  </a:moveTo>
                  <a:lnTo>
                    <a:pt x="485803" y="118300"/>
                  </a:lnTo>
                  <a:lnTo>
                    <a:pt x="485803" y="228371"/>
                  </a:lnTo>
                  <a:lnTo>
                    <a:pt x="386019" y="228371"/>
                  </a:lnTo>
                  <a:close/>
                  <a:moveTo>
                    <a:pt x="272862" y="118300"/>
                  </a:moveTo>
                  <a:lnTo>
                    <a:pt x="369560" y="118300"/>
                  </a:lnTo>
                  <a:lnTo>
                    <a:pt x="369560" y="228371"/>
                  </a:lnTo>
                  <a:lnTo>
                    <a:pt x="272862" y="228371"/>
                  </a:lnTo>
                  <a:close/>
                  <a:moveTo>
                    <a:pt x="324297" y="33947"/>
                  </a:moveTo>
                  <a:lnTo>
                    <a:pt x="324297" y="71752"/>
                  </a:lnTo>
                  <a:lnTo>
                    <a:pt x="434111" y="71752"/>
                  </a:lnTo>
                  <a:lnTo>
                    <a:pt x="434111" y="33947"/>
                  </a:lnTo>
                  <a:close/>
                  <a:moveTo>
                    <a:pt x="294979" y="7201"/>
                  </a:moveTo>
                  <a:lnTo>
                    <a:pt x="463429" y="7201"/>
                  </a:lnTo>
                  <a:lnTo>
                    <a:pt x="463429" y="98498"/>
                  </a:lnTo>
                  <a:lnTo>
                    <a:pt x="294979" y="98498"/>
                  </a:lnTo>
                  <a:close/>
                  <a:moveTo>
                    <a:pt x="56578" y="1286"/>
                  </a:moveTo>
                  <a:lnTo>
                    <a:pt x="86153" y="10287"/>
                  </a:lnTo>
                  <a:cubicBezTo>
                    <a:pt x="82553" y="20574"/>
                    <a:pt x="78995" y="29832"/>
                    <a:pt x="75480" y="38062"/>
                  </a:cubicBezTo>
                  <a:cubicBezTo>
                    <a:pt x="71966" y="46291"/>
                    <a:pt x="68408" y="54264"/>
                    <a:pt x="64808" y="61979"/>
                  </a:cubicBezTo>
                  <a:lnTo>
                    <a:pt x="64808" y="239172"/>
                  </a:lnTo>
                  <a:lnTo>
                    <a:pt x="35490" y="239172"/>
                  </a:lnTo>
                  <a:lnTo>
                    <a:pt x="35490" y="116757"/>
                  </a:lnTo>
                  <a:cubicBezTo>
                    <a:pt x="33604" y="119672"/>
                    <a:pt x="31632" y="122672"/>
                    <a:pt x="29575" y="125758"/>
                  </a:cubicBezTo>
                  <a:cubicBezTo>
                    <a:pt x="27517" y="128844"/>
                    <a:pt x="25374" y="131930"/>
                    <a:pt x="23145" y="135017"/>
                  </a:cubicBezTo>
                  <a:lnTo>
                    <a:pt x="0" y="119072"/>
                  </a:lnTo>
                  <a:cubicBezTo>
                    <a:pt x="5143" y="111185"/>
                    <a:pt x="10329" y="102570"/>
                    <a:pt x="15559" y="93226"/>
                  </a:cubicBezTo>
                  <a:cubicBezTo>
                    <a:pt x="20788" y="83882"/>
                    <a:pt x="25888" y="74152"/>
                    <a:pt x="30861" y="64036"/>
                  </a:cubicBezTo>
                  <a:cubicBezTo>
                    <a:pt x="35833" y="53921"/>
                    <a:pt x="40505" y="43548"/>
                    <a:pt x="44877" y="32918"/>
                  </a:cubicBezTo>
                  <a:cubicBezTo>
                    <a:pt x="49249" y="22288"/>
                    <a:pt x="53149" y="11744"/>
                    <a:pt x="56578" y="1286"/>
                  </a:cubicBezTo>
                  <a:close/>
                  <a:moveTo>
                    <a:pt x="120100" y="0"/>
                  </a:moveTo>
                  <a:lnTo>
                    <a:pt x="148647" y="8229"/>
                  </a:lnTo>
                  <a:cubicBezTo>
                    <a:pt x="146932" y="13030"/>
                    <a:pt x="145261" y="17616"/>
                    <a:pt x="143632" y="21988"/>
                  </a:cubicBezTo>
                  <a:cubicBezTo>
                    <a:pt x="142003" y="26360"/>
                    <a:pt x="140331" y="30689"/>
                    <a:pt x="138617" y="34975"/>
                  </a:cubicBezTo>
                  <a:lnTo>
                    <a:pt x="235057" y="34975"/>
                  </a:lnTo>
                  <a:lnTo>
                    <a:pt x="235057" y="64036"/>
                  </a:lnTo>
                  <a:lnTo>
                    <a:pt x="159962" y="64036"/>
                  </a:lnTo>
                  <a:lnTo>
                    <a:pt x="159962" y="96183"/>
                  </a:lnTo>
                  <a:lnTo>
                    <a:pt x="222456" y="96183"/>
                  </a:lnTo>
                  <a:lnTo>
                    <a:pt x="222456" y="124987"/>
                  </a:lnTo>
                  <a:lnTo>
                    <a:pt x="159962" y="124987"/>
                  </a:lnTo>
                  <a:lnTo>
                    <a:pt x="159962" y="158934"/>
                  </a:lnTo>
                  <a:lnTo>
                    <a:pt x="227857" y="158934"/>
                  </a:lnTo>
                  <a:lnTo>
                    <a:pt x="227857" y="189023"/>
                  </a:lnTo>
                  <a:lnTo>
                    <a:pt x="159962" y="189023"/>
                  </a:lnTo>
                  <a:lnTo>
                    <a:pt x="159962" y="240716"/>
                  </a:lnTo>
                  <a:lnTo>
                    <a:pt x="130644" y="240716"/>
                  </a:lnTo>
                  <a:lnTo>
                    <a:pt x="130644" y="64036"/>
                  </a:lnTo>
                  <a:lnTo>
                    <a:pt x="125501" y="64036"/>
                  </a:lnTo>
                  <a:cubicBezTo>
                    <a:pt x="120529" y="73980"/>
                    <a:pt x="115085" y="83496"/>
                    <a:pt x="109170" y="92583"/>
                  </a:cubicBezTo>
                  <a:cubicBezTo>
                    <a:pt x="103255" y="101670"/>
                    <a:pt x="96526" y="110671"/>
                    <a:pt x="88982" y="119586"/>
                  </a:cubicBezTo>
                  <a:lnTo>
                    <a:pt x="66865" y="100812"/>
                  </a:lnTo>
                  <a:cubicBezTo>
                    <a:pt x="72180" y="94297"/>
                    <a:pt x="77366" y="87139"/>
                    <a:pt x="82424" y="79338"/>
                  </a:cubicBezTo>
                  <a:cubicBezTo>
                    <a:pt x="87482" y="71537"/>
                    <a:pt x="92282" y="63308"/>
                    <a:pt x="96826" y="54649"/>
                  </a:cubicBezTo>
                  <a:cubicBezTo>
                    <a:pt x="101369" y="45991"/>
                    <a:pt x="105613" y="37033"/>
                    <a:pt x="109556" y="27775"/>
                  </a:cubicBezTo>
                  <a:cubicBezTo>
                    <a:pt x="113499" y="18516"/>
                    <a:pt x="117014" y="9258"/>
                    <a:pt x="120100" y="0"/>
                  </a:cubicBezTo>
                  <a:close/>
                </a:path>
              </a:pathLst>
            </a:custGeom>
            <a:solidFill>
              <a:srgbClr val="429B41"/>
            </a:solidFill>
            <a:ln>
              <a:noFill/>
            </a:ln>
            <a:effectLst>
              <a:glow>
                <a:srgbClr val="000000"/>
              </a:glo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0616766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0">
        <p159:morph option="byObject"/>
      </p:transition>
    </mc:Choice>
    <mc:Fallback xmlns="">
      <p:transition spd="slow" advClick="0" advTm="0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A-图片 2">
            <a:extLst>
              <a:ext uri="{FF2B5EF4-FFF2-40B4-BE49-F238E27FC236}">
                <a16:creationId xmlns:a16="http://schemas.microsoft.com/office/drawing/2014/main" id="{936929EB-6C57-4F4D-9FE1-1ADE534F92C6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636364">
            <a:off x="5279112" y="594456"/>
            <a:ext cx="1300361" cy="1300361"/>
          </a:xfrm>
          <a:prstGeom prst="rect">
            <a:avLst/>
          </a:prstGeom>
        </p:spPr>
      </p:pic>
      <p:pic>
        <p:nvPicPr>
          <p:cNvPr id="77" name="PA-图片 2">
            <a:extLst>
              <a:ext uri="{FF2B5EF4-FFF2-40B4-BE49-F238E27FC236}">
                <a16:creationId xmlns:a16="http://schemas.microsoft.com/office/drawing/2014/main" id="{8B61A796-806C-449C-86DC-A5C291F9577A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818182">
            <a:off x="4543986" y="888112"/>
            <a:ext cx="1300361" cy="1300361"/>
          </a:xfrm>
          <a:prstGeom prst="rect">
            <a:avLst/>
          </a:prstGeom>
        </p:spPr>
      </p:pic>
      <p:pic>
        <p:nvPicPr>
          <p:cNvPr id="78" name="PA-图片 2">
            <a:extLst>
              <a:ext uri="{FF2B5EF4-FFF2-40B4-BE49-F238E27FC236}">
                <a16:creationId xmlns:a16="http://schemas.microsoft.com/office/drawing/2014/main" id="{D732C0C0-45F1-468E-BE67-6E5288D121C9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927273">
            <a:off x="4213739" y="1613296"/>
            <a:ext cx="1300361" cy="1300361"/>
          </a:xfrm>
          <a:prstGeom prst="rect">
            <a:avLst/>
          </a:prstGeom>
        </p:spPr>
      </p:pic>
      <p:pic>
        <p:nvPicPr>
          <p:cNvPr id="79" name="PA-图片 2">
            <a:extLst>
              <a:ext uri="{FF2B5EF4-FFF2-40B4-BE49-F238E27FC236}">
                <a16:creationId xmlns:a16="http://schemas.microsoft.com/office/drawing/2014/main" id="{E5D7B333-DCCC-4679-B988-E1C9F74F9A9B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5709091">
            <a:off x="4115370" y="2410469"/>
            <a:ext cx="1300361" cy="1300361"/>
          </a:xfrm>
          <a:prstGeom prst="rect">
            <a:avLst/>
          </a:prstGeom>
        </p:spPr>
      </p:pic>
      <p:pic>
        <p:nvPicPr>
          <p:cNvPr id="80" name="PA-图片 2">
            <a:extLst>
              <a:ext uri="{FF2B5EF4-FFF2-40B4-BE49-F238E27FC236}">
                <a16:creationId xmlns:a16="http://schemas.microsoft.com/office/drawing/2014/main" id="{36E5EB47-E3ED-46E3-960B-E6F33511B346}"/>
              </a:ext>
            </a:extLst>
          </p:cNvPr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854545">
            <a:off x="4114653" y="3220045"/>
            <a:ext cx="1300361" cy="1300361"/>
          </a:xfrm>
          <a:prstGeom prst="rect">
            <a:avLst/>
          </a:prstGeom>
        </p:spPr>
      </p:pic>
      <p:pic>
        <p:nvPicPr>
          <p:cNvPr id="81" name="PA-图片 2">
            <a:extLst>
              <a:ext uri="{FF2B5EF4-FFF2-40B4-BE49-F238E27FC236}">
                <a16:creationId xmlns:a16="http://schemas.microsoft.com/office/drawing/2014/main" id="{077D172D-5C29-4602-8959-13CF018502CC}"/>
              </a:ext>
            </a:extLst>
          </p:cNvPr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890909">
            <a:off x="4213800" y="4013191"/>
            <a:ext cx="1300361" cy="1300361"/>
          </a:xfrm>
          <a:prstGeom prst="rect">
            <a:avLst/>
          </a:prstGeom>
        </p:spPr>
      </p:pic>
      <p:pic>
        <p:nvPicPr>
          <p:cNvPr id="82" name="PA-图片 2">
            <a:extLst>
              <a:ext uri="{FF2B5EF4-FFF2-40B4-BE49-F238E27FC236}">
                <a16:creationId xmlns:a16="http://schemas.microsoft.com/office/drawing/2014/main" id="{8E09CF8C-F646-4A66-8800-FA491334EAF5}"/>
              </a:ext>
            </a:extLst>
          </p:cNvPr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018181">
            <a:off x="4540490" y="4745309"/>
            <a:ext cx="1300361" cy="1300361"/>
          </a:xfrm>
          <a:prstGeom prst="rect">
            <a:avLst/>
          </a:prstGeom>
        </p:spPr>
      </p:pic>
      <p:pic>
        <p:nvPicPr>
          <p:cNvPr id="83" name="PA-图片 2">
            <a:extLst>
              <a:ext uri="{FF2B5EF4-FFF2-40B4-BE49-F238E27FC236}">
                <a16:creationId xmlns:a16="http://schemas.microsoft.com/office/drawing/2014/main" id="{5D24EF8A-221E-4003-AA01-3B4C27921742}"/>
              </a:ext>
            </a:extLst>
          </p:cNvPr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781818">
            <a:off x="5252798" y="5061248"/>
            <a:ext cx="1300361" cy="1300361"/>
          </a:xfrm>
          <a:prstGeom prst="rect">
            <a:avLst/>
          </a:prstGeom>
        </p:spPr>
      </p:pic>
      <p:pic>
        <p:nvPicPr>
          <p:cNvPr id="84" name="PA-图片 2">
            <a:extLst>
              <a:ext uri="{FF2B5EF4-FFF2-40B4-BE49-F238E27FC236}">
                <a16:creationId xmlns:a16="http://schemas.microsoft.com/office/drawing/2014/main" id="{0AA77E14-10C1-41A2-8492-C73466B4F9E7}"/>
              </a:ext>
            </a:extLst>
          </p:cNvPr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090909">
            <a:off x="5972068" y="4753815"/>
            <a:ext cx="1300361" cy="1300361"/>
          </a:xfrm>
          <a:prstGeom prst="rect">
            <a:avLst/>
          </a:prstGeom>
        </p:spPr>
      </p:pic>
      <p:pic>
        <p:nvPicPr>
          <p:cNvPr id="85" name="PA-图片 2">
            <a:extLst>
              <a:ext uri="{FF2B5EF4-FFF2-40B4-BE49-F238E27FC236}">
                <a16:creationId xmlns:a16="http://schemas.microsoft.com/office/drawing/2014/main" id="{65CDEA2F-9A01-43D0-B094-1F3FDA8E0C0A}"/>
              </a:ext>
            </a:extLst>
          </p:cNvPr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09091">
            <a:off x="6307699" y="4024591"/>
            <a:ext cx="1300361" cy="1300361"/>
          </a:xfrm>
          <a:prstGeom prst="rect">
            <a:avLst/>
          </a:prstGeom>
        </p:spPr>
      </p:pic>
      <p:pic>
        <p:nvPicPr>
          <p:cNvPr id="86" name="PA-图片 2">
            <a:extLst>
              <a:ext uri="{FF2B5EF4-FFF2-40B4-BE49-F238E27FC236}">
                <a16:creationId xmlns:a16="http://schemas.microsoft.com/office/drawing/2014/main" id="{6F60DEC3-C0DA-439A-9E0A-9BFF194BC4DD}"/>
              </a:ext>
            </a:extLst>
          </p:cNvPr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200000">
            <a:off x="6413574" y="3231201"/>
            <a:ext cx="1300361" cy="1300361"/>
          </a:xfrm>
          <a:prstGeom prst="rect">
            <a:avLst/>
          </a:prstGeom>
        </p:spPr>
      </p:pic>
      <p:pic>
        <p:nvPicPr>
          <p:cNvPr id="87" name="PA-图片 2">
            <a:extLst>
              <a:ext uri="{FF2B5EF4-FFF2-40B4-BE49-F238E27FC236}">
                <a16:creationId xmlns:a16="http://schemas.microsoft.com/office/drawing/2014/main" id="{CDA6FAF8-A8FB-4557-A3A0-EBEE53010213}"/>
              </a:ext>
            </a:extLst>
          </p:cNvPr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163637">
            <a:off x="6414095" y="2409285"/>
            <a:ext cx="1300361" cy="1300361"/>
          </a:xfrm>
          <a:prstGeom prst="rect">
            <a:avLst/>
          </a:prstGeom>
        </p:spPr>
      </p:pic>
      <p:pic>
        <p:nvPicPr>
          <p:cNvPr id="88" name="PA-图片 2">
            <a:extLst>
              <a:ext uri="{FF2B5EF4-FFF2-40B4-BE49-F238E27FC236}">
                <a16:creationId xmlns:a16="http://schemas.microsoft.com/office/drawing/2014/main" id="{0BBC6129-9C1A-44DF-8BF3-26995A6B7665}"/>
              </a:ext>
            </a:extLst>
          </p:cNvPr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127273">
            <a:off x="6320392" y="1626318"/>
            <a:ext cx="1300361" cy="1300361"/>
          </a:xfrm>
          <a:prstGeom prst="rect">
            <a:avLst/>
          </a:prstGeom>
        </p:spPr>
      </p:pic>
      <p:pic>
        <p:nvPicPr>
          <p:cNvPr id="89" name="PA-图片 2">
            <a:extLst>
              <a:ext uri="{FF2B5EF4-FFF2-40B4-BE49-F238E27FC236}">
                <a16:creationId xmlns:a16="http://schemas.microsoft.com/office/drawing/2014/main" id="{9E858AF6-01DE-4FD4-B739-90E0098F1972}"/>
              </a:ext>
            </a:extLst>
          </p:cNvPr>
          <p:cNvPicPr>
            <a:picLocks noChangeAspect="1"/>
          </p:cNvPicPr>
          <p:nvPr>
            <p:custDataLst>
              <p:tags r:id="rId14"/>
            </p:custDataLst>
          </p:nvPr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63636">
            <a:off x="5999167" y="895079"/>
            <a:ext cx="1300361" cy="1300361"/>
          </a:xfrm>
          <a:prstGeom prst="rect">
            <a:avLst/>
          </a:prstGeom>
        </p:spPr>
      </p:pic>
      <p:pic>
        <p:nvPicPr>
          <p:cNvPr id="90" name="PA-图片 2">
            <a:extLst>
              <a:ext uri="{FF2B5EF4-FFF2-40B4-BE49-F238E27FC236}">
                <a16:creationId xmlns:a16="http://schemas.microsoft.com/office/drawing/2014/main" id="{C8377B95-C633-4093-8529-68AA3F7EC966}"/>
              </a:ext>
            </a:extLst>
          </p:cNvPr>
          <p:cNvPicPr>
            <a:picLocks noChangeAspect="1"/>
          </p:cNvPicPr>
          <p:nvPr>
            <p:custDataLst>
              <p:tags r:id="rId15"/>
            </p:custDataLst>
          </p:nvPr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90909">
            <a:off x="5282736" y="211716"/>
            <a:ext cx="1300361" cy="1300361"/>
          </a:xfrm>
          <a:prstGeom prst="rect">
            <a:avLst/>
          </a:prstGeom>
        </p:spPr>
      </p:pic>
      <p:pic>
        <p:nvPicPr>
          <p:cNvPr id="91" name="PA-图片 2">
            <a:extLst>
              <a:ext uri="{FF2B5EF4-FFF2-40B4-BE49-F238E27FC236}">
                <a16:creationId xmlns:a16="http://schemas.microsoft.com/office/drawing/2014/main" id="{C2C9A064-4613-429D-B9CB-67A21D1A834C}"/>
              </a:ext>
            </a:extLst>
          </p:cNvPr>
          <p:cNvPicPr>
            <a:picLocks noChangeAspect="1"/>
          </p:cNvPicPr>
          <p:nvPr>
            <p:custDataLst>
              <p:tags r:id="rId16"/>
            </p:custDataLst>
          </p:nvPr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545455">
            <a:off x="6026805" y="394289"/>
            <a:ext cx="1300361" cy="1300361"/>
          </a:xfrm>
          <a:prstGeom prst="rect">
            <a:avLst/>
          </a:prstGeom>
        </p:spPr>
      </p:pic>
      <p:pic>
        <p:nvPicPr>
          <p:cNvPr id="92" name="PA-图片 2">
            <a:extLst>
              <a:ext uri="{FF2B5EF4-FFF2-40B4-BE49-F238E27FC236}">
                <a16:creationId xmlns:a16="http://schemas.microsoft.com/office/drawing/2014/main" id="{264298F9-C281-4638-84B2-0237D3F91F54}"/>
              </a:ext>
            </a:extLst>
          </p:cNvPr>
          <p:cNvPicPr>
            <a:picLocks noChangeAspect="1"/>
          </p:cNvPicPr>
          <p:nvPr>
            <p:custDataLst>
              <p:tags r:id="rId17"/>
            </p:custDataLst>
          </p:nvPr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400000">
            <a:off x="6544028" y="955946"/>
            <a:ext cx="1300361" cy="1300361"/>
          </a:xfrm>
          <a:prstGeom prst="rect">
            <a:avLst/>
          </a:prstGeom>
        </p:spPr>
      </p:pic>
      <p:pic>
        <p:nvPicPr>
          <p:cNvPr id="93" name="PA-图片 2">
            <a:extLst>
              <a:ext uri="{FF2B5EF4-FFF2-40B4-BE49-F238E27FC236}">
                <a16:creationId xmlns:a16="http://schemas.microsoft.com/office/drawing/2014/main" id="{024FBD42-896A-48CA-A8CE-924BED5F6884}"/>
              </a:ext>
            </a:extLst>
          </p:cNvPr>
          <p:cNvPicPr>
            <a:picLocks noChangeAspect="1"/>
          </p:cNvPicPr>
          <p:nvPr>
            <p:custDataLst>
              <p:tags r:id="rId18"/>
            </p:custDataLst>
          </p:nvPr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672728">
            <a:off x="6791067" y="1698427"/>
            <a:ext cx="1300361" cy="1300361"/>
          </a:xfrm>
          <a:prstGeom prst="rect">
            <a:avLst/>
          </a:prstGeom>
        </p:spPr>
      </p:pic>
      <p:pic>
        <p:nvPicPr>
          <p:cNvPr id="94" name="PA-图片 2">
            <a:extLst>
              <a:ext uri="{FF2B5EF4-FFF2-40B4-BE49-F238E27FC236}">
                <a16:creationId xmlns:a16="http://schemas.microsoft.com/office/drawing/2014/main" id="{214A218A-4B9B-4912-B5D6-00C60ABFE202}"/>
              </a:ext>
            </a:extLst>
          </p:cNvPr>
          <p:cNvPicPr>
            <a:picLocks noChangeAspect="1"/>
          </p:cNvPicPr>
          <p:nvPr>
            <p:custDataLst>
              <p:tags r:id="rId19"/>
            </p:custDataLst>
          </p:nvPr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945455">
            <a:off x="6878250" y="2473740"/>
            <a:ext cx="1300361" cy="1300361"/>
          </a:xfrm>
          <a:prstGeom prst="rect">
            <a:avLst/>
          </a:prstGeom>
        </p:spPr>
      </p:pic>
      <p:pic>
        <p:nvPicPr>
          <p:cNvPr id="95" name="PA-图片 2">
            <a:extLst>
              <a:ext uri="{FF2B5EF4-FFF2-40B4-BE49-F238E27FC236}">
                <a16:creationId xmlns:a16="http://schemas.microsoft.com/office/drawing/2014/main" id="{5BA811BD-6C6C-4E7C-A0F6-19F59E615D97}"/>
              </a:ext>
            </a:extLst>
          </p:cNvPr>
          <p:cNvPicPr>
            <a:picLocks noChangeAspect="1"/>
          </p:cNvPicPr>
          <p:nvPr>
            <p:custDataLst>
              <p:tags r:id="rId20"/>
            </p:custDataLst>
          </p:nvPr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472727">
            <a:off x="6874104" y="3245656"/>
            <a:ext cx="1300361" cy="1300361"/>
          </a:xfrm>
          <a:prstGeom prst="rect">
            <a:avLst/>
          </a:prstGeom>
        </p:spPr>
      </p:pic>
      <p:pic>
        <p:nvPicPr>
          <p:cNvPr id="96" name="PA-图片 2">
            <a:extLst>
              <a:ext uri="{FF2B5EF4-FFF2-40B4-BE49-F238E27FC236}">
                <a16:creationId xmlns:a16="http://schemas.microsoft.com/office/drawing/2014/main" id="{18E81E4A-18D9-4FFA-81C6-9A3F5531D94A}"/>
              </a:ext>
            </a:extLst>
          </p:cNvPr>
          <p:cNvPicPr>
            <a:picLocks noChangeAspect="1"/>
          </p:cNvPicPr>
          <p:nvPr>
            <p:custDataLst>
              <p:tags r:id="rId21"/>
            </p:custDataLst>
          </p:nvPr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581818">
            <a:off x="6774700" y="3992307"/>
            <a:ext cx="1300361" cy="1300361"/>
          </a:xfrm>
          <a:prstGeom prst="rect">
            <a:avLst/>
          </a:prstGeom>
        </p:spPr>
      </p:pic>
      <p:pic>
        <p:nvPicPr>
          <p:cNvPr id="97" name="PA-图片 2">
            <a:extLst>
              <a:ext uri="{FF2B5EF4-FFF2-40B4-BE49-F238E27FC236}">
                <a16:creationId xmlns:a16="http://schemas.microsoft.com/office/drawing/2014/main" id="{5A3B8931-341D-458E-A782-CC2F7534C4C3}"/>
              </a:ext>
            </a:extLst>
          </p:cNvPr>
          <p:cNvPicPr>
            <a:picLocks noChangeAspect="1"/>
          </p:cNvPicPr>
          <p:nvPr>
            <p:custDataLst>
              <p:tags r:id="rId22"/>
            </p:custDataLst>
          </p:nvPr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745455">
            <a:off x="6506644" y="4721339"/>
            <a:ext cx="1300361" cy="1300361"/>
          </a:xfrm>
          <a:prstGeom prst="rect">
            <a:avLst/>
          </a:prstGeom>
        </p:spPr>
      </p:pic>
      <p:pic>
        <p:nvPicPr>
          <p:cNvPr id="98" name="PA-图片 2">
            <a:extLst>
              <a:ext uri="{FF2B5EF4-FFF2-40B4-BE49-F238E27FC236}">
                <a16:creationId xmlns:a16="http://schemas.microsoft.com/office/drawing/2014/main" id="{320DC0BB-B8AF-40BC-BBA5-B08B78BBF1A0}"/>
              </a:ext>
            </a:extLst>
          </p:cNvPr>
          <p:cNvPicPr>
            <a:picLocks noChangeAspect="1"/>
          </p:cNvPicPr>
          <p:nvPr>
            <p:custDataLst>
              <p:tags r:id="rId23"/>
            </p:custDataLst>
          </p:nvPr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2436364">
            <a:off x="5976432" y="5272979"/>
            <a:ext cx="1300361" cy="1300361"/>
          </a:xfrm>
          <a:prstGeom prst="rect">
            <a:avLst/>
          </a:prstGeom>
        </p:spPr>
      </p:pic>
      <p:pic>
        <p:nvPicPr>
          <p:cNvPr id="99" name="PA-图片 2">
            <a:extLst>
              <a:ext uri="{FF2B5EF4-FFF2-40B4-BE49-F238E27FC236}">
                <a16:creationId xmlns:a16="http://schemas.microsoft.com/office/drawing/2014/main" id="{F4801187-769A-45DC-A9F7-82FA7A52EBF8}"/>
              </a:ext>
            </a:extLst>
          </p:cNvPr>
          <p:cNvPicPr>
            <a:picLocks noChangeAspect="1"/>
          </p:cNvPicPr>
          <p:nvPr>
            <p:custDataLst>
              <p:tags r:id="rId24"/>
            </p:custDataLst>
          </p:nvPr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236364">
            <a:off x="5225673" y="5447404"/>
            <a:ext cx="1300361" cy="1300361"/>
          </a:xfrm>
          <a:prstGeom prst="rect">
            <a:avLst/>
          </a:prstGeom>
        </p:spPr>
      </p:pic>
      <p:pic>
        <p:nvPicPr>
          <p:cNvPr id="100" name="PA-图片 2">
            <a:extLst>
              <a:ext uri="{FF2B5EF4-FFF2-40B4-BE49-F238E27FC236}">
                <a16:creationId xmlns:a16="http://schemas.microsoft.com/office/drawing/2014/main" id="{DB325881-267E-433D-9CE7-851079C91478}"/>
              </a:ext>
            </a:extLst>
          </p:cNvPr>
          <p:cNvPicPr>
            <a:picLocks noChangeAspect="1"/>
          </p:cNvPicPr>
          <p:nvPr>
            <p:custDataLst>
              <p:tags r:id="rId25"/>
            </p:custDataLst>
          </p:nvPr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509091">
            <a:off x="4498127" y="5248858"/>
            <a:ext cx="1300361" cy="1300361"/>
          </a:xfrm>
          <a:prstGeom prst="rect">
            <a:avLst/>
          </a:prstGeom>
        </p:spPr>
      </p:pic>
      <p:pic>
        <p:nvPicPr>
          <p:cNvPr id="101" name="PA-图片 2">
            <a:extLst>
              <a:ext uri="{FF2B5EF4-FFF2-40B4-BE49-F238E27FC236}">
                <a16:creationId xmlns:a16="http://schemas.microsoft.com/office/drawing/2014/main" id="{E476BA57-737A-4830-AC3F-80523E6CEC7E}"/>
              </a:ext>
            </a:extLst>
          </p:cNvPr>
          <p:cNvPicPr>
            <a:picLocks noChangeAspect="1"/>
          </p:cNvPicPr>
          <p:nvPr>
            <p:custDataLst>
              <p:tags r:id="rId26"/>
            </p:custDataLst>
          </p:nvPr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54545">
            <a:off x="3990783" y="4681176"/>
            <a:ext cx="1300361" cy="1300361"/>
          </a:xfrm>
          <a:prstGeom prst="rect">
            <a:avLst/>
          </a:prstGeom>
        </p:spPr>
      </p:pic>
      <p:pic>
        <p:nvPicPr>
          <p:cNvPr id="102" name="PA-图片 2">
            <a:extLst>
              <a:ext uri="{FF2B5EF4-FFF2-40B4-BE49-F238E27FC236}">
                <a16:creationId xmlns:a16="http://schemas.microsoft.com/office/drawing/2014/main" id="{5DB86741-B276-48F4-A3C3-77C91C823E81}"/>
              </a:ext>
            </a:extLst>
          </p:cNvPr>
          <p:cNvPicPr>
            <a:picLocks noChangeAspect="1"/>
          </p:cNvPicPr>
          <p:nvPr>
            <p:custDataLst>
              <p:tags r:id="rId27"/>
            </p:custDataLst>
          </p:nvPr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981819">
            <a:off x="3744468" y="3951997"/>
            <a:ext cx="1300361" cy="1300361"/>
          </a:xfrm>
          <a:prstGeom prst="rect">
            <a:avLst/>
          </a:prstGeom>
        </p:spPr>
      </p:pic>
      <p:pic>
        <p:nvPicPr>
          <p:cNvPr id="103" name="PA-图片 2">
            <a:extLst>
              <a:ext uri="{FF2B5EF4-FFF2-40B4-BE49-F238E27FC236}">
                <a16:creationId xmlns:a16="http://schemas.microsoft.com/office/drawing/2014/main" id="{7AE3A02D-68A0-42E6-B0BB-1E58CA8DC037}"/>
              </a:ext>
            </a:extLst>
          </p:cNvPr>
          <p:cNvPicPr>
            <a:picLocks noChangeAspect="1"/>
          </p:cNvPicPr>
          <p:nvPr>
            <p:custDataLst>
              <p:tags r:id="rId28"/>
            </p:custDataLst>
          </p:nvPr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272727">
            <a:off x="3654888" y="3182019"/>
            <a:ext cx="1300361" cy="1300361"/>
          </a:xfrm>
          <a:prstGeom prst="rect">
            <a:avLst/>
          </a:prstGeom>
        </p:spPr>
      </p:pic>
      <p:pic>
        <p:nvPicPr>
          <p:cNvPr id="104" name="PA-图片 2">
            <a:extLst>
              <a:ext uri="{FF2B5EF4-FFF2-40B4-BE49-F238E27FC236}">
                <a16:creationId xmlns:a16="http://schemas.microsoft.com/office/drawing/2014/main" id="{21637113-DF75-42DE-84DC-BE5DD4E7D59F}"/>
              </a:ext>
            </a:extLst>
          </p:cNvPr>
          <p:cNvPicPr>
            <a:picLocks noChangeAspect="1"/>
          </p:cNvPicPr>
          <p:nvPr>
            <p:custDataLst>
              <p:tags r:id="rId29"/>
            </p:custDataLst>
          </p:nvPr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327274">
            <a:off x="3658353" y="2398728"/>
            <a:ext cx="1300361" cy="1300361"/>
          </a:xfrm>
          <a:prstGeom prst="rect">
            <a:avLst/>
          </a:prstGeom>
        </p:spPr>
      </p:pic>
      <p:pic>
        <p:nvPicPr>
          <p:cNvPr id="105" name="PA-图片 2">
            <a:extLst>
              <a:ext uri="{FF2B5EF4-FFF2-40B4-BE49-F238E27FC236}">
                <a16:creationId xmlns:a16="http://schemas.microsoft.com/office/drawing/2014/main" id="{606654D1-815F-4F34-B938-232501E4615C}"/>
              </a:ext>
            </a:extLst>
          </p:cNvPr>
          <p:cNvPicPr>
            <a:picLocks noChangeAspect="1"/>
          </p:cNvPicPr>
          <p:nvPr>
            <p:custDataLst>
              <p:tags r:id="rId30"/>
            </p:custDataLst>
          </p:nvPr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618182">
            <a:off x="3753843" y="1635006"/>
            <a:ext cx="1300361" cy="1300361"/>
          </a:xfrm>
          <a:prstGeom prst="rect">
            <a:avLst/>
          </a:prstGeom>
        </p:spPr>
      </p:pic>
      <p:pic>
        <p:nvPicPr>
          <p:cNvPr id="106" name="PA-图片 2">
            <a:extLst>
              <a:ext uri="{FF2B5EF4-FFF2-40B4-BE49-F238E27FC236}">
                <a16:creationId xmlns:a16="http://schemas.microsoft.com/office/drawing/2014/main" id="{48B6314F-352E-4E8E-B816-56746803575A}"/>
              </a:ext>
            </a:extLst>
          </p:cNvPr>
          <p:cNvPicPr>
            <a:picLocks noChangeAspect="1"/>
          </p:cNvPicPr>
          <p:nvPr>
            <p:custDataLst>
              <p:tags r:id="rId31"/>
            </p:custDataLst>
          </p:nvPr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363636">
            <a:off x="4003792" y="924415"/>
            <a:ext cx="1300361" cy="1300361"/>
          </a:xfrm>
          <a:prstGeom prst="rect">
            <a:avLst/>
          </a:prstGeom>
        </p:spPr>
      </p:pic>
      <p:pic>
        <p:nvPicPr>
          <p:cNvPr id="107" name="PA-图片 2">
            <a:extLst>
              <a:ext uri="{FF2B5EF4-FFF2-40B4-BE49-F238E27FC236}">
                <a16:creationId xmlns:a16="http://schemas.microsoft.com/office/drawing/2014/main" id="{7F05982F-1032-4F84-A009-B39DCBE17DE0}"/>
              </a:ext>
            </a:extLst>
          </p:cNvPr>
          <p:cNvPicPr>
            <a:picLocks noChangeAspect="1"/>
          </p:cNvPicPr>
          <p:nvPr>
            <p:custDataLst>
              <p:tags r:id="rId32"/>
            </p:custDataLst>
          </p:nvPr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600000">
            <a:off x="4537784" y="379835"/>
            <a:ext cx="1300361" cy="1300361"/>
          </a:xfrm>
          <a:prstGeom prst="rect">
            <a:avLst/>
          </a:prstGeom>
        </p:spPr>
      </p:pic>
      <p:grpSp>
        <p:nvGrpSpPr>
          <p:cNvPr id="72" name="水印形状">
            <a:extLst>
              <a:ext uri="{FF2B5EF4-FFF2-40B4-BE49-F238E27FC236}">
                <a16:creationId xmlns:a16="http://schemas.microsoft.com/office/drawing/2014/main" id="{C09438A5-5748-436F-88FC-5F56ECCFCEB7}"/>
              </a:ext>
            </a:extLst>
          </p:cNvPr>
          <p:cNvGrpSpPr/>
          <p:nvPr/>
        </p:nvGrpSpPr>
        <p:grpSpPr>
          <a:xfrm>
            <a:off x="10421257" y="304729"/>
            <a:ext cx="1538516" cy="287500"/>
            <a:chOff x="9618542" y="253690"/>
            <a:chExt cx="2500888" cy="467337"/>
          </a:xfrm>
        </p:grpSpPr>
        <p:grpSp>
          <p:nvGrpSpPr>
            <p:cNvPr id="73" name="组合 72">
              <a:extLst>
                <a:ext uri="{FF2B5EF4-FFF2-40B4-BE49-F238E27FC236}">
                  <a16:creationId xmlns:a16="http://schemas.microsoft.com/office/drawing/2014/main" id="{01D3B7A9-66F1-4FC5-908F-21252E71596A}"/>
                </a:ext>
              </a:extLst>
            </p:cNvPr>
            <p:cNvGrpSpPr/>
            <p:nvPr/>
          </p:nvGrpSpPr>
          <p:grpSpPr>
            <a:xfrm>
              <a:off x="9618542" y="253690"/>
              <a:ext cx="1996515" cy="467337"/>
              <a:chOff x="9997309" y="253690"/>
              <a:chExt cx="1996515" cy="467337"/>
            </a:xfrm>
          </p:grpSpPr>
          <p:sp>
            <p:nvSpPr>
              <p:cNvPr id="75" name="任意多边形: 形状 74">
                <a:extLst>
                  <a:ext uri="{FF2B5EF4-FFF2-40B4-BE49-F238E27FC236}">
                    <a16:creationId xmlns:a16="http://schemas.microsoft.com/office/drawing/2014/main" id="{71FD22D2-9B4A-451E-A5AC-253BA748D3E7}"/>
                  </a:ext>
                </a:extLst>
              </p:cNvPr>
              <p:cNvSpPr/>
              <p:nvPr/>
            </p:nvSpPr>
            <p:spPr>
              <a:xfrm>
                <a:off x="10604616" y="272740"/>
                <a:ext cx="1389208" cy="448287"/>
              </a:xfrm>
              <a:custGeom>
                <a:avLst/>
                <a:gdLst>
                  <a:gd name="connsiteX0" fmla="*/ 3151035 w 4878810"/>
                  <a:gd name="connsiteY0" fmla="*/ 775949 h 1574358"/>
                  <a:gd name="connsiteX1" fmla="*/ 3147360 w 4878810"/>
                  <a:gd name="connsiteY1" fmla="*/ 806317 h 1574358"/>
                  <a:gd name="connsiteX2" fmla="*/ 3315097 w 4878810"/>
                  <a:gd name="connsiteY2" fmla="*/ 806317 h 1574358"/>
                  <a:gd name="connsiteX3" fmla="*/ 3318770 w 4878810"/>
                  <a:gd name="connsiteY3" fmla="*/ 775949 h 1574358"/>
                  <a:gd name="connsiteX4" fmla="*/ 2760468 w 4878810"/>
                  <a:gd name="connsiteY4" fmla="*/ 775949 h 1574358"/>
                  <a:gd name="connsiteX5" fmla="*/ 2756795 w 4878810"/>
                  <a:gd name="connsiteY5" fmla="*/ 806317 h 1574358"/>
                  <a:gd name="connsiteX6" fmla="*/ 2922081 w 4878810"/>
                  <a:gd name="connsiteY6" fmla="*/ 806317 h 1574358"/>
                  <a:gd name="connsiteX7" fmla="*/ 2925755 w 4878810"/>
                  <a:gd name="connsiteY7" fmla="*/ 775949 h 1574358"/>
                  <a:gd name="connsiteX8" fmla="*/ 1936108 w 4878810"/>
                  <a:gd name="connsiteY8" fmla="*/ 772810 h 1574358"/>
                  <a:gd name="connsiteX9" fmla="*/ 1921018 w 4878810"/>
                  <a:gd name="connsiteY9" fmla="*/ 869012 h 1574358"/>
                  <a:gd name="connsiteX10" fmla="*/ 2028016 w 4878810"/>
                  <a:gd name="connsiteY10" fmla="*/ 869012 h 1574358"/>
                  <a:gd name="connsiteX11" fmla="*/ 2043104 w 4878810"/>
                  <a:gd name="connsiteY11" fmla="*/ 772810 h 1574358"/>
                  <a:gd name="connsiteX12" fmla="*/ 3165726 w 4878810"/>
                  <a:gd name="connsiteY12" fmla="*/ 672700 h 1574358"/>
                  <a:gd name="connsiteX13" fmla="*/ 3160829 w 4878810"/>
                  <a:gd name="connsiteY13" fmla="*/ 707926 h 1574358"/>
                  <a:gd name="connsiteX14" fmla="*/ 3328564 w 4878810"/>
                  <a:gd name="connsiteY14" fmla="*/ 707926 h 1574358"/>
                  <a:gd name="connsiteX15" fmla="*/ 3333461 w 4878810"/>
                  <a:gd name="connsiteY15" fmla="*/ 672700 h 1574358"/>
                  <a:gd name="connsiteX16" fmla="*/ 2775160 w 4878810"/>
                  <a:gd name="connsiteY16" fmla="*/ 672700 h 1574358"/>
                  <a:gd name="connsiteX17" fmla="*/ 2770263 w 4878810"/>
                  <a:gd name="connsiteY17" fmla="*/ 707926 h 1574358"/>
                  <a:gd name="connsiteX18" fmla="*/ 2935550 w 4878810"/>
                  <a:gd name="connsiteY18" fmla="*/ 707926 h 1574358"/>
                  <a:gd name="connsiteX19" fmla="*/ 2940448 w 4878810"/>
                  <a:gd name="connsiteY19" fmla="*/ 672700 h 1574358"/>
                  <a:gd name="connsiteX20" fmla="*/ 1970402 w 4878810"/>
                  <a:gd name="connsiteY20" fmla="*/ 559439 h 1574358"/>
                  <a:gd name="connsiteX21" fmla="*/ 1955312 w 4878810"/>
                  <a:gd name="connsiteY21" fmla="*/ 655641 h 1574358"/>
                  <a:gd name="connsiteX22" fmla="*/ 2060938 w 4878810"/>
                  <a:gd name="connsiteY22" fmla="*/ 655641 h 1574358"/>
                  <a:gd name="connsiteX23" fmla="*/ 2076026 w 4878810"/>
                  <a:gd name="connsiteY23" fmla="*/ 559439 h 1574358"/>
                  <a:gd name="connsiteX24" fmla="*/ 1532811 w 4878810"/>
                  <a:gd name="connsiteY24" fmla="*/ 431168 h 1574358"/>
                  <a:gd name="connsiteX25" fmla="*/ 1654897 w 4878810"/>
                  <a:gd name="connsiteY25" fmla="*/ 431168 h 1574358"/>
                  <a:gd name="connsiteX26" fmla="*/ 1617860 w 4878810"/>
                  <a:gd name="connsiteY26" fmla="*/ 575472 h 1574358"/>
                  <a:gd name="connsiteX27" fmla="*/ 1586310 w 4878810"/>
                  <a:gd name="connsiteY27" fmla="*/ 640841 h 1574358"/>
                  <a:gd name="connsiteX28" fmla="*/ 1524581 w 4878810"/>
                  <a:gd name="connsiteY28" fmla="*/ 872713 h 1574358"/>
                  <a:gd name="connsiteX29" fmla="*/ 1579451 w 4878810"/>
                  <a:gd name="connsiteY29" fmla="*/ 864079 h 1574358"/>
                  <a:gd name="connsiteX30" fmla="*/ 1598655 w 4878810"/>
                  <a:gd name="connsiteY30" fmla="*/ 630973 h 1574358"/>
                  <a:gd name="connsiteX31" fmla="*/ 1715255 w 4878810"/>
                  <a:gd name="connsiteY31" fmla="*/ 630973 h 1574358"/>
                  <a:gd name="connsiteX32" fmla="*/ 1687819 w 4878810"/>
                  <a:gd name="connsiteY32" fmla="*/ 983715 h 1574358"/>
                  <a:gd name="connsiteX33" fmla="*/ 1569849 w 4878810"/>
                  <a:gd name="connsiteY33" fmla="*/ 983715 h 1574358"/>
                  <a:gd name="connsiteX34" fmla="*/ 1571221 w 4878810"/>
                  <a:gd name="connsiteY34" fmla="*/ 963981 h 1574358"/>
                  <a:gd name="connsiteX35" fmla="*/ 1376432 w 4878810"/>
                  <a:gd name="connsiteY35" fmla="*/ 982481 h 1574358"/>
                  <a:gd name="connsiteX36" fmla="*/ 1392893 w 4878810"/>
                  <a:gd name="connsiteY36" fmla="*/ 875179 h 1574358"/>
                  <a:gd name="connsiteX37" fmla="*/ 3561189 w 4878810"/>
                  <a:gd name="connsiteY37" fmla="*/ 378744 h 1574358"/>
                  <a:gd name="connsiteX38" fmla="*/ 3551395 w 4878810"/>
                  <a:gd name="connsiteY38" fmla="*/ 452841 h 1574358"/>
                  <a:gd name="connsiteX39" fmla="*/ 3196334 w 4878810"/>
                  <a:gd name="connsiteY39" fmla="*/ 460129 h 1574358"/>
                  <a:gd name="connsiteX40" fmla="*/ 3192662 w 4878810"/>
                  <a:gd name="connsiteY40" fmla="*/ 488066 h 1574358"/>
                  <a:gd name="connsiteX41" fmla="*/ 3569760 w 4878810"/>
                  <a:gd name="connsiteY41" fmla="*/ 488066 h 1574358"/>
                  <a:gd name="connsiteX42" fmla="*/ 3558740 w 4878810"/>
                  <a:gd name="connsiteY42" fmla="*/ 567022 h 1574358"/>
                  <a:gd name="connsiteX43" fmla="*/ 3181642 w 4878810"/>
                  <a:gd name="connsiteY43" fmla="*/ 567022 h 1574358"/>
                  <a:gd name="connsiteX44" fmla="*/ 3176745 w 4878810"/>
                  <a:gd name="connsiteY44" fmla="*/ 594960 h 1574358"/>
                  <a:gd name="connsiteX45" fmla="*/ 3530580 w 4878810"/>
                  <a:gd name="connsiteY45" fmla="*/ 594960 h 1574358"/>
                  <a:gd name="connsiteX46" fmla="*/ 3490177 w 4878810"/>
                  <a:gd name="connsiteY46" fmla="*/ 885272 h 1574358"/>
                  <a:gd name="connsiteX47" fmla="*/ 3136343 w 4878810"/>
                  <a:gd name="connsiteY47" fmla="*/ 885272 h 1574358"/>
                  <a:gd name="connsiteX48" fmla="*/ 3132669 w 4878810"/>
                  <a:gd name="connsiteY48" fmla="*/ 911996 h 1574358"/>
                  <a:gd name="connsiteX49" fmla="*/ 3509766 w 4878810"/>
                  <a:gd name="connsiteY49" fmla="*/ 911996 h 1574358"/>
                  <a:gd name="connsiteX50" fmla="*/ 3498747 w 4878810"/>
                  <a:gd name="connsiteY50" fmla="*/ 986092 h 1574358"/>
                  <a:gd name="connsiteX51" fmla="*/ 3121650 w 4878810"/>
                  <a:gd name="connsiteY51" fmla="*/ 986092 h 1574358"/>
                  <a:gd name="connsiteX52" fmla="*/ 3117976 w 4878810"/>
                  <a:gd name="connsiteY52" fmla="*/ 1014029 h 1574358"/>
                  <a:gd name="connsiteX53" fmla="*/ 3518337 w 4878810"/>
                  <a:gd name="connsiteY53" fmla="*/ 1014029 h 1574358"/>
                  <a:gd name="connsiteX54" fmla="*/ 3507317 w 4878810"/>
                  <a:gd name="connsiteY54" fmla="*/ 1085696 h 1574358"/>
                  <a:gd name="connsiteX55" fmla="*/ 2483766 w 4878810"/>
                  <a:gd name="connsiteY55" fmla="*/ 1085696 h 1574358"/>
                  <a:gd name="connsiteX56" fmla="*/ 2494786 w 4878810"/>
                  <a:gd name="connsiteY56" fmla="*/ 1014029 h 1574358"/>
                  <a:gd name="connsiteX57" fmla="*/ 2892697 w 4878810"/>
                  <a:gd name="connsiteY57" fmla="*/ 1014029 h 1574358"/>
                  <a:gd name="connsiteX58" fmla="*/ 2896370 w 4878810"/>
                  <a:gd name="connsiteY58" fmla="*/ 986092 h 1574358"/>
                  <a:gd name="connsiteX59" fmla="*/ 2521720 w 4878810"/>
                  <a:gd name="connsiteY59" fmla="*/ 986092 h 1574358"/>
                  <a:gd name="connsiteX60" fmla="*/ 2532740 w 4878810"/>
                  <a:gd name="connsiteY60" fmla="*/ 911996 h 1574358"/>
                  <a:gd name="connsiteX61" fmla="*/ 2907390 w 4878810"/>
                  <a:gd name="connsiteY61" fmla="*/ 911996 h 1574358"/>
                  <a:gd name="connsiteX62" fmla="*/ 2911063 w 4878810"/>
                  <a:gd name="connsiteY62" fmla="*/ 885272 h 1574358"/>
                  <a:gd name="connsiteX63" fmla="*/ 2559675 w 4878810"/>
                  <a:gd name="connsiteY63" fmla="*/ 885272 h 1574358"/>
                  <a:gd name="connsiteX64" fmla="*/ 2600078 w 4878810"/>
                  <a:gd name="connsiteY64" fmla="*/ 594960 h 1574358"/>
                  <a:gd name="connsiteX65" fmla="*/ 2951465 w 4878810"/>
                  <a:gd name="connsiteY65" fmla="*/ 594960 h 1574358"/>
                  <a:gd name="connsiteX66" fmla="*/ 2956363 w 4878810"/>
                  <a:gd name="connsiteY66" fmla="*/ 567022 h 1574358"/>
                  <a:gd name="connsiteX67" fmla="*/ 2581714 w 4878810"/>
                  <a:gd name="connsiteY67" fmla="*/ 567022 h 1574358"/>
                  <a:gd name="connsiteX68" fmla="*/ 2592733 w 4878810"/>
                  <a:gd name="connsiteY68" fmla="*/ 488066 h 1574358"/>
                  <a:gd name="connsiteX69" fmla="*/ 2967383 w 4878810"/>
                  <a:gd name="connsiteY69" fmla="*/ 488066 h 1574358"/>
                  <a:gd name="connsiteX70" fmla="*/ 2971055 w 4878810"/>
                  <a:gd name="connsiteY70" fmla="*/ 464987 h 1574358"/>
                  <a:gd name="connsiteX71" fmla="*/ 2618444 w 4878810"/>
                  <a:gd name="connsiteY71" fmla="*/ 471061 h 1574358"/>
                  <a:gd name="connsiteX72" fmla="*/ 2628238 w 4878810"/>
                  <a:gd name="connsiteY72" fmla="*/ 396964 h 1574358"/>
                  <a:gd name="connsiteX73" fmla="*/ 2003324 w 4878810"/>
                  <a:gd name="connsiteY73" fmla="*/ 346067 h 1574358"/>
                  <a:gd name="connsiteX74" fmla="*/ 1988233 w 4878810"/>
                  <a:gd name="connsiteY74" fmla="*/ 442269 h 1574358"/>
                  <a:gd name="connsiteX75" fmla="*/ 2093859 w 4878810"/>
                  <a:gd name="connsiteY75" fmla="*/ 442269 h 1574358"/>
                  <a:gd name="connsiteX76" fmla="*/ 2108948 w 4878810"/>
                  <a:gd name="connsiteY76" fmla="*/ 346067 h 1574358"/>
                  <a:gd name="connsiteX77" fmla="*/ 4055772 w 4878810"/>
                  <a:gd name="connsiteY77" fmla="*/ 322451 h 1574358"/>
                  <a:gd name="connsiteX78" fmla="*/ 4290342 w 4878810"/>
                  <a:gd name="connsiteY78" fmla="*/ 322451 h 1574358"/>
                  <a:gd name="connsiteX79" fmla="*/ 4213523 w 4878810"/>
                  <a:gd name="connsiteY79" fmla="*/ 392754 h 1574358"/>
                  <a:gd name="connsiteX80" fmla="*/ 4722444 w 4878810"/>
                  <a:gd name="connsiteY80" fmla="*/ 392754 h 1574358"/>
                  <a:gd name="connsiteX81" fmla="*/ 4661074 w 4878810"/>
                  <a:gd name="connsiteY81" fmla="*/ 508416 h 1574358"/>
                  <a:gd name="connsiteX82" fmla="*/ 4087323 w 4878810"/>
                  <a:gd name="connsiteY82" fmla="*/ 509923 h 1574358"/>
                  <a:gd name="connsiteX83" fmla="*/ 3985813 w 4878810"/>
                  <a:gd name="connsiteY83" fmla="*/ 603658 h 1574358"/>
                  <a:gd name="connsiteX84" fmla="*/ 4114759 w 4878810"/>
                  <a:gd name="connsiteY84" fmla="*/ 603658 h 1574358"/>
                  <a:gd name="connsiteX85" fmla="*/ 4124358 w 4878810"/>
                  <a:gd name="connsiteY85" fmla="*/ 545690 h 1574358"/>
                  <a:gd name="connsiteX86" fmla="*/ 4384992 w 4878810"/>
                  <a:gd name="connsiteY86" fmla="*/ 545690 h 1574358"/>
                  <a:gd name="connsiteX87" fmla="*/ 4375390 w 4878810"/>
                  <a:gd name="connsiteY87" fmla="*/ 603658 h 1574358"/>
                  <a:gd name="connsiteX88" fmla="*/ 4663458 w 4878810"/>
                  <a:gd name="connsiteY88" fmla="*/ 603658 h 1574358"/>
                  <a:gd name="connsiteX89" fmla="*/ 4606605 w 4878810"/>
                  <a:gd name="connsiteY89" fmla="*/ 719322 h 1574358"/>
                  <a:gd name="connsiteX90" fmla="*/ 4357558 w 4878810"/>
                  <a:gd name="connsiteY90" fmla="*/ 720828 h 1574358"/>
                  <a:gd name="connsiteX91" fmla="*/ 4346583 w 4878810"/>
                  <a:gd name="connsiteY91" fmla="*/ 791130 h 1574358"/>
                  <a:gd name="connsiteX92" fmla="*/ 4711470 w 4878810"/>
                  <a:gd name="connsiteY92" fmla="*/ 791130 h 1574358"/>
                  <a:gd name="connsiteX93" fmla="*/ 4636412 w 4878810"/>
                  <a:gd name="connsiteY93" fmla="*/ 908299 h 1574358"/>
                  <a:gd name="connsiteX94" fmla="*/ 4328751 w 4878810"/>
                  <a:gd name="connsiteY94" fmla="*/ 908299 h 1574358"/>
                  <a:gd name="connsiteX95" fmla="*/ 4280798 w 4878810"/>
                  <a:gd name="connsiteY95" fmla="*/ 1251905 h 1574358"/>
                  <a:gd name="connsiteX96" fmla="*/ 4050285 w 4878810"/>
                  <a:gd name="connsiteY96" fmla="*/ 1023002 h 1574358"/>
                  <a:gd name="connsiteX97" fmla="*/ 4068118 w 4878810"/>
                  <a:gd name="connsiteY97" fmla="*/ 908299 h 1574358"/>
                  <a:gd name="connsiteX98" fmla="*/ 3598978 w 4878810"/>
                  <a:gd name="connsiteY98" fmla="*/ 908299 h 1574358"/>
                  <a:gd name="connsiteX99" fmla="*/ 3661991 w 4878810"/>
                  <a:gd name="connsiteY99" fmla="*/ 792635 h 1574358"/>
                  <a:gd name="connsiteX100" fmla="*/ 4085949 w 4878810"/>
                  <a:gd name="connsiteY100" fmla="*/ 791130 h 1574358"/>
                  <a:gd name="connsiteX101" fmla="*/ 4096925 w 4878810"/>
                  <a:gd name="connsiteY101" fmla="*/ 720828 h 1574358"/>
                  <a:gd name="connsiteX102" fmla="*/ 3732039 w 4878810"/>
                  <a:gd name="connsiteY102" fmla="*/ 720828 h 1574358"/>
                  <a:gd name="connsiteX103" fmla="*/ 3751244 w 4878810"/>
                  <a:gd name="connsiteY103" fmla="*/ 603658 h 1574358"/>
                  <a:gd name="connsiteX104" fmla="*/ 3852752 w 4878810"/>
                  <a:gd name="connsiteY104" fmla="*/ 509923 h 1574358"/>
                  <a:gd name="connsiteX105" fmla="*/ 3712834 w 4878810"/>
                  <a:gd name="connsiteY105" fmla="*/ 509923 h 1574358"/>
                  <a:gd name="connsiteX106" fmla="*/ 3768181 w 4878810"/>
                  <a:gd name="connsiteY106" fmla="*/ 392754 h 1574358"/>
                  <a:gd name="connsiteX107" fmla="*/ 3978953 w 4878810"/>
                  <a:gd name="connsiteY107" fmla="*/ 392754 h 1574358"/>
                  <a:gd name="connsiteX108" fmla="*/ 2963423 w 4878810"/>
                  <a:gd name="connsiteY108" fmla="*/ 76391 h 1574358"/>
                  <a:gd name="connsiteX109" fmla="*/ 2927566 w 4878810"/>
                  <a:gd name="connsiteY109" fmla="*/ 229188 h 1574358"/>
                  <a:gd name="connsiteX110" fmla="*/ 3212930 w 4878810"/>
                  <a:gd name="connsiteY110" fmla="*/ 229188 h 1574358"/>
                  <a:gd name="connsiteX111" fmla="*/ 3263590 w 4878810"/>
                  <a:gd name="connsiteY111" fmla="*/ 79567 h 1574358"/>
                  <a:gd name="connsiteX112" fmla="*/ 3472996 w 4878810"/>
                  <a:gd name="connsiteY112" fmla="*/ 81209 h 1574358"/>
                  <a:gd name="connsiteX113" fmla="*/ 3426034 w 4878810"/>
                  <a:gd name="connsiteY113" fmla="*/ 229188 h 1574358"/>
                  <a:gd name="connsiteX114" fmla="*/ 3660608 w 4878810"/>
                  <a:gd name="connsiteY114" fmla="*/ 229188 h 1574358"/>
                  <a:gd name="connsiteX115" fmla="*/ 3659280 w 4878810"/>
                  <a:gd name="connsiteY115" fmla="*/ 238342 h 1574358"/>
                  <a:gd name="connsiteX116" fmla="*/ 3723691 w 4878810"/>
                  <a:gd name="connsiteY116" fmla="*/ 138454 h 1574358"/>
                  <a:gd name="connsiteX117" fmla="*/ 4878810 w 4878810"/>
                  <a:gd name="connsiteY117" fmla="*/ 135443 h 1574358"/>
                  <a:gd name="connsiteX118" fmla="*/ 4739585 w 4878810"/>
                  <a:gd name="connsiteY118" fmla="*/ 346348 h 1574358"/>
                  <a:gd name="connsiteX119" fmla="*/ 4543185 w 4878810"/>
                  <a:gd name="connsiteY119" fmla="*/ 346348 h 1574358"/>
                  <a:gd name="connsiteX120" fmla="*/ 4560436 w 4878810"/>
                  <a:gd name="connsiteY120" fmla="*/ 252612 h 1574358"/>
                  <a:gd name="connsiteX121" fmla="*/ 3904869 w 4878810"/>
                  <a:gd name="connsiteY121" fmla="*/ 252612 h 1574358"/>
                  <a:gd name="connsiteX122" fmla="*/ 3887618 w 4878810"/>
                  <a:gd name="connsiteY122" fmla="*/ 346348 h 1574358"/>
                  <a:gd name="connsiteX123" fmla="*/ 3589633 w 4878810"/>
                  <a:gd name="connsiteY123" fmla="*/ 346348 h 1574358"/>
                  <a:gd name="connsiteX124" fmla="*/ 3589749 w 4878810"/>
                  <a:gd name="connsiteY124" fmla="*/ 346168 h 1574358"/>
                  <a:gd name="connsiteX125" fmla="*/ 3407514 w 4878810"/>
                  <a:gd name="connsiteY125" fmla="*/ 346168 h 1574358"/>
                  <a:gd name="connsiteX126" fmla="*/ 3402885 w 4878810"/>
                  <a:gd name="connsiteY126" fmla="*/ 371216 h 1574358"/>
                  <a:gd name="connsiteX127" fmla="*/ 3138990 w 4878810"/>
                  <a:gd name="connsiteY127" fmla="*/ 378746 h 1574358"/>
                  <a:gd name="connsiteX128" fmla="*/ 3143620 w 4878810"/>
                  <a:gd name="connsiteY128" fmla="*/ 346168 h 1574358"/>
                  <a:gd name="connsiteX129" fmla="*/ 2909047 w 4878810"/>
                  <a:gd name="connsiteY129" fmla="*/ 346168 h 1574358"/>
                  <a:gd name="connsiteX130" fmla="*/ 2904417 w 4878810"/>
                  <a:gd name="connsiteY130" fmla="*/ 372723 h 1574358"/>
                  <a:gd name="connsiteX131" fmla="*/ 2640521 w 4878810"/>
                  <a:gd name="connsiteY131" fmla="*/ 378746 h 1574358"/>
                  <a:gd name="connsiteX132" fmla="*/ 2645152 w 4878810"/>
                  <a:gd name="connsiteY132" fmla="*/ 346168 h 1574358"/>
                  <a:gd name="connsiteX133" fmla="*/ 2412121 w 4878810"/>
                  <a:gd name="connsiteY133" fmla="*/ 346168 h 1574358"/>
                  <a:gd name="connsiteX134" fmla="*/ 2412136 w 4878810"/>
                  <a:gd name="connsiteY134" fmla="*/ 346067 h 1574358"/>
                  <a:gd name="connsiteX135" fmla="*/ 2309225 w 4878810"/>
                  <a:gd name="connsiteY135" fmla="*/ 346067 h 1574358"/>
                  <a:gd name="connsiteX136" fmla="*/ 2294135 w 4878810"/>
                  <a:gd name="connsiteY136" fmla="*/ 442269 h 1574358"/>
                  <a:gd name="connsiteX137" fmla="*/ 2395643 w 4878810"/>
                  <a:gd name="connsiteY137" fmla="*/ 442269 h 1574358"/>
                  <a:gd name="connsiteX138" fmla="*/ 2376440 w 4878810"/>
                  <a:gd name="connsiteY138" fmla="*/ 559439 h 1574358"/>
                  <a:gd name="connsiteX139" fmla="*/ 2274931 w 4878810"/>
                  <a:gd name="connsiteY139" fmla="*/ 559439 h 1574358"/>
                  <a:gd name="connsiteX140" fmla="*/ 2259842 w 4878810"/>
                  <a:gd name="connsiteY140" fmla="*/ 655641 h 1574358"/>
                  <a:gd name="connsiteX141" fmla="*/ 2361350 w 4878810"/>
                  <a:gd name="connsiteY141" fmla="*/ 655641 h 1574358"/>
                  <a:gd name="connsiteX142" fmla="*/ 2343518 w 4878810"/>
                  <a:gd name="connsiteY142" fmla="*/ 772810 h 1574358"/>
                  <a:gd name="connsiteX143" fmla="*/ 2242009 w 4878810"/>
                  <a:gd name="connsiteY143" fmla="*/ 772810 h 1574358"/>
                  <a:gd name="connsiteX144" fmla="*/ 2226919 w 4878810"/>
                  <a:gd name="connsiteY144" fmla="*/ 869012 h 1574358"/>
                  <a:gd name="connsiteX145" fmla="*/ 2370954 w 4878810"/>
                  <a:gd name="connsiteY145" fmla="*/ 869012 h 1574358"/>
                  <a:gd name="connsiteX146" fmla="*/ 2353120 w 4878810"/>
                  <a:gd name="connsiteY146" fmla="*/ 984948 h 1574358"/>
                  <a:gd name="connsiteX147" fmla="*/ 1903185 w 4878810"/>
                  <a:gd name="connsiteY147" fmla="*/ 984948 h 1574358"/>
                  <a:gd name="connsiteX148" fmla="*/ 1900441 w 4878810"/>
                  <a:gd name="connsiteY148" fmla="*/ 1004682 h 1574358"/>
                  <a:gd name="connsiteX149" fmla="*/ 1708397 w 4878810"/>
                  <a:gd name="connsiteY149" fmla="*/ 1004682 h 1574358"/>
                  <a:gd name="connsiteX150" fmla="*/ 1815394 w 4878810"/>
                  <a:gd name="connsiteY150" fmla="*/ 317699 h 1574358"/>
                  <a:gd name="connsiteX151" fmla="*/ 1774240 w 4878810"/>
                  <a:gd name="connsiteY151" fmla="*/ 330033 h 1574358"/>
                  <a:gd name="connsiteX152" fmla="*/ 1797560 w 4878810"/>
                  <a:gd name="connsiteY152" fmla="*/ 189429 h 1574358"/>
                  <a:gd name="connsiteX153" fmla="*/ 2040361 w 4878810"/>
                  <a:gd name="connsiteY153" fmla="*/ 119128 h 1574358"/>
                  <a:gd name="connsiteX154" fmla="*/ 2022528 w 4878810"/>
                  <a:gd name="connsiteY154" fmla="*/ 228898 h 1574358"/>
                  <a:gd name="connsiteX155" fmla="*/ 2126781 w 4878810"/>
                  <a:gd name="connsiteY155" fmla="*/ 228898 h 1574358"/>
                  <a:gd name="connsiteX156" fmla="*/ 2133639 w 4878810"/>
                  <a:gd name="connsiteY156" fmla="*/ 190663 h 1574358"/>
                  <a:gd name="connsiteX157" fmla="*/ 2089745 w 4878810"/>
                  <a:gd name="connsiteY157" fmla="*/ 143795 h 1574358"/>
                  <a:gd name="connsiteX158" fmla="*/ 2340775 w 4878810"/>
                  <a:gd name="connsiteY158" fmla="*/ 143795 h 1574358"/>
                  <a:gd name="connsiteX159" fmla="*/ 2327056 w 4878810"/>
                  <a:gd name="connsiteY159" fmla="*/ 228898 h 1574358"/>
                  <a:gd name="connsiteX160" fmla="*/ 2445028 w 4878810"/>
                  <a:gd name="connsiteY160" fmla="*/ 228898 h 1574358"/>
                  <a:gd name="connsiteX161" fmla="*/ 2444946 w 4878810"/>
                  <a:gd name="connsiteY161" fmla="*/ 229439 h 1574358"/>
                  <a:gd name="connsiteX162" fmla="*/ 2714463 w 4878810"/>
                  <a:gd name="connsiteY162" fmla="*/ 233706 h 1574358"/>
                  <a:gd name="connsiteX163" fmla="*/ 2757595 w 4878810"/>
                  <a:gd name="connsiteY163" fmla="*/ 76554 h 1574358"/>
                  <a:gd name="connsiteX164" fmla="*/ 585538 w 4878810"/>
                  <a:gd name="connsiteY164" fmla="*/ 0 h 1574358"/>
                  <a:gd name="connsiteX165" fmla="*/ 784813 w 4878810"/>
                  <a:gd name="connsiteY165" fmla="*/ 0 h 1574358"/>
                  <a:gd name="connsiteX166" fmla="*/ 599895 w 4878810"/>
                  <a:gd name="connsiteY166" fmla="*/ 376743 h 1574358"/>
                  <a:gd name="connsiteX167" fmla="*/ 1164375 w 4878810"/>
                  <a:gd name="connsiteY167" fmla="*/ 376240 h 1574358"/>
                  <a:gd name="connsiteX168" fmla="*/ 1052673 w 4878810"/>
                  <a:gd name="connsiteY168" fmla="*/ 513489 h 1574358"/>
                  <a:gd name="connsiteX169" fmla="*/ 766837 w 4878810"/>
                  <a:gd name="connsiteY169" fmla="*/ 512986 h 1574358"/>
                  <a:gd name="connsiteX170" fmla="*/ 1151105 w 4878810"/>
                  <a:gd name="connsiteY170" fmla="*/ 1157863 h 1574358"/>
                  <a:gd name="connsiteX171" fmla="*/ 1152429 w 4878810"/>
                  <a:gd name="connsiteY171" fmla="*/ 1158162 h 1574358"/>
                  <a:gd name="connsiteX172" fmla="*/ 1388778 w 4878810"/>
                  <a:gd name="connsiteY172" fmla="*/ 362101 h 1574358"/>
                  <a:gd name="connsiteX173" fmla="*/ 1303728 w 4878810"/>
                  <a:gd name="connsiteY173" fmla="*/ 362101 h 1574358"/>
                  <a:gd name="connsiteX174" fmla="*/ 1353186 w 4878810"/>
                  <a:gd name="connsiteY174" fmla="*/ 248904 h 1574358"/>
                  <a:gd name="connsiteX175" fmla="*/ 1424442 w 4878810"/>
                  <a:gd name="connsiteY175" fmla="*/ 247397 h 1574358"/>
                  <a:gd name="connsiteX176" fmla="*/ 1457365 w 4878810"/>
                  <a:gd name="connsiteY176" fmla="*/ 140095 h 1574358"/>
                  <a:gd name="connsiteX177" fmla="*/ 1638436 w 4878810"/>
                  <a:gd name="connsiteY177" fmla="*/ 140095 h 1574358"/>
                  <a:gd name="connsiteX178" fmla="*/ 1604142 w 4878810"/>
                  <a:gd name="connsiteY178" fmla="*/ 247397 h 1574358"/>
                  <a:gd name="connsiteX179" fmla="*/ 1761894 w 4878810"/>
                  <a:gd name="connsiteY179" fmla="*/ 247397 h 1574358"/>
                  <a:gd name="connsiteX180" fmla="*/ 1744061 w 4878810"/>
                  <a:gd name="connsiteY180" fmla="*/ 362101 h 1574358"/>
                  <a:gd name="connsiteX181" fmla="*/ 1532810 w 4878810"/>
                  <a:gd name="connsiteY181" fmla="*/ 362101 h 1574358"/>
                  <a:gd name="connsiteX182" fmla="*/ 1147907 w 4878810"/>
                  <a:gd name="connsiteY182" fmla="*/ 1574358 h 1574358"/>
                  <a:gd name="connsiteX183" fmla="*/ 1079284 w 4878810"/>
                  <a:gd name="connsiteY183" fmla="*/ 1438282 h 1574358"/>
                  <a:gd name="connsiteX184" fmla="*/ 1078474 w 4878810"/>
                  <a:gd name="connsiteY184" fmla="*/ 1439929 h 1574358"/>
                  <a:gd name="connsiteX185" fmla="*/ 1068978 w 4878810"/>
                  <a:gd name="connsiteY185" fmla="*/ 1423044 h 1574358"/>
                  <a:gd name="connsiteX186" fmla="*/ 527192 w 4878810"/>
                  <a:gd name="connsiteY186" fmla="*/ 505458 h 1574358"/>
                  <a:gd name="connsiteX187" fmla="*/ 240513 w 4878810"/>
                  <a:gd name="connsiteY187" fmla="*/ 1007149 h 1574358"/>
                  <a:gd name="connsiteX188" fmla="*/ 0 w 4878810"/>
                  <a:gd name="connsiteY188" fmla="*/ 1009157 h 1574358"/>
                  <a:gd name="connsiteX189" fmla="*/ 286378 w 4878810"/>
                  <a:gd name="connsiteY189" fmla="*/ 515495 h 1574358"/>
                  <a:gd name="connsiteX190" fmla="*/ 70416 w 4878810"/>
                  <a:gd name="connsiteY190" fmla="*/ 517504 h 1574358"/>
                  <a:gd name="connsiteX191" fmla="*/ 180112 w 4878810"/>
                  <a:gd name="connsiteY191" fmla="*/ 373228 h 1574358"/>
                  <a:gd name="connsiteX192" fmla="*/ 365903 w 4878810"/>
                  <a:gd name="connsiteY192" fmla="*/ 374734 h 15743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</a:cxnLst>
                <a:rect l="l" t="t" r="r" b="b"/>
                <a:pathLst>
                  <a:path w="4878810" h="1574358">
                    <a:moveTo>
                      <a:pt x="3151035" y="775949"/>
                    </a:moveTo>
                    <a:lnTo>
                      <a:pt x="3147360" y="806317"/>
                    </a:lnTo>
                    <a:lnTo>
                      <a:pt x="3315097" y="806317"/>
                    </a:lnTo>
                    <a:lnTo>
                      <a:pt x="3318770" y="775949"/>
                    </a:lnTo>
                    <a:close/>
                    <a:moveTo>
                      <a:pt x="2760468" y="775949"/>
                    </a:moveTo>
                    <a:lnTo>
                      <a:pt x="2756795" y="806317"/>
                    </a:lnTo>
                    <a:lnTo>
                      <a:pt x="2922081" y="806317"/>
                    </a:lnTo>
                    <a:lnTo>
                      <a:pt x="2925755" y="775949"/>
                    </a:lnTo>
                    <a:close/>
                    <a:moveTo>
                      <a:pt x="1936108" y="772810"/>
                    </a:moveTo>
                    <a:lnTo>
                      <a:pt x="1921018" y="869012"/>
                    </a:lnTo>
                    <a:lnTo>
                      <a:pt x="2028016" y="869012"/>
                    </a:lnTo>
                    <a:lnTo>
                      <a:pt x="2043104" y="772810"/>
                    </a:lnTo>
                    <a:close/>
                    <a:moveTo>
                      <a:pt x="3165726" y="672700"/>
                    </a:moveTo>
                    <a:lnTo>
                      <a:pt x="3160829" y="707926"/>
                    </a:lnTo>
                    <a:lnTo>
                      <a:pt x="3328564" y="707926"/>
                    </a:lnTo>
                    <a:lnTo>
                      <a:pt x="3333461" y="672700"/>
                    </a:lnTo>
                    <a:close/>
                    <a:moveTo>
                      <a:pt x="2775160" y="672700"/>
                    </a:moveTo>
                    <a:lnTo>
                      <a:pt x="2770263" y="707926"/>
                    </a:lnTo>
                    <a:lnTo>
                      <a:pt x="2935550" y="707926"/>
                    </a:lnTo>
                    <a:lnTo>
                      <a:pt x="2940448" y="672700"/>
                    </a:lnTo>
                    <a:close/>
                    <a:moveTo>
                      <a:pt x="1970402" y="559439"/>
                    </a:moveTo>
                    <a:lnTo>
                      <a:pt x="1955312" y="655641"/>
                    </a:lnTo>
                    <a:lnTo>
                      <a:pt x="2060938" y="655641"/>
                    </a:lnTo>
                    <a:lnTo>
                      <a:pt x="2076026" y="559439"/>
                    </a:lnTo>
                    <a:close/>
                    <a:moveTo>
                      <a:pt x="1532811" y="431168"/>
                    </a:moveTo>
                    <a:lnTo>
                      <a:pt x="1654897" y="431168"/>
                    </a:lnTo>
                    <a:lnTo>
                      <a:pt x="1617860" y="575472"/>
                    </a:lnTo>
                    <a:lnTo>
                      <a:pt x="1586310" y="640841"/>
                    </a:lnTo>
                    <a:lnTo>
                      <a:pt x="1524581" y="872713"/>
                    </a:lnTo>
                    <a:lnTo>
                      <a:pt x="1579451" y="864079"/>
                    </a:lnTo>
                    <a:lnTo>
                      <a:pt x="1598655" y="630973"/>
                    </a:lnTo>
                    <a:lnTo>
                      <a:pt x="1715255" y="630973"/>
                    </a:lnTo>
                    <a:lnTo>
                      <a:pt x="1687819" y="983715"/>
                    </a:lnTo>
                    <a:lnTo>
                      <a:pt x="1569849" y="983715"/>
                    </a:lnTo>
                    <a:cubicBezTo>
                      <a:pt x="1570306" y="977137"/>
                      <a:pt x="1570763" y="970559"/>
                      <a:pt x="1571221" y="963981"/>
                    </a:cubicBezTo>
                    <a:lnTo>
                      <a:pt x="1376432" y="982481"/>
                    </a:lnTo>
                    <a:lnTo>
                      <a:pt x="1392893" y="875179"/>
                    </a:lnTo>
                    <a:close/>
                    <a:moveTo>
                      <a:pt x="3561189" y="378744"/>
                    </a:moveTo>
                    <a:lnTo>
                      <a:pt x="3551395" y="452841"/>
                    </a:lnTo>
                    <a:lnTo>
                      <a:pt x="3196334" y="460129"/>
                    </a:lnTo>
                    <a:lnTo>
                      <a:pt x="3192662" y="488066"/>
                    </a:lnTo>
                    <a:lnTo>
                      <a:pt x="3569760" y="488066"/>
                    </a:lnTo>
                    <a:lnTo>
                      <a:pt x="3558740" y="567022"/>
                    </a:lnTo>
                    <a:lnTo>
                      <a:pt x="3181642" y="567022"/>
                    </a:lnTo>
                    <a:lnTo>
                      <a:pt x="3176745" y="594960"/>
                    </a:lnTo>
                    <a:lnTo>
                      <a:pt x="3530580" y="594960"/>
                    </a:lnTo>
                    <a:lnTo>
                      <a:pt x="3490177" y="885272"/>
                    </a:lnTo>
                    <a:lnTo>
                      <a:pt x="3136343" y="885272"/>
                    </a:lnTo>
                    <a:lnTo>
                      <a:pt x="3132669" y="911996"/>
                    </a:lnTo>
                    <a:lnTo>
                      <a:pt x="3509766" y="911996"/>
                    </a:lnTo>
                    <a:lnTo>
                      <a:pt x="3498747" y="986092"/>
                    </a:lnTo>
                    <a:lnTo>
                      <a:pt x="3121650" y="986092"/>
                    </a:lnTo>
                    <a:lnTo>
                      <a:pt x="3117976" y="1014029"/>
                    </a:lnTo>
                    <a:lnTo>
                      <a:pt x="3518337" y="1014029"/>
                    </a:lnTo>
                    <a:lnTo>
                      <a:pt x="3507317" y="1085696"/>
                    </a:lnTo>
                    <a:lnTo>
                      <a:pt x="2483766" y="1085696"/>
                    </a:lnTo>
                    <a:lnTo>
                      <a:pt x="2494786" y="1014029"/>
                    </a:lnTo>
                    <a:lnTo>
                      <a:pt x="2892697" y="1014029"/>
                    </a:lnTo>
                    <a:lnTo>
                      <a:pt x="2896370" y="986092"/>
                    </a:lnTo>
                    <a:lnTo>
                      <a:pt x="2521720" y="986092"/>
                    </a:lnTo>
                    <a:lnTo>
                      <a:pt x="2532740" y="911996"/>
                    </a:lnTo>
                    <a:lnTo>
                      <a:pt x="2907390" y="911996"/>
                    </a:lnTo>
                    <a:lnTo>
                      <a:pt x="2911063" y="885272"/>
                    </a:lnTo>
                    <a:lnTo>
                      <a:pt x="2559675" y="885272"/>
                    </a:lnTo>
                    <a:lnTo>
                      <a:pt x="2600078" y="594960"/>
                    </a:lnTo>
                    <a:lnTo>
                      <a:pt x="2951465" y="594960"/>
                    </a:lnTo>
                    <a:lnTo>
                      <a:pt x="2956363" y="567022"/>
                    </a:lnTo>
                    <a:lnTo>
                      <a:pt x="2581714" y="567022"/>
                    </a:lnTo>
                    <a:lnTo>
                      <a:pt x="2592733" y="488066"/>
                    </a:lnTo>
                    <a:lnTo>
                      <a:pt x="2967383" y="488066"/>
                    </a:lnTo>
                    <a:lnTo>
                      <a:pt x="2971055" y="464987"/>
                    </a:lnTo>
                    <a:lnTo>
                      <a:pt x="2618444" y="471061"/>
                    </a:lnTo>
                    <a:lnTo>
                      <a:pt x="2628238" y="396964"/>
                    </a:lnTo>
                    <a:close/>
                    <a:moveTo>
                      <a:pt x="2003324" y="346067"/>
                    </a:moveTo>
                    <a:lnTo>
                      <a:pt x="1988233" y="442269"/>
                    </a:lnTo>
                    <a:lnTo>
                      <a:pt x="2093859" y="442269"/>
                    </a:lnTo>
                    <a:lnTo>
                      <a:pt x="2108948" y="346067"/>
                    </a:lnTo>
                    <a:close/>
                    <a:moveTo>
                      <a:pt x="4055772" y="322451"/>
                    </a:moveTo>
                    <a:lnTo>
                      <a:pt x="4290342" y="322451"/>
                    </a:lnTo>
                    <a:lnTo>
                      <a:pt x="4213523" y="392754"/>
                    </a:lnTo>
                    <a:lnTo>
                      <a:pt x="4722444" y="392754"/>
                    </a:lnTo>
                    <a:lnTo>
                      <a:pt x="4661074" y="508416"/>
                    </a:lnTo>
                    <a:lnTo>
                      <a:pt x="4087323" y="509923"/>
                    </a:lnTo>
                    <a:lnTo>
                      <a:pt x="3985813" y="603658"/>
                    </a:lnTo>
                    <a:lnTo>
                      <a:pt x="4114759" y="603658"/>
                    </a:lnTo>
                    <a:lnTo>
                      <a:pt x="4124358" y="545690"/>
                    </a:lnTo>
                    <a:lnTo>
                      <a:pt x="4384992" y="545690"/>
                    </a:lnTo>
                    <a:lnTo>
                      <a:pt x="4375390" y="603658"/>
                    </a:lnTo>
                    <a:lnTo>
                      <a:pt x="4663458" y="603658"/>
                    </a:lnTo>
                    <a:lnTo>
                      <a:pt x="4606605" y="719322"/>
                    </a:lnTo>
                    <a:lnTo>
                      <a:pt x="4357558" y="720828"/>
                    </a:lnTo>
                    <a:lnTo>
                      <a:pt x="4346583" y="791130"/>
                    </a:lnTo>
                    <a:lnTo>
                      <a:pt x="4711470" y="791130"/>
                    </a:lnTo>
                    <a:lnTo>
                      <a:pt x="4636412" y="908299"/>
                    </a:lnTo>
                    <a:lnTo>
                      <a:pt x="4328751" y="908299"/>
                    </a:lnTo>
                    <a:lnTo>
                      <a:pt x="4280798" y="1251905"/>
                    </a:lnTo>
                    <a:lnTo>
                      <a:pt x="4050285" y="1023002"/>
                    </a:lnTo>
                    <a:lnTo>
                      <a:pt x="4068118" y="908299"/>
                    </a:lnTo>
                    <a:lnTo>
                      <a:pt x="3598978" y="908299"/>
                    </a:lnTo>
                    <a:lnTo>
                      <a:pt x="3661991" y="792635"/>
                    </a:lnTo>
                    <a:lnTo>
                      <a:pt x="4085949" y="791130"/>
                    </a:lnTo>
                    <a:lnTo>
                      <a:pt x="4096925" y="720828"/>
                    </a:lnTo>
                    <a:lnTo>
                      <a:pt x="3732039" y="720828"/>
                    </a:lnTo>
                    <a:lnTo>
                      <a:pt x="3751244" y="603658"/>
                    </a:lnTo>
                    <a:lnTo>
                      <a:pt x="3852752" y="509923"/>
                    </a:lnTo>
                    <a:lnTo>
                      <a:pt x="3712834" y="509923"/>
                    </a:lnTo>
                    <a:lnTo>
                      <a:pt x="3768181" y="392754"/>
                    </a:lnTo>
                    <a:lnTo>
                      <a:pt x="3978953" y="392754"/>
                    </a:lnTo>
                    <a:close/>
                    <a:moveTo>
                      <a:pt x="2963423" y="76391"/>
                    </a:moveTo>
                    <a:lnTo>
                      <a:pt x="2927566" y="229188"/>
                    </a:lnTo>
                    <a:lnTo>
                      <a:pt x="3212930" y="229188"/>
                    </a:lnTo>
                    <a:lnTo>
                      <a:pt x="3263590" y="79567"/>
                    </a:lnTo>
                    <a:lnTo>
                      <a:pt x="3472996" y="81209"/>
                    </a:lnTo>
                    <a:lnTo>
                      <a:pt x="3426034" y="229188"/>
                    </a:lnTo>
                    <a:lnTo>
                      <a:pt x="3660608" y="229188"/>
                    </a:lnTo>
                    <a:lnTo>
                      <a:pt x="3659280" y="238342"/>
                    </a:lnTo>
                    <a:lnTo>
                      <a:pt x="3723691" y="138454"/>
                    </a:lnTo>
                    <a:lnTo>
                      <a:pt x="4878810" y="135443"/>
                    </a:lnTo>
                    <a:lnTo>
                      <a:pt x="4739585" y="346348"/>
                    </a:lnTo>
                    <a:lnTo>
                      <a:pt x="4543185" y="346348"/>
                    </a:lnTo>
                    <a:lnTo>
                      <a:pt x="4560436" y="252612"/>
                    </a:lnTo>
                    <a:lnTo>
                      <a:pt x="3904869" y="252612"/>
                    </a:lnTo>
                    <a:lnTo>
                      <a:pt x="3887618" y="346348"/>
                    </a:lnTo>
                    <a:lnTo>
                      <a:pt x="3589633" y="346348"/>
                    </a:lnTo>
                    <a:lnTo>
                      <a:pt x="3589749" y="346168"/>
                    </a:lnTo>
                    <a:lnTo>
                      <a:pt x="3407514" y="346168"/>
                    </a:lnTo>
                    <a:lnTo>
                      <a:pt x="3402885" y="371216"/>
                    </a:lnTo>
                    <a:lnTo>
                      <a:pt x="3138990" y="378746"/>
                    </a:lnTo>
                    <a:lnTo>
                      <a:pt x="3143620" y="346168"/>
                    </a:lnTo>
                    <a:lnTo>
                      <a:pt x="2909047" y="346168"/>
                    </a:lnTo>
                    <a:lnTo>
                      <a:pt x="2904417" y="372723"/>
                    </a:lnTo>
                    <a:lnTo>
                      <a:pt x="2640521" y="378746"/>
                    </a:lnTo>
                    <a:lnTo>
                      <a:pt x="2645152" y="346168"/>
                    </a:lnTo>
                    <a:lnTo>
                      <a:pt x="2412121" y="346168"/>
                    </a:lnTo>
                    <a:lnTo>
                      <a:pt x="2412136" y="346067"/>
                    </a:lnTo>
                    <a:lnTo>
                      <a:pt x="2309225" y="346067"/>
                    </a:lnTo>
                    <a:lnTo>
                      <a:pt x="2294135" y="442269"/>
                    </a:lnTo>
                    <a:lnTo>
                      <a:pt x="2395643" y="442269"/>
                    </a:lnTo>
                    <a:lnTo>
                      <a:pt x="2376440" y="559439"/>
                    </a:lnTo>
                    <a:lnTo>
                      <a:pt x="2274931" y="559439"/>
                    </a:lnTo>
                    <a:lnTo>
                      <a:pt x="2259842" y="655641"/>
                    </a:lnTo>
                    <a:lnTo>
                      <a:pt x="2361350" y="655641"/>
                    </a:lnTo>
                    <a:lnTo>
                      <a:pt x="2343518" y="772810"/>
                    </a:lnTo>
                    <a:lnTo>
                      <a:pt x="2242009" y="772810"/>
                    </a:lnTo>
                    <a:lnTo>
                      <a:pt x="2226919" y="869012"/>
                    </a:lnTo>
                    <a:lnTo>
                      <a:pt x="2370954" y="869012"/>
                    </a:lnTo>
                    <a:lnTo>
                      <a:pt x="2353120" y="984948"/>
                    </a:lnTo>
                    <a:lnTo>
                      <a:pt x="1903185" y="984948"/>
                    </a:lnTo>
                    <a:lnTo>
                      <a:pt x="1900441" y="1004682"/>
                    </a:lnTo>
                    <a:lnTo>
                      <a:pt x="1708397" y="1004682"/>
                    </a:lnTo>
                    <a:lnTo>
                      <a:pt x="1815394" y="317699"/>
                    </a:lnTo>
                    <a:lnTo>
                      <a:pt x="1774240" y="330033"/>
                    </a:lnTo>
                    <a:lnTo>
                      <a:pt x="1797560" y="189429"/>
                    </a:lnTo>
                    <a:lnTo>
                      <a:pt x="2040361" y="119128"/>
                    </a:lnTo>
                    <a:lnTo>
                      <a:pt x="2022528" y="228898"/>
                    </a:lnTo>
                    <a:lnTo>
                      <a:pt x="2126781" y="228898"/>
                    </a:lnTo>
                    <a:lnTo>
                      <a:pt x="2133639" y="190663"/>
                    </a:lnTo>
                    <a:lnTo>
                      <a:pt x="2089745" y="143795"/>
                    </a:lnTo>
                    <a:lnTo>
                      <a:pt x="2340775" y="143795"/>
                    </a:lnTo>
                    <a:lnTo>
                      <a:pt x="2327056" y="228898"/>
                    </a:lnTo>
                    <a:lnTo>
                      <a:pt x="2445028" y="228898"/>
                    </a:lnTo>
                    <a:lnTo>
                      <a:pt x="2444946" y="229439"/>
                    </a:lnTo>
                    <a:lnTo>
                      <a:pt x="2714463" y="233706"/>
                    </a:lnTo>
                    <a:lnTo>
                      <a:pt x="2757595" y="76554"/>
                    </a:lnTo>
                    <a:close/>
                    <a:moveTo>
                      <a:pt x="585538" y="0"/>
                    </a:moveTo>
                    <a:lnTo>
                      <a:pt x="784813" y="0"/>
                    </a:lnTo>
                    <a:lnTo>
                      <a:pt x="599895" y="376743"/>
                    </a:lnTo>
                    <a:lnTo>
                      <a:pt x="1164375" y="376240"/>
                    </a:lnTo>
                    <a:lnTo>
                      <a:pt x="1052673" y="513489"/>
                    </a:lnTo>
                    <a:lnTo>
                      <a:pt x="766837" y="512986"/>
                    </a:lnTo>
                    <a:lnTo>
                      <a:pt x="1151105" y="1157863"/>
                    </a:lnTo>
                    <a:lnTo>
                      <a:pt x="1152429" y="1158162"/>
                    </a:lnTo>
                    <a:lnTo>
                      <a:pt x="1388778" y="362101"/>
                    </a:lnTo>
                    <a:lnTo>
                      <a:pt x="1303728" y="362101"/>
                    </a:lnTo>
                    <a:lnTo>
                      <a:pt x="1353186" y="248904"/>
                    </a:lnTo>
                    <a:lnTo>
                      <a:pt x="1424442" y="247397"/>
                    </a:lnTo>
                    <a:lnTo>
                      <a:pt x="1457365" y="140095"/>
                    </a:lnTo>
                    <a:lnTo>
                      <a:pt x="1638436" y="140095"/>
                    </a:lnTo>
                    <a:lnTo>
                      <a:pt x="1604142" y="247397"/>
                    </a:lnTo>
                    <a:lnTo>
                      <a:pt x="1761894" y="247397"/>
                    </a:lnTo>
                    <a:lnTo>
                      <a:pt x="1744061" y="362101"/>
                    </a:lnTo>
                    <a:lnTo>
                      <a:pt x="1532810" y="362101"/>
                    </a:lnTo>
                    <a:lnTo>
                      <a:pt x="1147907" y="1574358"/>
                    </a:lnTo>
                    <a:lnTo>
                      <a:pt x="1079284" y="1438282"/>
                    </a:lnTo>
                    <a:lnTo>
                      <a:pt x="1078474" y="1439929"/>
                    </a:lnTo>
                    <a:lnTo>
                      <a:pt x="1068978" y="1423044"/>
                    </a:lnTo>
                    <a:lnTo>
                      <a:pt x="527192" y="505458"/>
                    </a:lnTo>
                    <a:lnTo>
                      <a:pt x="240513" y="1007149"/>
                    </a:lnTo>
                    <a:lnTo>
                      <a:pt x="0" y="1009157"/>
                    </a:lnTo>
                    <a:lnTo>
                      <a:pt x="286378" y="515495"/>
                    </a:lnTo>
                    <a:lnTo>
                      <a:pt x="70416" y="517504"/>
                    </a:lnTo>
                    <a:lnTo>
                      <a:pt x="180112" y="373228"/>
                    </a:lnTo>
                    <a:lnTo>
                      <a:pt x="365903" y="374734"/>
                    </a:lnTo>
                    <a:close/>
                  </a:path>
                </a:pathLst>
              </a:custGeom>
              <a:solidFill>
                <a:srgbClr val="429B4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pic>
            <p:nvPicPr>
              <p:cNvPr id="76" name="图片 75">
                <a:extLst>
                  <a:ext uri="{FF2B5EF4-FFF2-40B4-BE49-F238E27FC236}">
                    <a16:creationId xmlns:a16="http://schemas.microsoft.com/office/drawing/2014/main" id="{B5E4425D-E5D6-47E0-AA7B-8EDA1728AD5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997309" y="253690"/>
                <a:ext cx="448287" cy="448287"/>
              </a:xfrm>
              <a:prstGeom prst="roundRect">
                <a:avLst>
                  <a:gd name="adj" fmla="val 50000"/>
                </a:avLst>
              </a:prstGeom>
              <a:ln w="6350">
                <a:solidFill>
                  <a:schemeClr val="bg1"/>
                </a:solidFill>
              </a:ln>
            </p:spPr>
          </p:pic>
        </p:grpSp>
        <p:sp>
          <p:nvSpPr>
            <p:cNvPr id="74" name="TextBox 14">
              <a:extLst>
                <a:ext uri="{FF2B5EF4-FFF2-40B4-BE49-F238E27FC236}">
                  <a16:creationId xmlns:a16="http://schemas.microsoft.com/office/drawing/2014/main" id="{D1A2BFCE-CC15-485F-BB5D-6258A17356D6}"/>
                </a:ext>
              </a:extLst>
            </p:cNvPr>
            <p:cNvSpPr txBox="1"/>
            <p:nvPr>
              <p:custDataLst>
                <p:tags r:id="rId33"/>
              </p:custDataLst>
            </p:nvPr>
          </p:nvSpPr>
          <p:spPr>
            <a:xfrm>
              <a:off x="11633627" y="357475"/>
              <a:ext cx="485803" cy="240716"/>
            </a:xfrm>
            <a:custGeom>
              <a:avLst/>
              <a:gdLst/>
              <a:ahLst/>
              <a:cxnLst/>
              <a:rect l="l" t="t" r="r" b="b"/>
              <a:pathLst>
                <a:path w="485803" h="240716">
                  <a:moveTo>
                    <a:pt x="413794" y="145561"/>
                  </a:moveTo>
                  <a:lnTo>
                    <a:pt x="413794" y="201368"/>
                  </a:lnTo>
                  <a:lnTo>
                    <a:pt x="458543" y="201368"/>
                  </a:lnTo>
                  <a:lnTo>
                    <a:pt x="458543" y="145561"/>
                  </a:lnTo>
                  <a:close/>
                  <a:moveTo>
                    <a:pt x="300123" y="145561"/>
                  </a:moveTo>
                  <a:lnTo>
                    <a:pt x="300123" y="201368"/>
                  </a:lnTo>
                  <a:lnTo>
                    <a:pt x="342042" y="201368"/>
                  </a:lnTo>
                  <a:lnTo>
                    <a:pt x="342042" y="145561"/>
                  </a:lnTo>
                  <a:close/>
                  <a:moveTo>
                    <a:pt x="386019" y="118300"/>
                  </a:moveTo>
                  <a:lnTo>
                    <a:pt x="485803" y="118300"/>
                  </a:lnTo>
                  <a:lnTo>
                    <a:pt x="485803" y="228371"/>
                  </a:lnTo>
                  <a:lnTo>
                    <a:pt x="386019" y="228371"/>
                  </a:lnTo>
                  <a:close/>
                  <a:moveTo>
                    <a:pt x="272862" y="118300"/>
                  </a:moveTo>
                  <a:lnTo>
                    <a:pt x="369560" y="118300"/>
                  </a:lnTo>
                  <a:lnTo>
                    <a:pt x="369560" y="228371"/>
                  </a:lnTo>
                  <a:lnTo>
                    <a:pt x="272862" y="228371"/>
                  </a:lnTo>
                  <a:close/>
                  <a:moveTo>
                    <a:pt x="324297" y="33947"/>
                  </a:moveTo>
                  <a:lnTo>
                    <a:pt x="324297" y="71752"/>
                  </a:lnTo>
                  <a:lnTo>
                    <a:pt x="434111" y="71752"/>
                  </a:lnTo>
                  <a:lnTo>
                    <a:pt x="434111" y="33947"/>
                  </a:lnTo>
                  <a:close/>
                  <a:moveTo>
                    <a:pt x="294979" y="7201"/>
                  </a:moveTo>
                  <a:lnTo>
                    <a:pt x="463429" y="7201"/>
                  </a:lnTo>
                  <a:lnTo>
                    <a:pt x="463429" y="98498"/>
                  </a:lnTo>
                  <a:lnTo>
                    <a:pt x="294979" y="98498"/>
                  </a:lnTo>
                  <a:close/>
                  <a:moveTo>
                    <a:pt x="56578" y="1286"/>
                  </a:moveTo>
                  <a:lnTo>
                    <a:pt x="86153" y="10287"/>
                  </a:lnTo>
                  <a:cubicBezTo>
                    <a:pt x="82553" y="20574"/>
                    <a:pt x="78995" y="29832"/>
                    <a:pt x="75480" y="38062"/>
                  </a:cubicBezTo>
                  <a:cubicBezTo>
                    <a:pt x="71966" y="46291"/>
                    <a:pt x="68408" y="54264"/>
                    <a:pt x="64808" y="61979"/>
                  </a:cubicBezTo>
                  <a:lnTo>
                    <a:pt x="64808" y="239172"/>
                  </a:lnTo>
                  <a:lnTo>
                    <a:pt x="35490" y="239172"/>
                  </a:lnTo>
                  <a:lnTo>
                    <a:pt x="35490" y="116757"/>
                  </a:lnTo>
                  <a:cubicBezTo>
                    <a:pt x="33604" y="119672"/>
                    <a:pt x="31632" y="122672"/>
                    <a:pt x="29575" y="125758"/>
                  </a:cubicBezTo>
                  <a:cubicBezTo>
                    <a:pt x="27517" y="128844"/>
                    <a:pt x="25374" y="131930"/>
                    <a:pt x="23145" y="135017"/>
                  </a:cubicBezTo>
                  <a:lnTo>
                    <a:pt x="0" y="119072"/>
                  </a:lnTo>
                  <a:cubicBezTo>
                    <a:pt x="5143" y="111185"/>
                    <a:pt x="10329" y="102570"/>
                    <a:pt x="15559" y="93226"/>
                  </a:cubicBezTo>
                  <a:cubicBezTo>
                    <a:pt x="20788" y="83882"/>
                    <a:pt x="25888" y="74152"/>
                    <a:pt x="30861" y="64036"/>
                  </a:cubicBezTo>
                  <a:cubicBezTo>
                    <a:pt x="35833" y="53921"/>
                    <a:pt x="40505" y="43548"/>
                    <a:pt x="44877" y="32918"/>
                  </a:cubicBezTo>
                  <a:cubicBezTo>
                    <a:pt x="49249" y="22288"/>
                    <a:pt x="53149" y="11744"/>
                    <a:pt x="56578" y="1286"/>
                  </a:cubicBezTo>
                  <a:close/>
                  <a:moveTo>
                    <a:pt x="120100" y="0"/>
                  </a:moveTo>
                  <a:lnTo>
                    <a:pt x="148647" y="8229"/>
                  </a:lnTo>
                  <a:cubicBezTo>
                    <a:pt x="146932" y="13030"/>
                    <a:pt x="145261" y="17616"/>
                    <a:pt x="143632" y="21988"/>
                  </a:cubicBezTo>
                  <a:cubicBezTo>
                    <a:pt x="142003" y="26360"/>
                    <a:pt x="140331" y="30689"/>
                    <a:pt x="138617" y="34975"/>
                  </a:cubicBezTo>
                  <a:lnTo>
                    <a:pt x="235057" y="34975"/>
                  </a:lnTo>
                  <a:lnTo>
                    <a:pt x="235057" y="64036"/>
                  </a:lnTo>
                  <a:lnTo>
                    <a:pt x="159962" y="64036"/>
                  </a:lnTo>
                  <a:lnTo>
                    <a:pt x="159962" y="96183"/>
                  </a:lnTo>
                  <a:lnTo>
                    <a:pt x="222456" y="96183"/>
                  </a:lnTo>
                  <a:lnTo>
                    <a:pt x="222456" y="124987"/>
                  </a:lnTo>
                  <a:lnTo>
                    <a:pt x="159962" y="124987"/>
                  </a:lnTo>
                  <a:lnTo>
                    <a:pt x="159962" y="158934"/>
                  </a:lnTo>
                  <a:lnTo>
                    <a:pt x="227857" y="158934"/>
                  </a:lnTo>
                  <a:lnTo>
                    <a:pt x="227857" y="189023"/>
                  </a:lnTo>
                  <a:lnTo>
                    <a:pt x="159962" y="189023"/>
                  </a:lnTo>
                  <a:lnTo>
                    <a:pt x="159962" y="240716"/>
                  </a:lnTo>
                  <a:lnTo>
                    <a:pt x="130644" y="240716"/>
                  </a:lnTo>
                  <a:lnTo>
                    <a:pt x="130644" y="64036"/>
                  </a:lnTo>
                  <a:lnTo>
                    <a:pt x="125501" y="64036"/>
                  </a:lnTo>
                  <a:cubicBezTo>
                    <a:pt x="120529" y="73980"/>
                    <a:pt x="115085" y="83496"/>
                    <a:pt x="109170" y="92583"/>
                  </a:cubicBezTo>
                  <a:cubicBezTo>
                    <a:pt x="103255" y="101670"/>
                    <a:pt x="96526" y="110671"/>
                    <a:pt x="88982" y="119586"/>
                  </a:cubicBezTo>
                  <a:lnTo>
                    <a:pt x="66865" y="100812"/>
                  </a:lnTo>
                  <a:cubicBezTo>
                    <a:pt x="72180" y="94297"/>
                    <a:pt x="77366" y="87139"/>
                    <a:pt x="82424" y="79338"/>
                  </a:cubicBezTo>
                  <a:cubicBezTo>
                    <a:pt x="87482" y="71537"/>
                    <a:pt x="92282" y="63308"/>
                    <a:pt x="96826" y="54649"/>
                  </a:cubicBezTo>
                  <a:cubicBezTo>
                    <a:pt x="101369" y="45991"/>
                    <a:pt x="105613" y="37033"/>
                    <a:pt x="109556" y="27775"/>
                  </a:cubicBezTo>
                  <a:cubicBezTo>
                    <a:pt x="113499" y="18516"/>
                    <a:pt x="117014" y="9258"/>
                    <a:pt x="120100" y="0"/>
                  </a:cubicBezTo>
                  <a:close/>
                </a:path>
              </a:pathLst>
            </a:custGeom>
            <a:solidFill>
              <a:srgbClr val="429B41"/>
            </a:solidFill>
            <a:ln>
              <a:noFill/>
            </a:ln>
            <a:effectLst>
              <a:glow>
                <a:srgbClr val="000000"/>
              </a:glo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9313220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0">
        <p159:morph option="byObject"/>
      </p:transition>
    </mc:Choice>
    <mc:Fallback xmlns="">
      <p:transition spd="slow" advClick="0" advTm="0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A-图片 2">
            <a:extLst>
              <a:ext uri="{FF2B5EF4-FFF2-40B4-BE49-F238E27FC236}">
                <a16:creationId xmlns:a16="http://schemas.microsoft.com/office/drawing/2014/main" id="{936929EB-6C57-4F4D-9FE1-1ADE534F92C6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500000">
            <a:off x="-5303520" y="1048614"/>
            <a:ext cx="4760765" cy="4760771"/>
          </a:xfrm>
          <a:prstGeom prst="rect">
            <a:avLst/>
          </a:prstGeom>
        </p:spPr>
      </p:pic>
      <p:pic>
        <p:nvPicPr>
          <p:cNvPr id="77" name="PA-图片 2">
            <a:extLst>
              <a:ext uri="{FF2B5EF4-FFF2-40B4-BE49-F238E27FC236}">
                <a16:creationId xmlns:a16="http://schemas.microsoft.com/office/drawing/2014/main" id="{8B61A796-806C-449C-86DC-A5C291F9577A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4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075000">
            <a:off x="-5105593" y="-839408"/>
            <a:ext cx="4760765" cy="4760765"/>
          </a:xfrm>
          <a:prstGeom prst="rect">
            <a:avLst/>
          </a:prstGeom>
        </p:spPr>
      </p:pic>
      <p:pic>
        <p:nvPicPr>
          <p:cNvPr id="78" name="PA-图片 2">
            <a:extLst>
              <a:ext uri="{FF2B5EF4-FFF2-40B4-BE49-F238E27FC236}">
                <a16:creationId xmlns:a16="http://schemas.microsoft.com/office/drawing/2014/main" id="{D732C0C0-45F1-468E-BE67-6E5288D121C9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2825000">
            <a:off x="-4594751" y="-2462041"/>
            <a:ext cx="4760765" cy="4760771"/>
          </a:xfrm>
          <a:prstGeom prst="rect">
            <a:avLst/>
          </a:prstGeom>
        </p:spPr>
      </p:pic>
      <p:pic>
        <p:nvPicPr>
          <p:cNvPr id="79" name="PA-图片 2">
            <a:extLst>
              <a:ext uri="{FF2B5EF4-FFF2-40B4-BE49-F238E27FC236}">
                <a16:creationId xmlns:a16="http://schemas.microsoft.com/office/drawing/2014/main" id="{E5D7B333-DCCC-4679-B988-E1C9F74F9A9B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4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375000">
            <a:off x="-3724079" y="-4051485"/>
            <a:ext cx="4760767" cy="4760760"/>
          </a:xfrm>
          <a:prstGeom prst="rect">
            <a:avLst/>
          </a:prstGeom>
        </p:spPr>
      </p:pic>
      <p:pic>
        <p:nvPicPr>
          <p:cNvPr id="80" name="PA-图片 2">
            <a:extLst>
              <a:ext uri="{FF2B5EF4-FFF2-40B4-BE49-F238E27FC236}">
                <a16:creationId xmlns:a16="http://schemas.microsoft.com/office/drawing/2014/main" id="{36E5EB47-E3ED-46E3-960B-E6F33511B346}"/>
              </a:ext>
            </a:extLst>
          </p:cNvPr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725000">
            <a:off x="-2563203" y="-5426054"/>
            <a:ext cx="4760765" cy="4760765"/>
          </a:xfrm>
          <a:prstGeom prst="rect">
            <a:avLst/>
          </a:prstGeom>
        </p:spPr>
      </p:pic>
      <p:pic>
        <p:nvPicPr>
          <p:cNvPr id="81" name="PA-图片 2">
            <a:extLst>
              <a:ext uri="{FF2B5EF4-FFF2-40B4-BE49-F238E27FC236}">
                <a16:creationId xmlns:a16="http://schemas.microsoft.com/office/drawing/2014/main" id="{077D172D-5C29-4602-8959-13CF018502CC}"/>
              </a:ext>
            </a:extLst>
          </p:cNvPr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4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69331" y="-6468874"/>
            <a:ext cx="4760767" cy="4760760"/>
          </a:xfrm>
          <a:prstGeom prst="rect">
            <a:avLst/>
          </a:prstGeom>
        </p:spPr>
      </p:pic>
      <p:pic>
        <p:nvPicPr>
          <p:cNvPr id="82" name="PA-图片 2">
            <a:extLst>
              <a:ext uri="{FF2B5EF4-FFF2-40B4-BE49-F238E27FC236}">
                <a16:creationId xmlns:a16="http://schemas.microsoft.com/office/drawing/2014/main" id="{8E09CF8C-F646-4A66-8800-FA491334EAF5}"/>
              </a:ext>
            </a:extLst>
          </p:cNvPr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4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175000">
            <a:off x="334958" y="-7315541"/>
            <a:ext cx="4760765" cy="4760771"/>
          </a:xfrm>
          <a:prstGeom prst="rect">
            <a:avLst/>
          </a:prstGeom>
        </p:spPr>
      </p:pic>
      <p:pic>
        <p:nvPicPr>
          <p:cNvPr id="83" name="PA-图片 2">
            <a:extLst>
              <a:ext uri="{FF2B5EF4-FFF2-40B4-BE49-F238E27FC236}">
                <a16:creationId xmlns:a16="http://schemas.microsoft.com/office/drawing/2014/main" id="{5D24EF8A-221E-4003-AA01-3B4C27921742}"/>
              </a:ext>
            </a:extLst>
          </p:cNvPr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4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900000">
            <a:off x="1968500" y="-7801428"/>
            <a:ext cx="4760767" cy="4760767"/>
          </a:xfrm>
          <a:prstGeom prst="rect">
            <a:avLst/>
          </a:prstGeom>
        </p:spPr>
      </p:pic>
      <p:pic>
        <p:nvPicPr>
          <p:cNvPr id="84" name="PA-图片 2">
            <a:extLst>
              <a:ext uri="{FF2B5EF4-FFF2-40B4-BE49-F238E27FC236}">
                <a16:creationId xmlns:a16="http://schemas.microsoft.com/office/drawing/2014/main" id="{0AA77E14-10C1-41A2-8492-C73466B4F9E7}"/>
              </a:ext>
            </a:extLst>
          </p:cNvPr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4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50000">
            <a:off x="3715616" y="-7970517"/>
            <a:ext cx="4760767" cy="4760760"/>
          </a:xfrm>
          <a:prstGeom prst="rect">
            <a:avLst/>
          </a:prstGeom>
        </p:spPr>
      </p:pic>
      <p:pic>
        <p:nvPicPr>
          <p:cNvPr id="85" name="PA-图片 2">
            <a:extLst>
              <a:ext uri="{FF2B5EF4-FFF2-40B4-BE49-F238E27FC236}">
                <a16:creationId xmlns:a16="http://schemas.microsoft.com/office/drawing/2014/main" id="{65CDEA2F-9A01-43D0-B094-1F3FDA8E0C0A}"/>
              </a:ext>
            </a:extLst>
          </p:cNvPr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4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5525000">
            <a:off x="5603642" y="-7772594"/>
            <a:ext cx="4760767" cy="4760767"/>
          </a:xfrm>
          <a:prstGeom prst="rect">
            <a:avLst/>
          </a:prstGeom>
        </p:spPr>
      </p:pic>
      <p:pic>
        <p:nvPicPr>
          <p:cNvPr id="86" name="PA-图片 2">
            <a:extLst>
              <a:ext uri="{FF2B5EF4-FFF2-40B4-BE49-F238E27FC236}">
                <a16:creationId xmlns:a16="http://schemas.microsoft.com/office/drawing/2014/main" id="{6F60DEC3-C0DA-439A-9E0A-9BFF194BC4DD}"/>
              </a:ext>
            </a:extLst>
          </p:cNvPr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4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775000">
            <a:off x="7226272" y="-7261752"/>
            <a:ext cx="4760765" cy="4760765"/>
          </a:xfrm>
          <a:prstGeom prst="rect">
            <a:avLst/>
          </a:prstGeom>
        </p:spPr>
      </p:pic>
      <p:pic>
        <p:nvPicPr>
          <p:cNvPr id="87" name="PA-图片 2">
            <a:extLst>
              <a:ext uri="{FF2B5EF4-FFF2-40B4-BE49-F238E27FC236}">
                <a16:creationId xmlns:a16="http://schemas.microsoft.com/office/drawing/2014/main" id="{CDA6FAF8-A8FB-4557-A3A0-EBEE53010213}"/>
              </a:ext>
            </a:extLst>
          </p:cNvPr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4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100000">
            <a:off x="8815723" y="-6391079"/>
            <a:ext cx="4760765" cy="4760765"/>
          </a:xfrm>
          <a:prstGeom prst="rect">
            <a:avLst/>
          </a:prstGeom>
        </p:spPr>
      </p:pic>
      <p:pic>
        <p:nvPicPr>
          <p:cNvPr id="88" name="PA-图片 2">
            <a:extLst>
              <a:ext uri="{FF2B5EF4-FFF2-40B4-BE49-F238E27FC236}">
                <a16:creationId xmlns:a16="http://schemas.microsoft.com/office/drawing/2014/main" id="{0BBC6129-9C1A-44DF-8BF3-26995A6B7665}"/>
              </a:ext>
            </a:extLst>
          </p:cNvPr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4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50000">
            <a:off x="10190289" y="-5230201"/>
            <a:ext cx="4760767" cy="4760760"/>
          </a:xfrm>
          <a:prstGeom prst="rect">
            <a:avLst/>
          </a:prstGeom>
        </p:spPr>
      </p:pic>
      <p:pic>
        <p:nvPicPr>
          <p:cNvPr id="89" name="PA-图片 2">
            <a:extLst>
              <a:ext uri="{FF2B5EF4-FFF2-40B4-BE49-F238E27FC236}">
                <a16:creationId xmlns:a16="http://schemas.microsoft.com/office/drawing/2014/main" id="{9E858AF6-01DE-4FD4-B739-90E0098F1972}"/>
              </a:ext>
            </a:extLst>
          </p:cNvPr>
          <p:cNvPicPr>
            <a:picLocks noChangeAspect="1"/>
          </p:cNvPicPr>
          <p:nvPr>
            <p:custDataLst>
              <p:tags r:id="rId14"/>
            </p:custDataLst>
          </p:nvPr>
        </p:nvPicPr>
        <p:blipFill>
          <a:blip r:embed="rId4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550000">
            <a:off x="11233111" y="-3936333"/>
            <a:ext cx="4760767" cy="4760767"/>
          </a:xfrm>
          <a:prstGeom prst="rect">
            <a:avLst/>
          </a:prstGeom>
        </p:spPr>
      </p:pic>
      <p:pic>
        <p:nvPicPr>
          <p:cNvPr id="90" name="PA-图片 2">
            <a:extLst>
              <a:ext uri="{FF2B5EF4-FFF2-40B4-BE49-F238E27FC236}">
                <a16:creationId xmlns:a16="http://schemas.microsoft.com/office/drawing/2014/main" id="{C8377B95-C633-4093-8529-68AA3F7EC966}"/>
              </a:ext>
            </a:extLst>
          </p:cNvPr>
          <p:cNvPicPr>
            <a:picLocks noChangeAspect="1"/>
          </p:cNvPicPr>
          <p:nvPr>
            <p:custDataLst>
              <p:tags r:id="rId15"/>
            </p:custDataLst>
          </p:nvPr>
        </p:nvPicPr>
        <p:blipFill>
          <a:blip r:embed="rId4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425000">
            <a:off x="12079771" y="-2332041"/>
            <a:ext cx="4760765" cy="4760765"/>
          </a:xfrm>
          <a:prstGeom prst="rect">
            <a:avLst/>
          </a:prstGeom>
        </p:spPr>
      </p:pic>
      <p:pic>
        <p:nvPicPr>
          <p:cNvPr id="91" name="PA-图片 2">
            <a:extLst>
              <a:ext uri="{FF2B5EF4-FFF2-40B4-BE49-F238E27FC236}">
                <a16:creationId xmlns:a16="http://schemas.microsoft.com/office/drawing/2014/main" id="{C2C9A064-4613-429D-B9CB-67A21D1A834C}"/>
              </a:ext>
            </a:extLst>
          </p:cNvPr>
          <p:cNvPicPr>
            <a:picLocks noChangeAspect="1"/>
          </p:cNvPicPr>
          <p:nvPr>
            <p:custDataLst>
              <p:tags r:id="rId16"/>
            </p:custDataLst>
          </p:nvPr>
        </p:nvPicPr>
        <p:blipFill>
          <a:blip r:embed="rId4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475000">
            <a:off x="12565659" y="-698503"/>
            <a:ext cx="4760765" cy="4760771"/>
          </a:xfrm>
          <a:prstGeom prst="rect">
            <a:avLst/>
          </a:prstGeom>
        </p:spPr>
      </p:pic>
      <p:pic>
        <p:nvPicPr>
          <p:cNvPr id="92" name="PA-图片 2">
            <a:extLst>
              <a:ext uri="{FF2B5EF4-FFF2-40B4-BE49-F238E27FC236}">
                <a16:creationId xmlns:a16="http://schemas.microsoft.com/office/drawing/2014/main" id="{264298F9-C281-4638-84B2-0237D3F91F54}"/>
              </a:ext>
            </a:extLst>
          </p:cNvPr>
          <p:cNvPicPr>
            <a:picLocks noChangeAspect="1"/>
          </p:cNvPicPr>
          <p:nvPr>
            <p:custDataLst>
              <p:tags r:id="rId17"/>
            </p:custDataLst>
          </p:nvPr>
        </p:nvPicPr>
        <p:blipFill>
          <a:blip r:embed="rId4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925000">
            <a:off x="12734754" y="1048621"/>
            <a:ext cx="4760767" cy="4760760"/>
          </a:xfrm>
          <a:prstGeom prst="rect">
            <a:avLst/>
          </a:prstGeom>
        </p:spPr>
      </p:pic>
      <p:pic>
        <p:nvPicPr>
          <p:cNvPr id="93" name="PA-图片 2">
            <a:extLst>
              <a:ext uri="{FF2B5EF4-FFF2-40B4-BE49-F238E27FC236}">
                <a16:creationId xmlns:a16="http://schemas.microsoft.com/office/drawing/2014/main" id="{024FBD42-896A-48CA-A8CE-924BED5F6884}"/>
              </a:ext>
            </a:extLst>
          </p:cNvPr>
          <p:cNvPicPr>
            <a:picLocks noChangeAspect="1"/>
          </p:cNvPicPr>
          <p:nvPr>
            <p:custDataLst>
              <p:tags r:id="rId18"/>
            </p:custDataLst>
          </p:nvPr>
        </p:nvPicPr>
        <p:blipFill>
          <a:blip r:embed="rId4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125000">
            <a:off x="12536826" y="2936639"/>
            <a:ext cx="4760765" cy="4760771"/>
          </a:xfrm>
          <a:prstGeom prst="rect">
            <a:avLst/>
          </a:prstGeom>
        </p:spPr>
      </p:pic>
      <p:pic>
        <p:nvPicPr>
          <p:cNvPr id="94" name="PA-图片 2">
            <a:extLst>
              <a:ext uri="{FF2B5EF4-FFF2-40B4-BE49-F238E27FC236}">
                <a16:creationId xmlns:a16="http://schemas.microsoft.com/office/drawing/2014/main" id="{214A218A-4B9B-4912-B5D6-00C60ABFE202}"/>
              </a:ext>
            </a:extLst>
          </p:cNvPr>
          <p:cNvPicPr>
            <a:picLocks noChangeAspect="1"/>
          </p:cNvPicPr>
          <p:nvPr>
            <p:custDataLst>
              <p:tags r:id="rId19"/>
            </p:custDataLst>
          </p:nvPr>
        </p:nvPicPr>
        <p:blipFill>
          <a:blip r:embed="rId4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575000">
            <a:off x="12025986" y="4559271"/>
            <a:ext cx="4760767" cy="4760767"/>
          </a:xfrm>
          <a:prstGeom prst="rect">
            <a:avLst/>
          </a:prstGeom>
        </p:spPr>
      </p:pic>
      <p:pic>
        <p:nvPicPr>
          <p:cNvPr id="95" name="PA-图片 2">
            <a:extLst>
              <a:ext uri="{FF2B5EF4-FFF2-40B4-BE49-F238E27FC236}">
                <a16:creationId xmlns:a16="http://schemas.microsoft.com/office/drawing/2014/main" id="{5BA811BD-6C6C-4E7C-A0F6-19F59E615D97}"/>
              </a:ext>
            </a:extLst>
          </p:cNvPr>
          <p:cNvPicPr>
            <a:picLocks noChangeAspect="1"/>
          </p:cNvPicPr>
          <p:nvPr>
            <p:custDataLst>
              <p:tags r:id="rId20"/>
            </p:custDataLst>
          </p:nvPr>
        </p:nvPicPr>
        <p:blipFill>
          <a:blip r:embed="rId4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11155313" y="6148721"/>
            <a:ext cx="4760767" cy="4760767"/>
          </a:xfrm>
          <a:prstGeom prst="rect">
            <a:avLst/>
          </a:prstGeom>
        </p:spPr>
      </p:pic>
      <p:pic>
        <p:nvPicPr>
          <p:cNvPr id="96" name="PA-图片 2">
            <a:extLst>
              <a:ext uri="{FF2B5EF4-FFF2-40B4-BE49-F238E27FC236}">
                <a16:creationId xmlns:a16="http://schemas.microsoft.com/office/drawing/2014/main" id="{18E81E4A-18D9-4FFA-81C6-9A3F5531D94A}"/>
              </a:ext>
            </a:extLst>
          </p:cNvPr>
          <p:cNvPicPr>
            <a:picLocks noChangeAspect="1"/>
          </p:cNvPicPr>
          <p:nvPr>
            <p:custDataLst>
              <p:tags r:id="rId21"/>
            </p:custDataLst>
          </p:nvPr>
        </p:nvPicPr>
        <p:blipFill>
          <a:blip r:embed="rId4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2150000">
            <a:off x="9994438" y="7523285"/>
            <a:ext cx="4760765" cy="4760771"/>
          </a:xfrm>
          <a:prstGeom prst="rect">
            <a:avLst/>
          </a:prstGeom>
        </p:spPr>
      </p:pic>
      <p:pic>
        <p:nvPicPr>
          <p:cNvPr id="97" name="PA-图片 2">
            <a:extLst>
              <a:ext uri="{FF2B5EF4-FFF2-40B4-BE49-F238E27FC236}">
                <a16:creationId xmlns:a16="http://schemas.microsoft.com/office/drawing/2014/main" id="{5A3B8931-341D-458E-A782-CC2F7534C4C3}"/>
              </a:ext>
            </a:extLst>
          </p:cNvPr>
          <p:cNvPicPr>
            <a:picLocks noChangeAspect="1"/>
          </p:cNvPicPr>
          <p:nvPr>
            <p:custDataLst>
              <p:tags r:id="rId22"/>
            </p:custDataLst>
          </p:nvPr>
        </p:nvPicPr>
        <p:blipFill>
          <a:blip r:embed="rId4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875000">
            <a:off x="8700566" y="8566111"/>
            <a:ext cx="4760767" cy="4760767"/>
          </a:xfrm>
          <a:prstGeom prst="rect">
            <a:avLst/>
          </a:prstGeom>
        </p:spPr>
      </p:pic>
      <p:pic>
        <p:nvPicPr>
          <p:cNvPr id="98" name="PA-图片 2">
            <a:extLst>
              <a:ext uri="{FF2B5EF4-FFF2-40B4-BE49-F238E27FC236}">
                <a16:creationId xmlns:a16="http://schemas.microsoft.com/office/drawing/2014/main" id="{320DC0BB-B8AF-40BC-BBA5-B08B78BBF1A0}"/>
              </a:ext>
            </a:extLst>
          </p:cNvPr>
          <p:cNvPicPr>
            <a:picLocks noChangeAspect="1"/>
          </p:cNvPicPr>
          <p:nvPr>
            <p:custDataLst>
              <p:tags r:id="rId23"/>
            </p:custDataLst>
          </p:nvPr>
        </p:nvPicPr>
        <p:blipFill>
          <a:blip r:embed="rId4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450000">
            <a:off x="7096276" y="9412771"/>
            <a:ext cx="4760765" cy="4760765"/>
          </a:xfrm>
          <a:prstGeom prst="rect">
            <a:avLst/>
          </a:prstGeom>
        </p:spPr>
      </p:pic>
      <p:pic>
        <p:nvPicPr>
          <p:cNvPr id="99" name="PA-图片 2">
            <a:extLst>
              <a:ext uri="{FF2B5EF4-FFF2-40B4-BE49-F238E27FC236}">
                <a16:creationId xmlns:a16="http://schemas.microsoft.com/office/drawing/2014/main" id="{F4801187-769A-45DC-A9F7-82FA7A52EBF8}"/>
              </a:ext>
            </a:extLst>
          </p:cNvPr>
          <p:cNvPicPr>
            <a:picLocks noChangeAspect="1"/>
          </p:cNvPicPr>
          <p:nvPr>
            <p:custDataLst>
              <p:tags r:id="rId24"/>
            </p:custDataLst>
          </p:nvPr>
        </p:nvPicPr>
        <p:blipFill>
          <a:blip r:embed="rId4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050000">
            <a:off x="5462732" y="9898665"/>
            <a:ext cx="4760767" cy="4760760"/>
          </a:xfrm>
          <a:prstGeom prst="rect">
            <a:avLst/>
          </a:prstGeom>
        </p:spPr>
      </p:pic>
      <p:pic>
        <p:nvPicPr>
          <p:cNvPr id="100" name="PA-图片 2">
            <a:extLst>
              <a:ext uri="{FF2B5EF4-FFF2-40B4-BE49-F238E27FC236}">
                <a16:creationId xmlns:a16="http://schemas.microsoft.com/office/drawing/2014/main" id="{DB325881-267E-433D-9CE7-851079C91478}"/>
              </a:ext>
            </a:extLst>
          </p:cNvPr>
          <p:cNvPicPr>
            <a:picLocks noChangeAspect="1"/>
          </p:cNvPicPr>
          <p:nvPr>
            <p:custDataLst>
              <p:tags r:id="rId25"/>
            </p:custDataLst>
          </p:nvPr>
        </p:nvPicPr>
        <p:blipFill>
          <a:blip r:embed="rId4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700000">
            <a:off x="3715616" y="10067759"/>
            <a:ext cx="4760767" cy="4760760"/>
          </a:xfrm>
          <a:prstGeom prst="rect">
            <a:avLst/>
          </a:prstGeom>
        </p:spPr>
      </p:pic>
      <p:pic>
        <p:nvPicPr>
          <p:cNvPr id="101" name="PA-图片 2">
            <a:extLst>
              <a:ext uri="{FF2B5EF4-FFF2-40B4-BE49-F238E27FC236}">
                <a16:creationId xmlns:a16="http://schemas.microsoft.com/office/drawing/2014/main" id="{E476BA57-737A-4830-AC3F-80523E6CEC7E}"/>
              </a:ext>
            </a:extLst>
          </p:cNvPr>
          <p:cNvPicPr>
            <a:picLocks noChangeAspect="1"/>
          </p:cNvPicPr>
          <p:nvPr>
            <p:custDataLst>
              <p:tags r:id="rId26"/>
            </p:custDataLst>
          </p:nvPr>
        </p:nvPicPr>
        <p:blipFill>
          <a:blip r:embed="rId4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750000">
            <a:off x="1827592" y="9869829"/>
            <a:ext cx="4760765" cy="4760765"/>
          </a:xfrm>
          <a:prstGeom prst="rect">
            <a:avLst/>
          </a:prstGeom>
        </p:spPr>
      </p:pic>
      <p:pic>
        <p:nvPicPr>
          <p:cNvPr id="102" name="PA-图片 2">
            <a:extLst>
              <a:ext uri="{FF2B5EF4-FFF2-40B4-BE49-F238E27FC236}">
                <a16:creationId xmlns:a16="http://schemas.microsoft.com/office/drawing/2014/main" id="{5DB86741-B276-48F4-A3C3-77C91C823E81}"/>
              </a:ext>
            </a:extLst>
          </p:cNvPr>
          <p:cNvPicPr>
            <a:picLocks noChangeAspect="1"/>
          </p:cNvPicPr>
          <p:nvPr>
            <p:custDataLst>
              <p:tags r:id="rId27"/>
            </p:custDataLst>
          </p:nvPr>
        </p:nvPicPr>
        <p:blipFill>
          <a:blip r:embed="rId4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204962" y="9358985"/>
            <a:ext cx="4760765" cy="4760771"/>
          </a:xfrm>
          <a:prstGeom prst="rect">
            <a:avLst/>
          </a:prstGeom>
        </p:spPr>
      </p:pic>
      <p:pic>
        <p:nvPicPr>
          <p:cNvPr id="103" name="PA-图片 2">
            <a:extLst>
              <a:ext uri="{FF2B5EF4-FFF2-40B4-BE49-F238E27FC236}">
                <a16:creationId xmlns:a16="http://schemas.microsoft.com/office/drawing/2014/main" id="{7AE3A02D-68A0-42E6-B0BB-1E58CA8DC037}"/>
              </a:ext>
            </a:extLst>
          </p:cNvPr>
          <p:cNvPicPr>
            <a:picLocks noChangeAspect="1"/>
          </p:cNvPicPr>
          <p:nvPr>
            <p:custDataLst>
              <p:tags r:id="rId28"/>
            </p:custDataLst>
          </p:nvPr>
        </p:nvPicPr>
        <p:blipFill>
          <a:blip r:embed="rId4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1384489" y="8488315"/>
            <a:ext cx="4760765" cy="4760765"/>
          </a:xfrm>
          <a:prstGeom prst="rect">
            <a:avLst/>
          </a:prstGeom>
        </p:spPr>
      </p:pic>
      <p:pic>
        <p:nvPicPr>
          <p:cNvPr id="104" name="PA-图片 2">
            <a:extLst>
              <a:ext uri="{FF2B5EF4-FFF2-40B4-BE49-F238E27FC236}">
                <a16:creationId xmlns:a16="http://schemas.microsoft.com/office/drawing/2014/main" id="{21637113-DF75-42DE-84DC-BE5DD4E7D59F}"/>
              </a:ext>
            </a:extLst>
          </p:cNvPr>
          <p:cNvPicPr>
            <a:picLocks noChangeAspect="1"/>
          </p:cNvPicPr>
          <p:nvPr>
            <p:custDataLst>
              <p:tags r:id="rId29"/>
            </p:custDataLst>
          </p:nvPr>
        </p:nvPicPr>
        <p:blipFill>
          <a:blip r:embed="rId4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5000">
            <a:off x="-2759054" y="7327441"/>
            <a:ext cx="4760767" cy="4760760"/>
          </a:xfrm>
          <a:prstGeom prst="rect">
            <a:avLst/>
          </a:prstGeom>
        </p:spPr>
      </p:pic>
      <p:pic>
        <p:nvPicPr>
          <p:cNvPr id="105" name="PA-图片 2">
            <a:extLst>
              <a:ext uri="{FF2B5EF4-FFF2-40B4-BE49-F238E27FC236}">
                <a16:creationId xmlns:a16="http://schemas.microsoft.com/office/drawing/2014/main" id="{606654D1-815F-4F34-B938-232501E4615C}"/>
              </a:ext>
            </a:extLst>
          </p:cNvPr>
          <p:cNvPicPr>
            <a:picLocks noChangeAspect="1"/>
          </p:cNvPicPr>
          <p:nvPr>
            <p:custDataLst>
              <p:tags r:id="rId30"/>
            </p:custDataLst>
          </p:nvPr>
        </p:nvPicPr>
        <p:blipFill>
          <a:blip r:embed="rId4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850000">
            <a:off x="-3801875" y="6033564"/>
            <a:ext cx="4760765" cy="4760771"/>
          </a:xfrm>
          <a:prstGeom prst="rect">
            <a:avLst/>
          </a:prstGeom>
        </p:spPr>
      </p:pic>
      <p:pic>
        <p:nvPicPr>
          <p:cNvPr id="106" name="PA-图片 2">
            <a:extLst>
              <a:ext uri="{FF2B5EF4-FFF2-40B4-BE49-F238E27FC236}">
                <a16:creationId xmlns:a16="http://schemas.microsoft.com/office/drawing/2014/main" id="{48B6314F-352E-4E8E-B816-56746803575A}"/>
              </a:ext>
            </a:extLst>
          </p:cNvPr>
          <p:cNvPicPr>
            <a:picLocks noChangeAspect="1"/>
          </p:cNvPicPr>
          <p:nvPr>
            <p:custDataLst>
              <p:tags r:id="rId31"/>
            </p:custDataLst>
          </p:nvPr>
        </p:nvPicPr>
        <p:blipFill>
          <a:blip r:embed="rId4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225000">
            <a:off x="-4648537" y="4429274"/>
            <a:ext cx="4760767" cy="4760767"/>
          </a:xfrm>
          <a:prstGeom prst="rect">
            <a:avLst/>
          </a:prstGeom>
        </p:spPr>
      </p:pic>
      <p:pic>
        <p:nvPicPr>
          <p:cNvPr id="107" name="PA-图片 2">
            <a:extLst>
              <a:ext uri="{FF2B5EF4-FFF2-40B4-BE49-F238E27FC236}">
                <a16:creationId xmlns:a16="http://schemas.microsoft.com/office/drawing/2014/main" id="{7F05982F-1032-4F84-A009-B39DCBE17DE0}"/>
              </a:ext>
            </a:extLst>
          </p:cNvPr>
          <p:cNvPicPr>
            <a:picLocks noChangeAspect="1"/>
          </p:cNvPicPr>
          <p:nvPr>
            <p:custDataLst>
              <p:tags r:id="rId32"/>
            </p:custDataLst>
          </p:nvPr>
        </p:nvPicPr>
        <p:blipFill>
          <a:blip r:embed="rId4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75000">
            <a:off x="-5134427" y="2795736"/>
            <a:ext cx="4760767" cy="4760760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A45725C1-3234-4541-957F-33A2CA4CA051}"/>
              </a:ext>
            </a:extLst>
          </p:cNvPr>
          <p:cNvPicPr>
            <a:picLocks noChangeAspect="1"/>
          </p:cNvPicPr>
          <p:nvPr/>
        </p:nvPicPr>
        <p:blipFill>
          <a:blip r:embed="rId4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6830" y="1744232"/>
            <a:ext cx="3440752" cy="3440752"/>
          </a:xfrm>
          <a:prstGeom prst="rect">
            <a:avLst/>
          </a:prstGeom>
        </p:spPr>
      </p:pic>
      <p:sp>
        <p:nvSpPr>
          <p:cNvPr id="45" name="TextBox 42">
            <a:extLst>
              <a:ext uri="{FF2B5EF4-FFF2-40B4-BE49-F238E27FC236}">
                <a16:creationId xmlns:a16="http://schemas.microsoft.com/office/drawing/2014/main" id="{0F24AFE1-B337-4AC4-9133-E9788E12562F}"/>
              </a:ext>
            </a:extLst>
          </p:cNvPr>
          <p:cNvSpPr txBox="1"/>
          <p:nvPr>
            <p:custDataLst>
              <p:tags r:id="rId33"/>
            </p:custDataLst>
          </p:nvPr>
        </p:nvSpPr>
        <p:spPr>
          <a:xfrm>
            <a:off x="8081746" y="1960712"/>
            <a:ext cx="2672943" cy="4169816"/>
          </a:xfrm>
          <a:custGeom>
            <a:avLst/>
            <a:gdLst/>
            <a:ahLst/>
            <a:cxnLst/>
            <a:rect l="l" t="t" r="r" b="b"/>
            <a:pathLst>
              <a:path w="2672943" h="4169816">
                <a:moveTo>
                  <a:pt x="759638" y="4133698"/>
                </a:moveTo>
                <a:cubicBezTo>
                  <a:pt x="763295" y="4133698"/>
                  <a:pt x="766191" y="4134764"/>
                  <a:pt x="768324" y="4136898"/>
                </a:cubicBezTo>
                <a:cubicBezTo>
                  <a:pt x="770458" y="4139031"/>
                  <a:pt x="771525" y="4142003"/>
                  <a:pt x="771525" y="4145813"/>
                </a:cubicBezTo>
                <a:cubicBezTo>
                  <a:pt x="771525" y="4149471"/>
                  <a:pt x="770458" y="4152366"/>
                  <a:pt x="768324" y="4154500"/>
                </a:cubicBezTo>
                <a:cubicBezTo>
                  <a:pt x="766191" y="4156634"/>
                  <a:pt x="763295" y="4157700"/>
                  <a:pt x="759638" y="4157700"/>
                </a:cubicBezTo>
                <a:cubicBezTo>
                  <a:pt x="755980" y="4157700"/>
                  <a:pt x="753084" y="4156634"/>
                  <a:pt x="750951" y="4154500"/>
                </a:cubicBezTo>
                <a:cubicBezTo>
                  <a:pt x="748817" y="4152366"/>
                  <a:pt x="747750" y="4149471"/>
                  <a:pt x="747750" y="4145813"/>
                </a:cubicBezTo>
                <a:cubicBezTo>
                  <a:pt x="747750" y="4142003"/>
                  <a:pt x="748817" y="4139031"/>
                  <a:pt x="750951" y="4136898"/>
                </a:cubicBezTo>
                <a:cubicBezTo>
                  <a:pt x="753084" y="4134764"/>
                  <a:pt x="755980" y="4133698"/>
                  <a:pt x="759638" y="4133698"/>
                </a:cubicBezTo>
                <a:close/>
                <a:moveTo>
                  <a:pt x="2057019" y="4094150"/>
                </a:moveTo>
                <a:cubicBezTo>
                  <a:pt x="2055495" y="4097198"/>
                  <a:pt x="2054009" y="4100169"/>
                  <a:pt x="2052561" y="4103065"/>
                </a:cubicBezTo>
                <a:cubicBezTo>
                  <a:pt x="2051113" y="4105961"/>
                  <a:pt x="2049627" y="4108780"/>
                  <a:pt x="2048103" y="4111523"/>
                </a:cubicBezTo>
                <a:cubicBezTo>
                  <a:pt x="2052066" y="4112895"/>
                  <a:pt x="2056600" y="4114686"/>
                  <a:pt x="2061705" y="4116895"/>
                </a:cubicBezTo>
                <a:cubicBezTo>
                  <a:pt x="2066811" y="4119105"/>
                  <a:pt x="2072563" y="4121734"/>
                  <a:pt x="2078964" y="4124782"/>
                </a:cubicBezTo>
                <a:cubicBezTo>
                  <a:pt x="2088109" y="4116552"/>
                  <a:pt x="2095195" y="4106342"/>
                  <a:pt x="2100224" y="4094150"/>
                </a:cubicBezTo>
                <a:close/>
                <a:moveTo>
                  <a:pt x="1441628" y="4087520"/>
                </a:moveTo>
                <a:lnTo>
                  <a:pt x="1441628" y="4101465"/>
                </a:lnTo>
                <a:lnTo>
                  <a:pt x="1497406" y="4101465"/>
                </a:lnTo>
                <a:lnTo>
                  <a:pt x="1497406" y="4087520"/>
                </a:lnTo>
                <a:close/>
                <a:moveTo>
                  <a:pt x="1371219" y="4087520"/>
                </a:moveTo>
                <a:lnTo>
                  <a:pt x="1371219" y="4101465"/>
                </a:lnTo>
                <a:lnTo>
                  <a:pt x="1427226" y="4101465"/>
                </a:lnTo>
                <a:lnTo>
                  <a:pt x="1427226" y="4087520"/>
                </a:lnTo>
                <a:close/>
                <a:moveTo>
                  <a:pt x="0" y="4068775"/>
                </a:moveTo>
                <a:lnTo>
                  <a:pt x="54635" y="4068775"/>
                </a:lnTo>
                <a:lnTo>
                  <a:pt x="54635" y="4082491"/>
                </a:lnTo>
                <a:lnTo>
                  <a:pt x="0" y="4082491"/>
                </a:lnTo>
                <a:close/>
                <a:moveTo>
                  <a:pt x="142189" y="4065346"/>
                </a:moveTo>
                <a:cubicBezTo>
                  <a:pt x="130150" y="4065346"/>
                  <a:pt x="120434" y="4068966"/>
                  <a:pt x="113043" y="4076204"/>
                </a:cubicBezTo>
                <a:cubicBezTo>
                  <a:pt x="105651" y="4083443"/>
                  <a:pt x="101956" y="4093083"/>
                  <a:pt x="101956" y="4105123"/>
                </a:cubicBezTo>
                <a:cubicBezTo>
                  <a:pt x="101956" y="4117010"/>
                  <a:pt x="105728" y="4126573"/>
                  <a:pt x="113271" y="4133812"/>
                </a:cubicBezTo>
                <a:cubicBezTo>
                  <a:pt x="120815" y="4141051"/>
                  <a:pt x="130454" y="4144670"/>
                  <a:pt x="142189" y="4144670"/>
                </a:cubicBezTo>
                <a:cubicBezTo>
                  <a:pt x="153924" y="4144670"/>
                  <a:pt x="163525" y="4141051"/>
                  <a:pt x="170993" y="4133812"/>
                </a:cubicBezTo>
                <a:cubicBezTo>
                  <a:pt x="178460" y="4126573"/>
                  <a:pt x="182194" y="4117010"/>
                  <a:pt x="182194" y="4105123"/>
                </a:cubicBezTo>
                <a:cubicBezTo>
                  <a:pt x="182194" y="4093083"/>
                  <a:pt x="178537" y="4083443"/>
                  <a:pt x="171221" y="4076204"/>
                </a:cubicBezTo>
                <a:cubicBezTo>
                  <a:pt x="163906" y="4068966"/>
                  <a:pt x="154229" y="4065346"/>
                  <a:pt x="142189" y="4065346"/>
                </a:cubicBezTo>
                <a:close/>
                <a:moveTo>
                  <a:pt x="1441628" y="4063517"/>
                </a:moveTo>
                <a:lnTo>
                  <a:pt x="1441628" y="4077462"/>
                </a:lnTo>
                <a:lnTo>
                  <a:pt x="1497406" y="4077462"/>
                </a:lnTo>
                <a:lnTo>
                  <a:pt x="1497406" y="4063517"/>
                </a:lnTo>
                <a:close/>
                <a:moveTo>
                  <a:pt x="1371219" y="4063517"/>
                </a:moveTo>
                <a:lnTo>
                  <a:pt x="1371219" y="4077462"/>
                </a:lnTo>
                <a:lnTo>
                  <a:pt x="1427226" y="4077462"/>
                </a:lnTo>
                <a:lnTo>
                  <a:pt x="1427226" y="4063517"/>
                </a:lnTo>
                <a:close/>
                <a:moveTo>
                  <a:pt x="2055190" y="4062603"/>
                </a:moveTo>
                <a:lnTo>
                  <a:pt x="2068906" y="4066260"/>
                </a:lnTo>
                <a:cubicBezTo>
                  <a:pt x="2067992" y="4068851"/>
                  <a:pt x="2067039" y="4071404"/>
                  <a:pt x="2066049" y="4073918"/>
                </a:cubicBezTo>
                <a:cubicBezTo>
                  <a:pt x="2065058" y="4076433"/>
                  <a:pt x="2064029" y="4078986"/>
                  <a:pt x="2062963" y="4081576"/>
                </a:cubicBezTo>
                <a:lnTo>
                  <a:pt x="2115312" y="4081576"/>
                </a:lnTo>
                <a:lnTo>
                  <a:pt x="2115312" y="4093692"/>
                </a:lnTo>
                <a:cubicBezTo>
                  <a:pt x="2109216" y="4108323"/>
                  <a:pt x="2101215" y="4120743"/>
                  <a:pt x="2091309" y="4130954"/>
                </a:cubicBezTo>
                <a:cubicBezTo>
                  <a:pt x="2096338" y="4133545"/>
                  <a:pt x="2100948" y="4136021"/>
                  <a:pt x="2105139" y="4138384"/>
                </a:cubicBezTo>
                <a:cubicBezTo>
                  <a:pt x="2109330" y="4140746"/>
                  <a:pt x="2112950" y="4142841"/>
                  <a:pt x="2115997" y="4144670"/>
                </a:cubicBezTo>
                <a:lnTo>
                  <a:pt x="2107539" y="4156329"/>
                </a:lnTo>
                <a:cubicBezTo>
                  <a:pt x="2104034" y="4153890"/>
                  <a:pt x="2100072" y="4151338"/>
                  <a:pt x="2095652" y="4148671"/>
                </a:cubicBezTo>
                <a:cubicBezTo>
                  <a:pt x="2091233" y="4146004"/>
                  <a:pt x="2086279" y="4143299"/>
                  <a:pt x="2080793" y="4140556"/>
                </a:cubicBezTo>
                <a:cubicBezTo>
                  <a:pt x="2067535" y="4150004"/>
                  <a:pt x="2047113" y="4159377"/>
                  <a:pt x="2019529" y="4168673"/>
                </a:cubicBezTo>
                <a:lnTo>
                  <a:pt x="2012213" y="4156100"/>
                </a:lnTo>
                <a:cubicBezTo>
                  <a:pt x="2024101" y="4152290"/>
                  <a:pt x="2034654" y="4148556"/>
                  <a:pt x="2043874" y="4144899"/>
                </a:cubicBezTo>
                <a:cubicBezTo>
                  <a:pt x="2053095" y="4141241"/>
                  <a:pt x="2060829" y="4137507"/>
                  <a:pt x="2067077" y="4133698"/>
                </a:cubicBezTo>
                <a:cubicBezTo>
                  <a:pt x="2059305" y="4129735"/>
                  <a:pt x="2052295" y="4126344"/>
                  <a:pt x="2046046" y="4123525"/>
                </a:cubicBezTo>
                <a:cubicBezTo>
                  <a:pt x="2039797" y="4120705"/>
                  <a:pt x="2034235" y="4118457"/>
                  <a:pt x="2029358" y="4116781"/>
                </a:cubicBezTo>
                <a:cubicBezTo>
                  <a:pt x="2031492" y="4113123"/>
                  <a:pt x="2033587" y="4109428"/>
                  <a:pt x="2035645" y="4105694"/>
                </a:cubicBezTo>
                <a:cubicBezTo>
                  <a:pt x="2037702" y="4101960"/>
                  <a:pt x="2039645" y="4098112"/>
                  <a:pt x="2041474" y="4094150"/>
                </a:cubicBezTo>
                <a:lnTo>
                  <a:pt x="2015871" y="4094150"/>
                </a:lnTo>
                <a:lnTo>
                  <a:pt x="2015871" y="4081576"/>
                </a:lnTo>
                <a:lnTo>
                  <a:pt x="2047417" y="4081576"/>
                </a:lnTo>
                <a:cubicBezTo>
                  <a:pt x="2049094" y="4078071"/>
                  <a:pt x="2050542" y="4074756"/>
                  <a:pt x="2051761" y="4071633"/>
                </a:cubicBezTo>
                <a:cubicBezTo>
                  <a:pt x="2052980" y="4068508"/>
                  <a:pt x="2054123" y="4065498"/>
                  <a:pt x="2055190" y="4062603"/>
                </a:cubicBezTo>
                <a:close/>
                <a:moveTo>
                  <a:pt x="285064" y="4062374"/>
                </a:moveTo>
                <a:cubicBezTo>
                  <a:pt x="273177" y="4062374"/>
                  <a:pt x="263652" y="4066146"/>
                  <a:pt x="256489" y="4073690"/>
                </a:cubicBezTo>
                <a:cubicBezTo>
                  <a:pt x="249326" y="4081234"/>
                  <a:pt x="245745" y="4091101"/>
                  <a:pt x="245745" y="4103294"/>
                </a:cubicBezTo>
                <a:cubicBezTo>
                  <a:pt x="245745" y="4115638"/>
                  <a:pt x="249365" y="4125544"/>
                  <a:pt x="256604" y="4133012"/>
                </a:cubicBezTo>
                <a:cubicBezTo>
                  <a:pt x="263843" y="4140479"/>
                  <a:pt x="273329" y="4144213"/>
                  <a:pt x="285064" y="4144213"/>
                </a:cubicBezTo>
                <a:cubicBezTo>
                  <a:pt x="296799" y="4144213"/>
                  <a:pt x="306286" y="4140441"/>
                  <a:pt x="313525" y="4132897"/>
                </a:cubicBezTo>
                <a:cubicBezTo>
                  <a:pt x="320764" y="4125354"/>
                  <a:pt x="324383" y="4115486"/>
                  <a:pt x="324383" y="4103294"/>
                </a:cubicBezTo>
                <a:cubicBezTo>
                  <a:pt x="324383" y="4090797"/>
                  <a:pt x="320802" y="4080853"/>
                  <a:pt x="313639" y="4073461"/>
                </a:cubicBezTo>
                <a:cubicBezTo>
                  <a:pt x="306476" y="4066070"/>
                  <a:pt x="296951" y="4062374"/>
                  <a:pt x="285064" y="4062374"/>
                </a:cubicBezTo>
                <a:close/>
                <a:moveTo>
                  <a:pt x="1872767" y="4061002"/>
                </a:moveTo>
                <a:cubicBezTo>
                  <a:pt x="1877796" y="4064660"/>
                  <a:pt x="1884350" y="4070070"/>
                  <a:pt x="1892427" y="4077233"/>
                </a:cubicBezTo>
                <a:cubicBezTo>
                  <a:pt x="1896389" y="4080738"/>
                  <a:pt x="1899933" y="4084015"/>
                  <a:pt x="1903057" y="4087063"/>
                </a:cubicBezTo>
                <a:cubicBezTo>
                  <a:pt x="1906181" y="4090111"/>
                  <a:pt x="1908810" y="4092854"/>
                  <a:pt x="1910943" y="4095293"/>
                </a:cubicBezTo>
                <a:lnTo>
                  <a:pt x="1901799" y="4106951"/>
                </a:lnTo>
                <a:cubicBezTo>
                  <a:pt x="1899666" y="4104513"/>
                  <a:pt x="1897037" y="4101770"/>
                  <a:pt x="1893913" y="4098722"/>
                </a:cubicBezTo>
                <a:cubicBezTo>
                  <a:pt x="1890789" y="4095674"/>
                  <a:pt x="1887245" y="4092321"/>
                  <a:pt x="1883283" y="4088663"/>
                </a:cubicBezTo>
                <a:cubicBezTo>
                  <a:pt x="1875358" y="4081196"/>
                  <a:pt x="1868881" y="4075633"/>
                  <a:pt x="1863852" y="4071975"/>
                </a:cubicBezTo>
                <a:close/>
                <a:moveTo>
                  <a:pt x="1827276" y="4054602"/>
                </a:moveTo>
                <a:lnTo>
                  <a:pt x="1821561" y="4112209"/>
                </a:lnTo>
                <a:lnTo>
                  <a:pt x="1945462" y="4112209"/>
                </a:lnTo>
                <a:cubicBezTo>
                  <a:pt x="1945919" y="4105808"/>
                  <a:pt x="1946338" y="4099103"/>
                  <a:pt x="1946719" y="4092092"/>
                </a:cubicBezTo>
                <a:cubicBezTo>
                  <a:pt x="1947100" y="4085082"/>
                  <a:pt x="1947519" y="4077614"/>
                  <a:pt x="1947977" y="4069689"/>
                </a:cubicBezTo>
                <a:lnTo>
                  <a:pt x="1948663" y="4054602"/>
                </a:lnTo>
                <a:close/>
                <a:moveTo>
                  <a:pt x="1356360" y="4053459"/>
                </a:moveTo>
                <a:lnTo>
                  <a:pt x="1512265" y="4053459"/>
                </a:lnTo>
                <a:lnTo>
                  <a:pt x="1512265" y="4111981"/>
                </a:lnTo>
                <a:lnTo>
                  <a:pt x="1441628" y="4111981"/>
                </a:lnTo>
                <a:lnTo>
                  <a:pt x="1441628" y="4126154"/>
                </a:lnTo>
                <a:lnTo>
                  <a:pt x="1519580" y="4126154"/>
                </a:lnTo>
                <a:lnTo>
                  <a:pt x="1519580" y="4137355"/>
                </a:lnTo>
                <a:lnTo>
                  <a:pt x="1441628" y="4137355"/>
                </a:lnTo>
                <a:lnTo>
                  <a:pt x="1441628" y="4151300"/>
                </a:lnTo>
                <a:lnTo>
                  <a:pt x="1535354" y="4151300"/>
                </a:lnTo>
                <a:lnTo>
                  <a:pt x="1535354" y="4162501"/>
                </a:lnTo>
                <a:lnTo>
                  <a:pt x="1333271" y="4162501"/>
                </a:lnTo>
                <a:lnTo>
                  <a:pt x="1333271" y="4151300"/>
                </a:lnTo>
                <a:lnTo>
                  <a:pt x="1427226" y="4151300"/>
                </a:lnTo>
                <a:lnTo>
                  <a:pt x="1427226" y="4137355"/>
                </a:lnTo>
                <a:lnTo>
                  <a:pt x="1349045" y="4137355"/>
                </a:lnTo>
                <a:lnTo>
                  <a:pt x="1349045" y="4126154"/>
                </a:lnTo>
                <a:lnTo>
                  <a:pt x="1427226" y="4126154"/>
                </a:lnTo>
                <a:lnTo>
                  <a:pt x="1427226" y="4111981"/>
                </a:lnTo>
                <a:lnTo>
                  <a:pt x="1356360" y="4111981"/>
                </a:lnTo>
                <a:close/>
                <a:moveTo>
                  <a:pt x="1330528" y="4029227"/>
                </a:moveTo>
                <a:lnTo>
                  <a:pt x="1538097" y="4029227"/>
                </a:lnTo>
                <a:lnTo>
                  <a:pt x="1538097" y="4039971"/>
                </a:lnTo>
                <a:lnTo>
                  <a:pt x="1330528" y="4039971"/>
                </a:lnTo>
                <a:close/>
                <a:moveTo>
                  <a:pt x="464286" y="4027170"/>
                </a:moveTo>
                <a:lnTo>
                  <a:pt x="480288" y="4027170"/>
                </a:lnTo>
                <a:lnTo>
                  <a:pt x="480288" y="4167530"/>
                </a:lnTo>
                <a:lnTo>
                  <a:pt x="464286" y="4167530"/>
                </a:lnTo>
                <a:close/>
                <a:moveTo>
                  <a:pt x="2282418" y="4025569"/>
                </a:moveTo>
                <a:lnTo>
                  <a:pt x="2412949" y="4025569"/>
                </a:lnTo>
                <a:lnTo>
                  <a:pt x="2412949" y="4040429"/>
                </a:lnTo>
                <a:cubicBezTo>
                  <a:pt x="2403500" y="4047744"/>
                  <a:pt x="2394165" y="4054259"/>
                  <a:pt x="2384945" y="4059974"/>
                </a:cubicBezTo>
                <a:cubicBezTo>
                  <a:pt x="2375725" y="4065689"/>
                  <a:pt x="2366619" y="4070908"/>
                  <a:pt x="2357628" y="4075633"/>
                </a:cubicBezTo>
                <a:lnTo>
                  <a:pt x="2357628" y="4083634"/>
                </a:lnTo>
                <a:lnTo>
                  <a:pt x="2450439" y="4083634"/>
                </a:lnTo>
                <a:lnTo>
                  <a:pt x="2450439" y="4098722"/>
                </a:lnTo>
                <a:lnTo>
                  <a:pt x="2357628" y="4098722"/>
                </a:lnTo>
                <a:lnTo>
                  <a:pt x="2357628" y="4138269"/>
                </a:lnTo>
                <a:cubicBezTo>
                  <a:pt x="2357628" y="4142537"/>
                  <a:pt x="2357285" y="4146156"/>
                  <a:pt x="2356599" y="4149128"/>
                </a:cubicBezTo>
                <a:cubicBezTo>
                  <a:pt x="2355913" y="4152100"/>
                  <a:pt x="2354694" y="4154538"/>
                  <a:pt x="2352941" y="4156443"/>
                </a:cubicBezTo>
                <a:cubicBezTo>
                  <a:pt x="2351189" y="4158348"/>
                  <a:pt x="2348827" y="4159834"/>
                  <a:pt x="2345855" y="4160901"/>
                </a:cubicBezTo>
                <a:cubicBezTo>
                  <a:pt x="2342883" y="4161968"/>
                  <a:pt x="2339035" y="4162730"/>
                  <a:pt x="2334311" y="4163187"/>
                </a:cubicBezTo>
                <a:cubicBezTo>
                  <a:pt x="2328062" y="4163797"/>
                  <a:pt x="2322652" y="4164216"/>
                  <a:pt x="2318080" y="4164444"/>
                </a:cubicBezTo>
                <a:cubicBezTo>
                  <a:pt x="2313508" y="4164673"/>
                  <a:pt x="2308784" y="4164635"/>
                  <a:pt x="2303907" y="4164330"/>
                </a:cubicBezTo>
                <a:lnTo>
                  <a:pt x="2301392" y="4147642"/>
                </a:lnTo>
                <a:cubicBezTo>
                  <a:pt x="2305812" y="4147947"/>
                  <a:pt x="2310193" y="4148213"/>
                  <a:pt x="2314537" y="4148442"/>
                </a:cubicBezTo>
                <a:cubicBezTo>
                  <a:pt x="2318880" y="4148671"/>
                  <a:pt x="2323490" y="4148633"/>
                  <a:pt x="2328367" y="4148328"/>
                </a:cubicBezTo>
                <a:cubicBezTo>
                  <a:pt x="2331567" y="4148175"/>
                  <a:pt x="2334082" y="4147947"/>
                  <a:pt x="2335911" y="4147642"/>
                </a:cubicBezTo>
                <a:cubicBezTo>
                  <a:pt x="2337740" y="4147337"/>
                  <a:pt x="2339111" y="4146728"/>
                  <a:pt x="2340025" y="4145813"/>
                </a:cubicBezTo>
                <a:cubicBezTo>
                  <a:pt x="2340940" y="4144899"/>
                  <a:pt x="2341511" y="4143527"/>
                  <a:pt x="2341740" y="4141698"/>
                </a:cubicBezTo>
                <a:cubicBezTo>
                  <a:pt x="2341969" y="4139870"/>
                  <a:pt x="2342083" y="4137431"/>
                  <a:pt x="2342083" y="4134383"/>
                </a:cubicBezTo>
                <a:lnTo>
                  <a:pt x="2342083" y="4098722"/>
                </a:lnTo>
                <a:lnTo>
                  <a:pt x="2246757" y="4098722"/>
                </a:lnTo>
                <a:lnTo>
                  <a:pt x="2246757" y="4083634"/>
                </a:lnTo>
                <a:lnTo>
                  <a:pt x="2342083" y="4083634"/>
                </a:lnTo>
                <a:lnTo>
                  <a:pt x="2342083" y="4068089"/>
                </a:lnTo>
                <a:cubicBezTo>
                  <a:pt x="2351379" y="4063669"/>
                  <a:pt x="2359723" y="4059212"/>
                  <a:pt x="2367115" y="4054716"/>
                </a:cubicBezTo>
                <a:cubicBezTo>
                  <a:pt x="2374506" y="4050220"/>
                  <a:pt x="2381402" y="4045458"/>
                  <a:pt x="2387803" y="4040429"/>
                </a:cubicBezTo>
                <a:lnTo>
                  <a:pt x="2282418" y="4040429"/>
                </a:lnTo>
                <a:close/>
                <a:moveTo>
                  <a:pt x="1596618" y="4025569"/>
                </a:moveTo>
                <a:lnTo>
                  <a:pt x="1727149" y="4025569"/>
                </a:lnTo>
                <a:lnTo>
                  <a:pt x="1727149" y="4040429"/>
                </a:lnTo>
                <a:cubicBezTo>
                  <a:pt x="1717700" y="4047744"/>
                  <a:pt x="1708366" y="4054259"/>
                  <a:pt x="1699145" y="4059974"/>
                </a:cubicBezTo>
                <a:cubicBezTo>
                  <a:pt x="1689925" y="4065689"/>
                  <a:pt x="1680819" y="4070908"/>
                  <a:pt x="1671828" y="4075633"/>
                </a:cubicBezTo>
                <a:lnTo>
                  <a:pt x="1671828" y="4083634"/>
                </a:lnTo>
                <a:lnTo>
                  <a:pt x="1764639" y="4083634"/>
                </a:lnTo>
                <a:lnTo>
                  <a:pt x="1764639" y="4098722"/>
                </a:lnTo>
                <a:lnTo>
                  <a:pt x="1671828" y="4098722"/>
                </a:lnTo>
                <a:lnTo>
                  <a:pt x="1671828" y="4138269"/>
                </a:lnTo>
                <a:cubicBezTo>
                  <a:pt x="1671828" y="4142537"/>
                  <a:pt x="1671485" y="4146156"/>
                  <a:pt x="1670799" y="4149128"/>
                </a:cubicBezTo>
                <a:cubicBezTo>
                  <a:pt x="1670113" y="4152100"/>
                  <a:pt x="1668894" y="4154538"/>
                  <a:pt x="1667141" y="4156443"/>
                </a:cubicBezTo>
                <a:cubicBezTo>
                  <a:pt x="1665389" y="4158348"/>
                  <a:pt x="1663027" y="4159834"/>
                  <a:pt x="1660055" y="4160901"/>
                </a:cubicBezTo>
                <a:cubicBezTo>
                  <a:pt x="1657083" y="4161968"/>
                  <a:pt x="1653235" y="4162730"/>
                  <a:pt x="1648511" y="4163187"/>
                </a:cubicBezTo>
                <a:cubicBezTo>
                  <a:pt x="1642262" y="4163797"/>
                  <a:pt x="1636852" y="4164216"/>
                  <a:pt x="1632280" y="4164444"/>
                </a:cubicBezTo>
                <a:cubicBezTo>
                  <a:pt x="1627708" y="4164673"/>
                  <a:pt x="1622984" y="4164635"/>
                  <a:pt x="1618107" y="4164330"/>
                </a:cubicBezTo>
                <a:lnTo>
                  <a:pt x="1615592" y="4147642"/>
                </a:lnTo>
                <a:cubicBezTo>
                  <a:pt x="1620012" y="4147947"/>
                  <a:pt x="1624393" y="4148213"/>
                  <a:pt x="1628737" y="4148442"/>
                </a:cubicBezTo>
                <a:cubicBezTo>
                  <a:pt x="1633080" y="4148671"/>
                  <a:pt x="1637690" y="4148633"/>
                  <a:pt x="1642567" y="4148328"/>
                </a:cubicBezTo>
                <a:cubicBezTo>
                  <a:pt x="1645767" y="4148175"/>
                  <a:pt x="1648282" y="4147947"/>
                  <a:pt x="1650111" y="4147642"/>
                </a:cubicBezTo>
                <a:cubicBezTo>
                  <a:pt x="1651940" y="4147337"/>
                  <a:pt x="1653311" y="4146728"/>
                  <a:pt x="1654226" y="4145813"/>
                </a:cubicBezTo>
                <a:cubicBezTo>
                  <a:pt x="1655140" y="4144899"/>
                  <a:pt x="1655712" y="4143527"/>
                  <a:pt x="1655940" y="4141698"/>
                </a:cubicBezTo>
                <a:cubicBezTo>
                  <a:pt x="1656169" y="4139870"/>
                  <a:pt x="1656283" y="4137431"/>
                  <a:pt x="1656283" y="4134383"/>
                </a:cubicBezTo>
                <a:lnTo>
                  <a:pt x="1656283" y="4098722"/>
                </a:lnTo>
                <a:lnTo>
                  <a:pt x="1560957" y="4098722"/>
                </a:lnTo>
                <a:lnTo>
                  <a:pt x="1560957" y="4083634"/>
                </a:lnTo>
                <a:lnTo>
                  <a:pt x="1656283" y="4083634"/>
                </a:lnTo>
                <a:lnTo>
                  <a:pt x="1656283" y="4068089"/>
                </a:lnTo>
                <a:cubicBezTo>
                  <a:pt x="1665579" y="4063669"/>
                  <a:pt x="1673923" y="4059212"/>
                  <a:pt x="1681315" y="4054716"/>
                </a:cubicBezTo>
                <a:cubicBezTo>
                  <a:pt x="1688706" y="4050220"/>
                  <a:pt x="1695602" y="4045458"/>
                  <a:pt x="1702003" y="4040429"/>
                </a:cubicBezTo>
                <a:lnTo>
                  <a:pt x="1596618" y="4040429"/>
                </a:lnTo>
                <a:close/>
                <a:moveTo>
                  <a:pt x="2149831" y="4009110"/>
                </a:moveTo>
                <a:lnTo>
                  <a:pt x="2145716" y="4018483"/>
                </a:lnTo>
                <a:cubicBezTo>
                  <a:pt x="2147392" y="4033418"/>
                  <a:pt x="2149945" y="4047058"/>
                  <a:pt x="2153374" y="4059402"/>
                </a:cubicBezTo>
                <a:cubicBezTo>
                  <a:pt x="2156803" y="4071747"/>
                  <a:pt x="2161413" y="4083329"/>
                  <a:pt x="2167204" y="4094150"/>
                </a:cubicBezTo>
                <a:cubicBezTo>
                  <a:pt x="2172995" y="4082567"/>
                  <a:pt x="2177758" y="4069842"/>
                  <a:pt x="2181491" y="4055973"/>
                </a:cubicBezTo>
                <a:cubicBezTo>
                  <a:pt x="2185225" y="4042105"/>
                  <a:pt x="2187931" y="4026484"/>
                  <a:pt x="2189607" y="4009110"/>
                </a:cubicBezTo>
                <a:close/>
                <a:moveTo>
                  <a:pt x="1371447" y="3993794"/>
                </a:moveTo>
                <a:lnTo>
                  <a:pt x="1371447" y="4006139"/>
                </a:lnTo>
                <a:lnTo>
                  <a:pt x="1497406" y="4006139"/>
                </a:lnTo>
                <a:lnTo>
                  <a:pt x="1497406" y="3993794"/>
                </a:lnTo>
                <a:close/>
                <a:moveTo>
                  <a:pt x="964463" y="3991051"/>
                </a:moveTo>
                <a:lnTo>
                  <a:pt x="964463" y="4140784"/>
                </a:lnTo>
                <a:lnTo>
                  <a:pt x="1002411" y="4140784"/>
                </a:lnTo>
                <a:cubicBezTo>
                  <a:pt x="1015974" y="4140784"/>
                  <a:pt x="1027557" y="4137698"/>
                  <a:pt x="1037158" y="4131526"/>
                </a:cubicBezTo>
                <a:cubicBezTo>
                  <a:pt x="1046759" y="4125354"/>
                  <a:pt x="1054036" y="4116629"/>
                  <a:pt x="1058989" y="4105351"/>
                </a:cubicBezTo>
                <a:cubicBezTo>
                  <a:pt x="1063942" y="4094073"/>
                  <a:pt x="1066419" y="4080967"/>
                  <a:pt x="1066419" y="4066032"/>
                </a:cubicBezTo>
                <a:cubicBezTo>
                  <a:pt x="1066419" y="4050944"/>
                  <a:pt x="1063942" y="4037762"/>
                  <a:pt x="1058989" y="4026484"/>
                </a:cubicBezTo>
                <a:cubicBezTo>
                  <a:pt x="1054036" y="4015206"/>
                  <a:pt x="1046759" y="4006481"/>
                  <a:pt x="1037158" y="4000309"/>
                </a:cubicBezTo>
                <a:cubicBezTo>
                  <a:pt x="1027557" y="3994137"/>
                  <a:pt x="1015974" y="3991051"/>
                  <a:pt x="1002411" y="3991051"/>
                </a:cubicBezTo>
                <a:close/>
                <a:moveTo>
                  <a:pt x="1876882" y="3989451"/>
                </a:moveTo>
                <a:cubicBezTo>
                  <a:pt x="1879473" y="3991127"/>
                  <a:pt x="1882368" y="3993223"/>
                  <a:pt x="1885569" y="3995737"/>
                </a:cubicBezTo>
                <a:cubicBezTo>
                  <a:pt x="1888769" y="3998252"/>
                  <a:pt x="1892351" y="4001185"/>
                  <a:pt x="1896313" y="4004538"/>
                </a:cubicBezTo>
                <a:cubicBezTo>
                  <a:pt x="1900275" y="4007891"/>
                  <a:pt x="1903819" y="4010977"/>
                  <a:pt x="1906943" y="4013797"/>
                </a:cubicBezTo>
                <a:cubicBezTo>
                  <a:pt x="1910067" y="4016616"/>
                  <a:pt x="1912696" y="4019169"/>
                  <a:pt x="1914830" y="4021455"/>
                </a:cubicBezTo>
                <a:lnTo>
                  <a:pt x="1905229" y="4032885"/>
                </a:lnTo>
                <a:cubicBezTo>
                  <a:pt x="1903095" y="4030599"/>
                  <a:pt x="1900542" y="4028046"/>
                  <a:pt x="1897570" y="4025227"/>
                </a:cubicBezTo>
                <a:cubicBezTo>
                  <a:pt x="1894599" y="4022407"/>
                  <a:pt x="1891131" y="4019245"/>
                  <a:pt x="1887169" y="4015740"/>
                </a:cubicBezTo>
                <a:cubicBezTo>
                  <a:pt x="1879092" y="4008577"/>
                  <a:pt x="1872691" y="4003395"/>
                  <a:pt x="1867967" y="4000195"/>
                </a:cubicBezTo>
                <a:close/>
                <a:moveTo>
                  <a:pt x="142189" y="3986936"/>
                </a:moveTo>
                <a:cubicBezTo>
                  <a:pt x="132588" y="3986936"/>
                  <a:pt x="124854" y="3989984"/>
                  <a:pt x="118986" y="3996080"/>
                </a:cubicBezTo>
                <a:cubicBezTo>
                  <a:pt x="113119" y="4002176"/>
                  <a:pt x="110185" y="4010025"/>
                  <a:pt x="110185" y="4019626"/>
                </a:cubicBezTo>
                <a:cubicBezTo>
                  <a:pt x="110185" y="4029227"/>
                  <a:pt x="113119" y="4037038"/>
                  <a:pt x="118986" y="4043058"/>
                </a:cubicBezTo>
                <a:cubicBezTo>
                  <a:pt x="124854" y="4049077"/>
                  <a:pt x="132588" y="4052087"/>
                  <a:pt x="142189" y="4052087"/>
                </a:cubicBezTo>
                <a:cubicBezTo>
                  <a:pt x="151638" y="4052087"/>
                  <a:pt x="159334" y="4049077"/>
                  <a:pt x="165278" y="4043058"/>
                </a:cubicBezTo>
                <a:cubicBezTo>
                  <a:pt x="171221" y="4037038"/>
                  <a:pt x="174193" y="4029227"/>
                  <a:pt x="174193" y="4019626"/>
                </a:cubicBezTo>
                <a:cubicBezTo>
                  <a:pt x="174193" y="4010025"/>
                  <a:pt x="171221" y="4002176"/>
                  <a:pt x="165278" y="3996080"/>
                </a:cubicBezTo>
                <a:cubicBezTo>
                  <a:pt x="159334" y="3989984"/>
                  <a:pt x="151638" y="3986936"/>
                  <a:pt x="142189" y="3986936"/>
                </a:cubicBezTo>
                <a:close/>
                <a:moveTo>
                  <a:pt x="1834820" y="3982364"/>
                </a:moveTo>
                <a:lnTo>
                  <a:pt x="1828876" y="4040200"/>
                </a:lnTo>
                <a:lnTo>
                  <a:pt x="1949120" y="4040200"/>
                </a:lnTo>
                <a:cubicBezTo>
                  <a:pt x="1949425" y="4032275"/>
                  <a:pt x="1949615" y="4023512"/>
                  <a:pt x="1949691" y="4013911"/>
                </a:cubicBezTo>
                <a:cubicBezTo>
                  <a:pt x="1949767" y="4004310"/>
                  <a:pt x="1949881" y="3993794"/>
                  <a:pt x="1950034" y="3982364"/>
                </a:cubicBezTo>
                <a:close/>
                <a:moveTo>
                  <a:pt x="947775" y="3975963"/>
                </a:moveTo>
                <a:lnTo>
                  <a:pt x="1004468" y="3975963"/>
                </a:lnTo>
                <a:cubicBezTo>
                  <a:pt x="1020623" y="3975963"/>
                  <a:pt x="1034643" y="3979659"/>
                  <a:pt x="1046531" y="3987051"/>
                </a:cubicBezTo>
                <a:cubicBezTo>
                  <a:pt x="1058418" y="3994442"/>
                  <a:pt x="1067524" y="4004919"/>
                  <a:pt x="1073848" y="4018483"/>
                </a:cubicBezTo>
                <a:cubicBezTo>
                  <a:pt x="1080173" y="4032047"/>
                  <a:pt x="1083335" y="4047896"/>
                  <a:pt x="1083335" y="4066032"/>
                </a:cubicBezTo>
                <a:cubicBezTo>
                  <a:pt x="1083335" y="4084015"/>
                  <a:pt x="1080173" y="4099789"/>
                  <a:pt x="1073848" y="4113352"/>
                </a:cubicBezTo>
                <a:cubicBezTo>
                  <a:pt x="1067524" y="4126916"/>
                  <a:pt x="1058418" y="4137393"/>
                  <a:pt x="1046531" y="4144785"/>
                </a:cubicBezTo>
                <a:cubicBezTo>
                  <a:pt x="1034643" y="4152176"/>
                  <a:pt x="1020623" y="4155872"/>
                  <a:pt x="1004468" y="4155872"/>
                </a:cubicBezTo>
                <a:lnTo>
                  <a:pt x="947775" y="4155872"/>
                </a:lnTo>
                <a:close/>
                <a:moveTo>
                  <a:pt x="822503" y="3975963"/>
                </a:moveTo>
                <a:lnTo>
                  <a:pt x="904570" y="3975963"/>
                </a:lnTo>
                <a:lnTo>
                  <a:pt x="904570" y="3990365"/>
                </a:lnTo>
                <a:lnTo>
                  <a:pt x="836904" y="3990365"/>
                </a:lnTo>
                <a:lnTo>
                  <a:pt x="829589" y="4056202"/>
                </a:lnTo>
                <a:cubicBezTo>
                  <a:pt x="833552" y="4053306"/>
                  <a:pt x="837971" y="4051020"/>
                  <a:pt x="842848" y="4049344"/>
                </a:cubicBezTo>
                <a:cubicBezTo>
                  <a:pt x="847725" y="4047667"/>
                  <a:pt x="852754" y="4046829"/>
                  <a:pt x="857936" y="4046829"/>
                </a:cubicBezTo>
                <a:cubicBezTo>
                  <a:pt x="868299" y="4046829"/>
                  <a:pt x="877709" y="4049230"/>
                  <a:pt x="886168" y="4054030"/>
                </a:cubicBezTo>
                <a:cubicBezTo>
                  <a:pt x="894626" y="4058831"/>
                  <a:pt x="901255" y="4065460"/>
                  <a:pt x="906056" y="4073918"/>
                </a:cubicBezTo>
                <a:cubicBezTo>
                  <a:pt x="910857" y="4082377"/>
                  <a:pt x="913257" y="4091864"/>
                  <a:pt x="913257" y="4102379"/>
                </a:cubicBezTo>
                <a:cubicBezTo>
                  <a:pt x="913257" y="4113047"/>
                  <a:pt x="910780" y="4122648"/>
                  <a:pt x="905827" y="4131183"/>
                </a:cubicBezTo>
                <a:cubicBezTo>
                  <a:pt x="900874" y="4139717"/>
                  <a:pt x="894054" y="4146385"/>
                  <a:pt x="885368" y="4151185"/>
                </a:cubicBezTo>
                <a:cubicBezTo>
                  <a:pt x="876681" y="4155986"/>
                  <a:pt x="867003" y="4158386"/>
                  <a:pt x="856335" y="4158386"/>
                </a:cubicBezTo>
                <a:cubicBezTo>
                  <a:pt x="843686" y="4158386"/>
                  <a:pt x="832675" y="4155376"/>
                  <a:pt x="823303" y="4149356"/>
                </a:cubicBezTo>
                <a:cubicBezTo>
                  <a:pt x="813930" y="4143337"/>
                  <a:pt x="807796" y="4135145"/>
                  <a:pt x="804900" y="4124782"/>
                </a:cubicBezTo>
                <a:lnTo>
                  <a:pt x="817245" y="4117696"/>
                </a:lnTo>
                <a:cubicBezTo>
                  <a:pt x="819683" y="4125925"/>
                  <a:pt x="824255" y="4132402"/>
                  <a:pt x="830961" y="4137126"/>
                </a:cubicBezTo>
                <a:cubicBezTo>
                  <a:pt x="837666" y="4141851"/>
                  <a:pt x="846125" y="4144213"/>
                  <a:pt x="856335" y="4144213"/>
                </a:cubicBezTo>
                <a:cubicBezTo>
                  <a:pt x="863955" y="4144213"/>
                  <a:pt x="870928" y="4142460"/>
                  <a:pt x="877252" y="4138955"/>
                </a:cubicBezTo>
                <a:cubicBezTo>
                  <a:pt x="883577" y="4135450"/>
                  <a:pt x="888530" y="4130497"/>
                  <a:pt x="892111" y="4124096"/>
                </a:cubicBezTo>
                <a:cubicBezTo>
                  <a:pt x="895693" y="4117696"/>
                  <a:pt x="897483" y="4110456"/>
                  <a:pt x="897483" y="4102379"/>
                </a:cubicBezTo>
                <a:cubicBezTo>
                  <a:pt x="897483" y="4094302"/>
                  <a:pt x="895693" y="4087139"/>
                  <a:pt x="892111" y="4080891"/>
                </a:cubicBezTo>
                <a:cubicBezTo>
                  <a:pt x="888530" y="4074642"/>
                  <a:pt x="883577" y="4069766"/>
                  <a:pt x="877252" y="4066260"/>
                </a:cubicBezTo>
                <a:cubicBezTo>
                  <a:pt x="870928" y="4062755"/>
                  <a:pt x="863955" y="4061002"/>
                  <a:pt x="856335" y="4061002"/>
                </a:cubicBezTo>
                <a:cubicBezTo>
                  <a:pt x="849020" y="4061002"/>
                  <a:pt x="842696" y="4062374"/>
                  <a:pt x="837362" y="4065117"/>
                </a:cubicBezTo>
                <a:cubicBezTo>
                  <a:pt x="832028" y="4067860"/>
                  <a:pt x="827913" y="4071671"/>
                  <a:pt x="825017" y="4076547"/>
                </a:cubicBezTo>
                <a:lnTo>
                  <a:pt x="811987" y="4073347"/>
                </a:lnTo>
                <a:close/>
                <a:moveTo>
                  <a:pt x="293294" y="3975963"/>
                </a:moveTo>
                <a:lnTo>
                  <a:pt x="311582" y="3975963"/>
                </a:lnTo>
                <a:lnTo>
                  <a:pt x="272263" y="4032199"/>
                </a:lnTo>
                <a:cubicBezTo>
                  <a:pt x="265252" y="4041800"/>
                  <a:pt x="259385" y="4051173"/>
                  <a:pt x="254660" y="4060317"/>
                </a:cubicBezTo>
                <a:cubicBezTo>
                  <a:pt x="263957" y="4052240"/>
                  <a:pt x="274625" y="4048201"/>
                  <a:pt x="286664" y="4048201"/>
                </a:cubicBezTo>
                <a:cubicBezTo>
                  <a:pt x="297028" y="4048201"/>
                  <a:pt x="306248" y="4050525"/>
                  <a:pt x="314325" y="4055173"/>
                </a:cubicBezTo>
                <a:cubicBezTo>
                  <a:pt x="322402" y="4059821"/>
                  <a:pt x="328727" y="4066337"/>
                  <a:pt x="333299" y="4074718"/>
                </a:cubicBezTo>
                <a:cubicBezTo>
                  <a:pt x="337871" y="4083100"/>
                  <a:pt x="340157" y="4092626"/>
                  <a:pt x="340157" y="4103294"/>
                </a:cubicBezTo>
                <a:cubicBezTo>
                  <a:pt x="340157" y="4113809"/>
                  <a:pt x="337794" y="4123258"/>
                  <a:pt x="333070" y="4131640"/>
                </a:cubicBezTo>
                <a:cubicBezTo>
                  <a:pt x="328346" y="4140022"/>
                  <a:pt x="321792" y="4146575"/>
                  <a:pt x="313410" y="4151300"/>
                </a:cubicBezTo>
                <a:cubicBezTo>
                  <a:pt x="305029" y="4156024"/>
                  <a:pt x="295580" y="4158386"/>
                  <a:pt x="285064" y="4158386"/>
                </a:cubicBezTo>
                <a:cubicBezTo>
                  <a:pt x="274244" y="4158386"/>
                  <a:pt x="264643" y="4155986"/>
                  <a:pt x="256261" y="4151185"/>
                </a:cubicBezTo>
                <a:cubicBezTo>
                  <a:pt x="247879" y="4146385"/>
                  <a:pt x="241364" y="4139641"/>
                  <a:pt x="236715" y="4130954"/>
                </a:cubicBezTo>
                <a:cubicBezTo>
                  <a:pt x="232067" y="4122267"/>
                  <a:pt x="229743" y="4112209"/>
                  <a:pt x="229743" y="4100779"/>
                </a:cubicBezTo>
                <a:cubicBezTo>
                  <a:pt x="229743" y="4089044"/>
                  <a:pt x="232029" y="4077462"/>
                  <a:pt x="236601" y="4066032"/>
                </a:cubicBezTo>
                <a:cubicBezTo>
                  <a:pt x="241173" y="4054602"/>
                  <a:pt x="248869" y="4040962"/>
                  <a:pt x="259690" y="4025112"/>
                </a:cubicBezTo>
                <a:close/>
                <a:moveTo>
                  <a:pt x="656996" y="3973449"/>
                </a:moveTo>
                <a:cubicBezTo>
                  <a:pt x="667512" y="3973449"/>
                  <a:pt x="676884" y="3975735"/>
                  <a:pt x="685114" y="3980307"/>
                </a:cubicBezTo>
                <a:cubicBezTo>
                  <a:pt x="693344" y="3984879"/>
                  <a:pt x="699783" y="3991242"/>
                  <a:pt x="704431" y="3999395"/>
                </a:cubicBezTo>
                <a:cubicBezTo>
                  <a:pt x="709079" y="4007548"/>
                  <a:pt x="711403" y="4016807"/>
                  <a:pt x="711403" y="4027170"/>
                </a:cubicBezTo>
                <a:cubicBezTo>
                  <a:pt x="711403" y="4036009"/>
                  <a:pt x="709422" y="4044353"/>
                  <a:pt x="705459" y="4052201"/>
                </a:cubicBezTo>
                <a:cubicBezTo>
                  <a:pt x="701497" y="4060050"/>
                  <a:pt x="695782" y="4068013"/>
                  <a:pt x="688314" y="4076090"/>
                </a:cubicBezTo>
                <a:lnTo>
                  <a:pt x="625678" y="4141470"/>
                </a:lnTo>
                <a:lnTo>
                  <a:pt x="711860" y="4141470"/>
                </a:lnTo>
                <a:lnTo>
                  <a:pt x="711860" y="4155872"/>
                </a:lnTo>
                <a:lnTo>
                  <a:pt x="602132" y="4155872"/>
                </a:lnTo>
                <a:lnTo>
                  <a:pt x="602132" y="4144442"/>
                </a:lnTo>
                <a:lnTo>
                  <a:pt x="676884" y="4066717"/>
                </a:lnTo>
                <a:cubicBezTo>
                  <a:pt x="689076" y="4054068"/>
                  <a:pt x="695172" y="4040886"/>
                  <a:pt x="695172" y="4027170"/>
                </a:cubicBezTo>
                <a:cubicBezTo>
                  <a:pt x="695172" y="4015130"/>
                  <a:pt x="691705" y="4005529"/>
                  <a:pt x="684771" y="3998366"/>
                </a:cubicBezTo>
                <a:cubicBezTo>
                  <a:pt x="677837" y="3991203"/>
                  <a:pt x="668426" y="3987622"/>
                  <a:pt x="656539" y="3987622"/>
                </a:cubicBezTo>
                <a:cubicBezTo>
                  <a:pt x="646481" y="3987622"/>
                  <a:pt x="638061" y="3990098"/>
                  <a:pt x="631279" y="3995051"/>
                </a:cubicBezTo>
                <a:cubicBezTo>
                  <a:pt x="624497" y="4000004"/>
                  <a:pt x="619811" y="4006748"/>
                  <a:pt x="617220" y="4015283"/>
                </a:cubicBezTo>
                <a:lnTo>
                  <a:pt x="604647" y="4007739"/>
                </a:lnTo>
                <a:cubicBezTo>
                  <a:pt x="608000" y="3996918"/>
                  <a:pt x="614286" y="3988498"/>
                  <a:pt x="623506" y="3982478"/>
                </a:cubicBezTo>
                <a:cubicBezTo>
                  <a:pt x="632727" y="3976459"/>
                  <a:pt x="643890" y="3973449"/>
                  <a:pt x="656996" y="3973449"/>
                </a:cubicBezTo>
                <a:close/>
                <a:moveTo>
                  <a:pt x="142189" y="3973449"/>
                </a:moveTo>
                <a:cubicBezTo>
                  <a:pt x="151181" y="3973449"/>
                  <a:pt x="159296" y="3975468"/>
                  <a:pt x="166535" y="3979506"/>
                </a:cubicBezTo>
                <a:cubicBezTo>
                  <a:pt x="173774" y="3983545"/>
                  <a:pt x="179413" y="3989070"/>
                  <a:pt x="183452" y="3996080"/>
                </a:cubicBezTo>
                <a:cubicBezTo>
                  <a:pt x="187490" y="4003091"/>
                  <a:pt x="189509" y="4010939"/>
                  <a:pt x="189509" y="4019626"/>
                </a:cubicBezTo>
                <a:cubicBezTo>
                  <a:pt x="189509" y="4028160"/>
                  <a:pt x="187300" y="4035895"/>
                  <a:pt x="182880" y="4042829"/>
                </a:cubicBezTo>
                <a:cubicBezTo>
                  <a:pt x="178460" y="4049763"/>
                  <a:pt x="172441" y="4054983"/>
                  <a:pt x="164821" y="4058488"/>
                </a:cubicBezTo>
                <a:cubicBezTo>
                  <a:pt x="175031" y="4062146"/>
                  <a:pt x="183071" y="4068127"/>
                  <a:pt x="188938" y="4076433"/>
                </a:cubicBezTo>
                <a:cubicBezTo>
                  <a:pt x="194805" y="4084739"/>
                  <a:pt x="197739" y="4094302"/>
                  <a:pt x="197739" y="4105123"/>
                </a:cubicBezTo>
                <a:cubicBezTo>
                  <a:pt x="197739" y="4115333"/>
                  <a:pt x="195377" y="4124477"/>
                  <a:pt x="190652" y="4132555"/>
                </a:cubicBezTo>
                <a:cubicBezTo>
                  <a:pt x="185928" y="4140632"/>
                  <a:pt x="179337" y="4146956"/>
                  <a:pt x="170879" y="4151528"/>
                </a:cubicBezTo>
                <a:cubicBezTo>
                  <a:pt x="162420" y="4156100"/>
                  <a:pt x="152857" y="4158386"/>
                  <a:pt x="142189" y="4158386"/>
                </a:cubicBezTo>
                <a:cubicBezTo>
                  <a:pt x="131369" y="4158386"/>
                  <a:pt x="121730" y="4156100"/>
                  <a:pt x="113271" y="4151528"/>
                </a:cubicBezTo>
                <a:cubicBezTo>
                  <a:pt x="104813" y="4146956"/>
                  <a:pt x="98222" y="4140632"/>
                  <a:pt x="93497" y="4132555"/>
                </a:cubicBezTo>
                <a:cubicBezTo>
                  <a:pt x="88773" y="4124477"/>
                  <a:pt x="86411" y="4115333"/>
                  <a:pt x="86411" y="4105123"/>
                </a:cubicBezTo>
                <a:cubicBezTo>
                  <a:pt x="86411" y="4094302"/>
                  <a:pt x="89345" y="4084739"/>
                  <a:pt x="95212" y="4076433"/>
                </a:cubicBezTo>
                <a:cubicBezTo>
                  <a:pt x="101079" y="4068127"/>
                  <a:pt x="109118" y="4062146"/>
                  <a:pt x="119329" y="4058488"/>
                </a:cubicBezTo>
                <a:cubicBezTo>
                  <a:pt x="111709" y="4054983"/>
                  <a:pt x="105728" y="4049801"/>
                  <a:pt x="101384" y="4042943"/>
                </a:cubicBezTo>
                <a:cubicBezTo>
                  <a:pt x="97041" y="4036085"/>
                  <a:pt x="94869" y="4028313"/>
                  <a:pt x="94869" y="4019626"/>
                </a:cubicBezTo>
                <a:cubicBezTo>
                  <a:pt x="94869" y="4010939"/>
                  <a:pt x="96888" y="4003091"/>
                  <a:pt x="100927" y="3996080"/>
                </a:cubicBezTo>
                <a:cubicBezTo>
                  <a:pt x="104966" y="3989070"/>
                  <a:pt x="110604" y="3983545"/>
                  <a:pt x="117843" y="3979506"/>
                </a:cubicBezTo>
                <a:cubicBezTo>
                  <a:pt x="125082" y="3975468"/>
                  <a:pt x="133198" y="3973449"/>
                  <a:pt x="142189" y="3973449"/>
                </a:cubicBezTo>
                <a:close/>
                <a:moveTo>
                  <a:pt x="1371447" y="3972763"/>
                </a:moveTo>
                <a:lnTo>
                  <a:pt x="1371447" y="3984422"/>
                </a:lnTo>
                <a:lnTo>
                  <a:pt x="1497406" y="3984422"/>
                </a:lnTo>
                <a:lnTo>
                  <a:pt x="1497406" y="3972763"/>
                </a:lnTo>
                <a:close/>
                <a:moveTo>
                  <a:pt x="1821104" y="3967505"/>
                </a:moveTo>
                <a:lnTo>
                  <a:pt x="1965350" y="3967505"/>
                </a:lnTo>
                <a:cubicBezTo>
                  <a:pt x="1965350" y="3982288"/>
                  <a:pt x="1965274" y="3995699"/>
                  <a:pt x="1965122" y="4007739"/>
                </a:cubicBezTo>
                <a:cubicBezTo>
                  <a:pt x="1964969" y="4019778"/>
                  <a:pt x="1964741" y="4030599"/>
                  <a:pt x="1964436" y="4040200"/>
                </a:cubicBezTo>
                <a:lnTo>
                  <a:pt x="1996440" y="4040200"/>
                </a:lnTo>
                <a:lnTo>
                  <a:pt x="1996440" y="4054602"/>
                </a:lnTo>
                <a:lnTo>
                  <a:pt x="1964207" y="4054602"/>
                </a:lnTo>
                <a:lnTo>
                  <a:pt x="1963521" y="4069461"/>
                </a:lnTo>
                <a:lnTo>
                  <a:pt x="1960778" y="4112209"/>
                </a:lnTo>
                <a:lnTo>
                  <a:pt x="1989353" y="4112209"/>
                </a:lnTo>
                <a:lnTo>
                  <a:pt x="1989353" y="4127525"/>
                </a:lnTo>
                <a:lnTo>
                  <a:pt x="1959635" y="4127525"/>
                </a:lnTo>
                <a:cubicBezTo>
                  <a:pt x="1958873" y="4134993"/>
                  <a:pt x="1957959" y="4141013"/>
                  <a:pt x="1956892" y="4145585"/>
                </a:cubicBezTo>
                <a:cubicBezTo>
                  <a:pt x="1955825" y="4150157"/>
                  <a:pt x="1954073" y="4153776"/>
                  <a:pt x="1951634" y="4156443"/>
                </a:cubicBezTo>
                <a:cubicBezTo>
                  <a:pt x="1949196" y="4159110"/>
                  <a:pt x="1945919" y="4160977"/>
                  <a:pt x="1941804" y="4162044"/>
                </a:cubicBezTo>
                <a:cubicBezTo>
                  <a:pt x="1937689" y="4163111"/>
                  <a:pt x="1932279" y="4163949"/>
                  <a:pt x="1925574" y="4164558"/>
                </a:cubicBezTo>
                <a:cubicBezTo>
                  <a:pt x="1921002" y="4164863"/>
                  <a:pt x="1915439" y="4165130"/>
                  <a:pt x="1908886" y="4165359"/>
                </a:cubicBezTo>
                <a:cubicBezTo>
                  <a:pt x="1902333" y="4165587"/>
                  <a:pt x="1896313" y="4165778"/>
                  <a:pt x="1890827" y="4165930"/>
                </a:cubicBezTo>
                <a:lnTo>
                  <a:pt x="1888083" y="4149014"/>
                </a:lnTo>
                <a:cubicBezTo>
                  <a:pt x="1892808" y="4149471"/>
                  <a:pt x="1897799" y="4149738"/>
                  <a:pt x="1903057" y="4149814"/>
                </a:cubicBezTo>
                <a:cubicBezTo>
                  <a:pt x="1908315" y="4149890"/>
                  <a:pt x="1913611" y="4149852"/>
                  <a:pt x="1918945" y="4149699"/>
                </a:cubicBezTo>
                <a:cubicBezTo>
                  <a:pt x="1923821" y="4149547"/>
                  <a:pt x="1927745" y="4149242"/>
                  <a:pt x="1930717" y="4148785"/>
                </a:cubicBezTo>
                <a:cubicBezTo>
                  <a:pt x="1933689" y="4148328"/>
                  <a:pt x="1936089" y="4147375"/>
                  <a:pt x="1937918" y="4145928"/>
                </a:cubicBezTo>
                <a:cubicBezTo>
                  <a:pt x="1939747" y="4144480"/>
                  <a:pt x="1941081" y="4142308"/>
                  <a:pt x="1941919" y="4139413"/>
                </a:cubicBezTo>
                <a:cubicBezTo>
                  <a:pt x="1942757" y="4136517"/>
                  <a:pt x="1943481" y="4132555"/>
                  <a:pt x="1944091" y="4127525"/>
                </a:cubicBezTo>
                <a:lnTo>
                  <a:pt x="1805559" y="4127525"/>
                </a:lnTo>
                <a:lnTo>
                  <a:pt x="1812645" y="4054602"/>
                </a:lnTo>
                <a:lnTo>
                  <a:pt x="1786814" y="4054602"/>
                </a:lnTo>
                <a:lnTo>
                  <a:pt x="1786814" y="4040200"/>
                </a:lnTo>
                <a:lnTo>
                  <a:pt x="1814017" y="4040200"/>
                </a:lnTo>
                <a:close/>
                <a:moveTo>
                  <a:pt x="1356360" y="3962476"/>
                </a:moveTo>
                <a:lnTo>
                  <a:pt x="1512265" y="3962476"/>
                </a:lnTo>
                <a:lnTo>
                  <a:pt x="1512265" y="4015968"/>
                </a:lnTo>
                <a:lnTo>
                  <a:pt x="1356360" y="4015968"/>
                </a:lnTo>
                <a:close/>
                <a:moveTo>
                  <a:pt x="2113483" y="3962019"/>
                </a:moveTo>
                <a:lnTo>
                  <a:pt x="2123770" y="3968877"/>
                </a:lnTo>
                <a:cubicBezTo>
                  <a:pt x="2122551" y="3971163"/>
                  <a:pt x="2120989" y="3973716"/>
                  <a:pt x="2119084" y="3976535"/>
                </a:cubicBezTo>
                <a:cubicBezTo>
                  <a:pt x="2117179" y="3979354"/>
                  <a:pt x="2115007" y="3982440"/>
                  <a:pt x="2112569" y="3985793"/>
                </a:cubicBezTo>
                <a:cubicBezTo>
                  <a:pt x="2110130" y="3989146"/>
                  <a:pt x="2107921" y="3992041"/>
                  <a:pt x="2105939" y="3994480"/>
                </a:cubicBezTo>
                <a:cubicBezTo>
                  <a:pt x="2103958" y="3996918"/>
                  <a:pt x="2102129" y="3998976"/>
                  <a:pt x="2100453" y="4000652"/>
                </a:cubicBezTo>
                <a:lnTo>
                  <a:pt x="2090851" y="3993337"/>
                </a:lnTo>
                <a:cubicBezTo>
                  <a:pt x="2093900" y="3990289"/>
                  <a:pt x="2097862" y="3985412"/>
                  <a:pt x="2102739" y="3978707"/>
                </a:cubicBezTo>
                <a:cubicBezTo>
                  <a:pt x="2105177" y="3975354"/>
                  <a:pt x="2107273" y="3972268"/>
                  <a:pt x="2109025" y="3969448"/>
                </a:cubicBezTo>
                <a:cubicBezTo>
                  <a:pt x="2110778" y="3966629"/>
                  <a:pt x="2112264" y="3964152"/>
                  <a:pt x="2113483" y="3962019"/>
                </a:cubicBezTo>
                <a:close/>
                <a:moveTo>
                  <a:pt x="2033473" y="3961790"/>
                </a:moveTo>
                <a:cubicBezTo>
                  <a:pt x="2035149" y="3963619"/>
                  <a:pt x="2036940" y="3965791"/>
                  <a:pt x="2038845" y="3968305"/>
                </a:cubicBezTo>
                <a:cubicBezTo>
                  <a:pt x="2040750" y="3970820"/>
                  <a:pt x="2042846" y="3973754"/>
                  <a:pt x="2045131" y="3977106"/>
                </a:cubicBezTo>
                <a:cubicBezTo>
                  <a:pt x="2049704" y="3983507"/>
                  <a:pt x="2053133" y="3988765"/>
                  <a:pt x="2055419" y="3992880"/>
                </a:cubicBezTo>
                <a:lnTo>
                  <a:pt x="2045360" y="3999281"/>
                </a:lnTo>
                <a:cubicBezTo>
                  <a:pt x="2044141" y="3997299"/>
                  <a:pt x="2042693" y="3995013"/>
                  <a:pt x="2041017" y="3992423"/>
                </a:cubicBezTo>
                <a:cubicBezTo>
                  <a:pt x="2039340" y="3989832"/>
                  <a:pt x="2037435" y="3986860"/>
                  <a:pt x="2035302" y="3983507"/>
                </a:cubicBezTo>
                <a:cubicBezTo>
                  <a:pt x="2033168" y="3980154"/>
                  <a:pt x="2031149" y="3977221"/>
                  <a:pt x="2029244" y="3974706"/>
                </a:cubicBezTo>
                <a:cubicBezTo>
                  <a:pt x="2027339" y="3972192"/>
                  <a:pt x="2025625" y="3970096"/>
                  <a:pt x="2024101" y="3968419"/>
                </a:cubicBezTo>
                <a:close/>
                <a:moveTo>
                  <a:pt x="2066849" y="3956075"/>
                </a:moveTo>
                <a:lnTo>
                  <a:pt x="2080107" y="3956075"/>
                </a:lnTo>
                <a:lnTo>
                  <a:pt x="2080107" y="4006596"/>
                </a:lnTo>
                <a:lnTo>
                  <a:pt x="2124456" y="4006596"/>
                </a:lnTo>
                <a:lnTo>
                  <a:pt x="2124456" y="4018940"/>
                </a:lnTo>
                <a:lnTo>
                  <a:pt x="2080107" y="4018940"/>
                </a:lnTo>
                <a:lnTo>
                  <a:pt x="2080107" y="4021455"/>
                </a:lnTo>
                <a:cubicBezTo>
                  <a:pt x="2088642" y="4026636"/>
                  <a:pt x="2096452" y="4031894"/>
                  <a:pt x="2103539" y="4037228"/>
                </a:cubicBezTo>
                <a:cubicBezTo>
                  <a:pt x="2110625" y="4042562"/>
                  <a:pt x="2117369" y="4048430"/>
                  <a:pt x="2123770" y="4054830"/>
                </a:cubicBezTo>
                <a:lnTo>
                  <a:pt x="2115769" y="4064660"/>
                </a:lnTo>
                <a:cubicBezTo>
                  <a:pt x="2113331" y="4062222"/>
                  <a:pt x="2110625" y="4059631"/>
                  <a:pt x="2107654" y="4056888"/>
                </a:cubicBezTo>
                <a:cubicBezTo>
                  <a:pt x="2104682" y="4054145"/>
                  <a:pt x="2101596" y="4051439"/>
                  <a:pt x="2098395" y="4048772"/>
                </a:cubicBezTo>
                <a:cubicBezTo>
                  <a:pt x="2095195" y="4046105"/>
                  <a:pt x="2092033" y="4043515"/>
                  <a:pt x="2088909" y="4041000"/>
                </a:cubicBezTo>
                <a:cubicBezTo>
                  <a:pt x="2085784" y="4038485"/>
                  <a:pt x="2082851" y="4036314"/>
                  <a:pt x="2080107" y="4034485"/>
                </a:cubicBezTo>
                <a:lnTo>
                  <a:pt x="2080107" y="4062831"/>
                </a:lnTo>
                <a:lnTo>
                  <a:pt x="2066849" y="4062831"/>
                </a:lnTo>
                <a:lnTo>
                  <a:pt x="2066849" y="4021455"/>
                </a:lnTo>
                <a:cubicBezTo>
                  <a:pt x="2064715" y="4025874"/>
                  <a:pt x="2062048" y="4030180"/>
                  <a:pt x="2058847" y="4034371"/>
                </a:cubicBezTo>
                <a:cubicBezTo>
                  <a:pt x="2055647" y="4038562"/>
                  <a:pt x="2052066" y="4042638"/>
                  <a:pt x="2048103" y="4046601"/>
                </a:cubicBezTo>
                <a:cubicBezTo>
                  <a:pt x="2043531" y="4051325"/>
                  <a:pt x="2039074" y="4055478"/>
                  <a:pt x="2034730" y="4059059"/>
                </a:cubicBezTo>
                <a:cubicBezTo>
                  <a:pt x="2030387" y="4062641"/>
                  <a:pt x="2025625" y="4065956"/>
                  <a:pt x="2020443" y="4069004"/>
                </a:cubicBezTo>
                <a:lnTo>
                  <a:pt x="2011756" y="4058488"/>
                </a:lnTo>
                <a:cubicBezTo>
                  <a:pt x="2020443" y="4053459"/>
                  <a:pt x="2028558" y="4047439"/>
                  <a:pt x="2036102" y="4040429"/>
                </a:cubicBezTo>
                <a:cubicBezTo>
                  <a:pt x="2043646" y="4033418"/>
                  <a:pt x="2049856" y="4026255"/>
                  <a:pt x="2054733" y="4018940"/>
                </a:cubicBezTo>
                <a:lnTo>
                  <a:pt x="2017014" y="4018940"/>
                </a:lnTo>
                <a:lnTo>
                  <a:pt x="2017014" y="4006596"/>
                </a:lnTo>
                <a:lnTo>
                  <a:pt x="2066849" y="4006596"/>
                </a:lnTo>
                <a:close/>
                <a:moveTo>
                  <a:pt x="465201" y="3954475"/>
                </a:moveTo>
                <a:lnTo>
                  <a:pt x="479374" y="3954475"/>
                </a:lnTo>
                <a:cubicBezTo>
                  <a:pt x="491261" y="3972458"/>
                  <a:pt x="505587" y="3989489"/>
                  <a:pt x="522351" y="4005567"/>
                </a:cubicBezTo>
                <a:cubicBezTo>
                  <a:pt x="539115" y="4021645"/>
                  <a:pt x="558241" y="4036390"/>
                  <a:pt x="579729" y="4049801"/>
                </a:cubicBezTo>
                <a:lnTo>
                  <a:pt x="569442" y="4064660"/>
                </a:lnTo>
                <a:cubicBezTo>
                  <a:pt x="549478" y="4051401"/>
                  <a:pt x="531152" y="4036847"/>
                  <a:pt x="514464" y="4020998"/>
                </a:cubicBezTo>
                <a:cubicBezTo>
                  <a:pt x="497776" y="4005148"/>
                  <a:pt x="483717" y="3988536"/>
                  <a:pt x="472287" y="3971163"/>
                </a:cubicBezTo>
                <a:cubicBezTo>
                  <a:pt x="460400" y="3988689"/>
                  <a:pt x="446341" y="4005300"/>
                  <a:pt x="430111" y="4020998"/>
                </a:cubicBezTo>
                <a:cubicBezTo>
                  <a:pt x="413880" y="4036695"/>
                  <a:pt x="395859" y="4051020"/>
                  <a:pt x="376047" y="4063974"/>
                </a:cubicBezTo>
                <a:lnTo>
                  <a:pt x="365303" y="4049573"/>
                </a:lnTo>
                <a:cubicBezTo>
                  <a:pt x="375818" y="4043019"/>
                  <a:pt x="385915" y="4035971"/>
                  <a:pt x="395592" y="4028427"/>
                </a:cubicBezTo>
                <a:cubicBezTo>
                  <a:pt x="405269" y="4020883"/>
                  <a:pt x="414337" y="4013073"/>
                  <a:pt x="422795" y="4004996"/>
                </a:cubicBezTo>
                <a:cubicBezTo>
                  <a:pt x="431254" y="3996918"/>
                  <a:pt x="439064" y="3988613"/>
                  <a:pt x="446227" y="3980078"/>
                </a:cubicBezTo>
                <a:cubicBezTo>
                  <a:pt x="453390" y="3971544"/>
                  <a:pt x="459714" y="3963009"/>
                  <a:pt x="465201" y="3954475"/>
                </a:cubicBezTo>
                <a:close/>
                <a:moveTo>
                  <a:pt x="2152802" y="3954018"/>
                </a:moveTo>
                <a:lnTo>
                  <a:pt x="2167204" y="3956304"/>
                </a:lnTo>
                <a:cubicBezTo>
                  <a:pt x="2165680" y="3962552"/>
                  <a:pt x="2164004" y="3968800"/>
                  <a:pt x="2162175" y="3975049"/>
                </a:cubicBezTo>
                <a:cubicBezTo>
                  <a:pt x="2160346" y="3981297"/>
                  <a:pt x="2158213" y="3987622"/>
                  <a:pt x="2155774" y="3994023"/>
                </a:cubicBezTo>
                <a:lnTo>
                  <a:pt x="2222525" y="3994023"/>
                </a:lnTo>
                <a:lnTo>
                  <a:pt x="2222525" y="4009110"/>
                </a:lnTo>
                <a:lnTo>
                  <a:pt x="2203323" y="4009110"/>
                </a:lnTo>
                <a:cubicBezTo>
                  <a:pt x="2201189" y="4030294"/>
                  <a:pt x="2197989" y="4048963"/>
                  <a:pt x="2193721" y="4065117"/>
                </a:cubicBezTo>
                <a:cubicBezTo>
                  <a:pt x="2189455" y="4081272"/>
                  <a:pt x="2183663" y="4095979"/>
                  <a:pt x="2176348" y="4109237"/>
                </a:cubicBezTo>
                <a:cubicBezTo>
                  <a:pt x="2182139" y="4117924"/>
                  <a:pt x="2188921" y="4126230"/>
                  <a:pt x="2196693" y="4134155"/>
                </a:cubicBezTo>
                <a:cubicBezTo>
                  <a:pt x="2204466" y="4142080"/>
                  <a:pt x="2213381" y="4150004"/>
                  <a:pt x="2223439" y="4157929"/>
                </a:cubicBezTo>
                <a:lnTo>
                  <a:pt x="2213839" y="4169816"/>
                </a:lnTo>
                <a:cubicBezTo>
                  <a:pt x="2204389" y="4161891"/>
                  <a:pt x="2195893" y="4154043"/>
                  <a:pt x="2188349" y="4146271"/>
                </a:cubicBezTo>
                <a:cubicBezTo>
                  <a:pt x="2180806" y="4138498"/>
                  <a:pt x="2174138" y="4130573"/>
                  <a:pt x="2168347" y="4122496"/>
                </a:cubicBezTo>
                <a:cubicBezTo>
                  <a:pt x="2162251" y="4131335"/>
                  <a:pt x="2155317" y="4139603"/>
                  <a:pt x="2147545" y="4147299"/>
                </a:cubicBezTo>
                <a:cubicBezTo>
                  <a:pt x="2139772" y="4154995"/>
                  <a:pt x="2130857" y="4162501"/>
                  <a:pt x="2120798" y="4169816"/>
                </a:cubicBezTo>
                <a:lnTo>
                  <a:pt x="2110054" y="4159072"/>
                </a:lnTo>
                <a:cubicBezTo>
                  <a:pt x="2120417" y="4151300"/>
                  <a:pt x="2129637" y="4143299"/>
                  <a:pt x="2137715" y="4135069"/>
                </a:cubicBezTo>
                <a:cubicBezTo>
                  <a:pt x="2145792" y="4126839"/>
                  <a:pt x="2152879" y="4117924"/>
                  <a:pt x="2158975" y="4108323"/>
                </a:cubicBezTo>
                <a:cubicBezTo>
                  <a:pt x="2158517" y="4107561"/>
                  <a:pt x="2158060" y="4106761"/>
                  <a:pt x="2157603" y="4105922"/>
                </a:cubicBezTo>
                <a:cubicBezTo>
                  <a:pt x="2157146" y="4105084"/>
                  <a:pt x="2156765" y="4104284"/>
                  <a:pt x="2156460" y="4103522"/>
                </a:cubicBezTo>
                <a:cubicBezTo>
                  <a:pt x="2146554" y="4085234"/>
                  <a:pt x="2139620" y="4063746"/>
                  <a:pt x="2135657" y="4039057"/>
                </a:cubicBezTo>
                <a:cubicBezTo>
                  <a:pt x="2134438" y="4041191"/>
                  <a:pt x="2133257" y="4043286"/>
                  <a:pt x="2132114" y="4045343"/>
                </a:cubicBezTo>
                <a:cubicBezTo>
                  <a:pt x="2130971" y="4047401"/>
                  <a:pt x="2129790" y="4049496"/>
                  <a:pt x="2128571" y="4051630"/>
                </a:cubicBezTo>
                <a:lnTo>
                  <a:pt x="2116226" y="4043629"/>
                </a:lnTo>
                <a:cubicBezTo>
                  <a:pt x="2120189" y="4037685"/>
                  <a:pt x="2124113" y="4030904"/>
                  <a:pt x="2127999" y="4023283"/>
                </a:cubicBezTo>
                <a:cubicBezTo>
                  <a:pt x="2131885" y="4015664"/>
                  <a:pt x="2135352" y="4007815"/>
                  <a:pt x="2138401" y="3999738"/>
                </a:cubicBezTo>
                <a:cubicBezTo>
                  <a:pt x="2141753" y="3991508"/>
                  <a:pt x="2144611" y="3983545"/>
                  <a:pt x="2146973" y="3975849"/>
                </a:cubicBezTo>
                <a:cubicBezTo>
                  <a:pt x="2149335" y="3968153"/>
                  <a:pt x="2151278" y="3960876"/>
                  <a:pt x="2152802" y="3954018"/>
                </a:cubicBezTo>
                <a:close/>
                <a:moveTo>
                  <a:pt x="2350541" y="3953103"/>
                </a:moveTo>
                <a:cubicBezTo>
                  <a:pt x="2351760" y="3955389"/>
                  <a:pt x="2352979" y="3958133"/>
                  <a:pt x="2354199" y="3961333"/>
                </a:cubicBezTo>
                <a:cubicBezTo>
                  <a:pt x="2355418" y="3964533"/>
                  <a:pt x="2356790" y="3968115"/>
                  <a:pt x="2358313" y="3972077"/>
                </a:cubicBezTo>
                <a:lnTo>
                  <a:pt x="2362200" y="3982821"/>
                </a:lnTo>
                <a:lnTo>
                  <a:pt x="2440609" y="3982821"/>
                </a:lnTo>
                <a:lnTo>
                  <a:pt x="2440609" y="4031513"/>
                </a:lnTo>
                <a:lnTo>
                  <a:pt x="2425293" y="4031513"/>
                </a:lnTo>
                <a:lnTo>
                  <a:pt x="2425293" y="3997680"/>
                </a:lnTo>
                <a:lnTo>
                  <a:pt x="2272131" y="3997680"/>
                </a:lnTo>
                <a:lnTo>
                  <a:pt x="2272131" y="4031284"/>
                </a:lnTo>
                <a:lnTo>
                  <a:pt x="2257044" y="4031284"/>
                </a:lnTo>
                <a:lnTo>
                  <a:pt x="2257044" y="3982821"/>
                </a:lnTo>
                <a:lnTo>
                  <a:pt x="2345283" y="3982821"/>
                </a:lnTo>
                <a:cubicBezTo>
                  <a:pt x="2344369" y="3980535"/>
                  <a:pt x="2343417" y="3978135"/>
                  <a:pt x="2342426" y="3975620"/>
                </a:cubicBezTo>
                <a:cubicBezTo>
                  <a:pt x="2341435" y="3973106"/>
                  <a:pt x="2340483" y="3970706"/>
                  <a:pt x="2339568" y="3968419"/>
                </a:cubicBezTo>
                <a:cubicBezTo>
                  <a:pt x="2338654" y="3966133"/>
                  <a:pt x="2337816" y="3964114"/>
                  <a:pt x="2337054" y="3962362"/>
                </a:cubicBezTo>
                <a:cubicBezTo>
                  <a:pt x="2336292" y="3960609"/>
                  <a:pt x="2335759" y="3959352"/>
                  <a:pt x="2335453" y="3958590"/>
                </a:cubicBezTo>
                <a:close/>
                <a:moveTo>
                  <a:pt x="1664741" y="3953103"/>
                </a:moveTo>
                <a:cubicBezTo>
                  <a:pt x="1665960" y="3955389"/>
                  <a:pt x="1667180" y="3958133"/>
                  <a:pt x="1668399" y="3961333"/>
                </a:cubicBezTo>
                <a:cubicBezTo>
                  <a:pt x="1669618" y="3964533"/>
                  <a:pt x="1670989" y="3968115"/>
                  <a:pt x="1672514" y="3972077"/>
                </a:cubicBezTo>
                <a:lnTo>
                  <a:pt x="1676400" y="3982821"/>
                </a:lnTo>
                <a:lnTo>
                  <a:pt x="1754810" y="3982821"/>
                </a:lnTo>
                <a:lnTo>
                  <a:pt x="1754810" y="4031513"/>
                </a:lnTo>
                <a:lnTo>
                  <a:pt x="1739493" y="4031513"/>
                </a:lnTo>
                <a:lnTo>
                  <a:pt x="1739493" y="3997680"/>
                </a:lnTo>
                <a:lnTo>
                  <a:pt x="1586331" y="3997680"/>
                </a:lnTo>
                <a:lnTo>
                  <a:pt x="1586331" y="4031284"/>
                </a:lnTo>
                <a:lnTo>
                  <a:pt x="1571244" y="4031284"/>
                </a:lnTo>
                <a:lnTo>
                  <a:pt x="1571244" y="3982821"/>
                </a:lnTo>
                <a:lnTo>
                  <a:pt x="1659483" y="3982821"/>
                </a:lnTo>
                <a:cubicBezTo>
                  <a:pt x="1658569" y="3980535"/>
                  <a:pt x="1657617" y="3978135"/>
                  <a:pt x="1656626" y="3975620"/>
                </a:cubicBezTo>
                <a:cubicBezTo>
                  <a:pt x="1655635" y="3973106"/>
                  <a:pt x="1654683" y="3970706"/>
                  <a:pt x="1653768" y="3968419"/>
                </a:cubicBezTo>
                <a:cubicBezTo>
                  <a:pt x="1652854" y="3966133"/>
                  <a:pt x="1652016" y="3964114"/>
                  <a:pt x="1651254" y="3962362"/>
                </a:cubicBezTo>
                <a:cubicBezTo>
                  <a:pt x="1650492" y="3960609"/>
                  <a:pt x="1649958" y="3959352"/>
                  <a:pt x="1649654" y="3958590"/>
                </a:cubicBezTo>
                <a:close/>
                <a:moveTo>
                  <a:pt x="1157706" y="3952189"/>
                </a:moveTo>
                <a:lnTo>
                  <a:pt x="1172794" y="3956532"/>
                </a:lnTo>
                <a:cubicBezTo>
                  <a:pt x="1171118" y="3961562"/>
                  <a:pt x="1169365" y="3966476"/>
                  <a:pt x="1167536" y="3971277"/>
                </a:cubicBezTo>
                <a:cubicBezTo>
                  <a:pt x="1165707" y="3976078"/>
                  <a:pt x="1163726" y="3980840"/>
                  <a:pt x="1161593" y="3985565"/>
                </a:cubicBezTo>
                <a:lnTo>
                  <a:pt x="1292809" y="3985565"/>
                </a:lnTo>
                <a:lnTo>
                  <a:pt x="1292809" y="3999281"/>
                </a:lnTo>
                <a:lnTo>
                  <a:pt x="1215542" y="3999281"/>
                </a:lnTo>
                <a:lnTo>
                  <a:pt x="1215085" y="4051401"/>
                </a:lnTo>
                <a:cubicBezTo>
                  <a:pt x="1215085" y="4052163"/>
                  <a:pt x="1215085" y="4052963"/>
                  <a:pt x="1215085" y="4053802"/>
                </a:cubicBezTo>
                <a:cubicBezTo>
                  <a:pt x="1215085" y="4054640"/>
                  <a:pt x="1215009" y="4055440"/>
                  <a:pt x="1214856" y="4056202"/>
                </a:cubicBezTo>
                <a:lnTo>
                  <a:pt x="1305382" y="4056202"/>
                </a:lnTo>
                <a:lnTo>
                  <a:pt x="1305382" y="4070375"/>
                </a:lnTo>
                <a:lnTo>
                  <a:pt x="1216457" y="4070375"/>
                </a:lnTo>
                <a:cubicBezTo>
                  <a:pt x="1220571" y="4080586"/>
                  <a:pt x="1225486" y="4089844"/>
                  <a:pt x="1231201" y="4098150"/>
                </a:cubicBezTo>
                <a:cubicBezTo>
                  <a:pt x="1236916" y="4106456"/>
                  <a:pt x="1243584" y="4114038"/>
                  <a:pt x="1251204" y="4120896"/>
                </a:cubicBezTo>
                <a:cubicBezTo>
                  <a:pt x="1258824" y="4127754"/>
                  <a:pt x="1267511" y="4133888"/>
                  <a:pt x="1277264" y="4139298"/>
                </a:cubicBezTo>
                <a:cubicBezTo>
                  <a:pt x="1287018" y="4144708"/>
                  <a:pt x="1298067" y="4149699"/>
                  <a:pt x="1310411" y="4154272"/>
                </a:cubicBezTo>
                <a:lnTo>
                  <a:pt x="1302181" y="4169816"/>
                </a:lnTo>
                <a:cubicBezTo>
                  <a:pt x="1279626" y="4161434"/>
                  <a:pt x="1260424" y="4150119"/>
                  <a:pt x="1244575" y="4135869"/>
                </a:cubicBezTo>
                <a:cubicBezTo>
                  <a:pt x="1228725" y="4121620"/>
                  <a:pt x="1216457" y="4105732"/>
                  <a:pt x="1207770" y="4088206"/>
                </a:cubicBezTo>
                <a:cubicBezTo>
                  <a:pt x="1201369" y="4103751"/>
                  <a:pt x="1190396" y="4118457"/>
                  <a:pt x="1174851" y="4132326"/>
                </a:cubicBezTo>
                <a:cubicBezTo>
                  <a:pt x="1159307" y="4146194"/>
                  <a:pt x="1138428" y="4158691"/>
                  <a:pt x="1112215" y="4169816"/>
                </a:cubicBezTo>
                <a:lnTo>
                  <a:pt x="1103071" y="4154729"/>
                </a:lnTo>
                <a:cubicBezTo>
                  <a:pt x="1117549" y="4148785"/>
                  <a:pt x="1130236" y="4142613"/>
                  <a:pt x="1141133" y="4136212"/>
                </a:cubicBezTo>
                <a:cubicBezTo>
                  <a:pt x="1152029" y="4129811"/>
                  <a:pt x="1161250" y="4123106"/>
                  <a:pt x="1168793" y="4116095"/>
                </a:cubicBezTo>
                <a:cubicBezTo>
                  <a:pt x="1176337" y="4109085"/>
                  <a:pt x="1182395" y="4101770"/>
                  <a:pt x="1186967" y="4094150"/>
                </a:cubicBezTo>
                <a:cubicBezTo>
                  <a:pt x="1191539" y="4086530"/>
                  <a:pt x="1194816" y="4078605"/>
                  <a:pt x="1196797" y="4070375"/>
                </a:cubicBezTo>
                <a:lnTo>
                  <a:pt x="1106043" y="4070375"/>
                </a:lnTo>
                <a:lnTo>
                  <a:pt x="1106043" y="4056202"/>
                </a:lnTo>
                <a:lnTo>
                  <a:pt x="1198854" y="4056202"/>
                </a:lnTo>
                <a:cubicBezTo>
                  <a:pt x="1198854" y="4055135"/>
                  <a:pt x="1198893" y="4054106"/>
                  <a:pt x="1198969" y="4053116"/>
                </a:cubicBezTo>
                <a:cubicBezTo>
                  <a:pt x="1199045" y="4052125"/>
                  <a:pt x="1199083" y="4051020"/>
                  <a:pt x="1199083" y="4049801"/>
                </a:cubicBezTo>
                <a:lnTo>
                  <a:pt x="1199769" y="3999281"/>
                </a:lnTo>
                <a:lnTo>
                  <a:pt x="1155192" y="3999281"/>
                </a:lnTo>
                <a:cubicBezTo>
                  <a:pt x="1151229" y="4007205"/>
                  <a:pt x="1147115" y="4014863"/>
                  <a:pt x="1142847" y="4022255"/>
                </a:cubicBezTo>
                <a:cubicBezTo>
                  <a:pt x="1138580" y="4029646"/>
                  <a:pt x="1134008" y="4036771"/>
                  <a:pt x="1129131" y="4043629"/>
                </a:cubicBezTo>
                <a:lnTo>
                  <a:pt x="1115873" y="4034714"/>
                </a:lnTo>
                <a:cubicBezTo>
                  <a:pt x="1125474" y="4021759"/>
                  <a:pt x="1133703" y="4008348"/>
                  <a:pt x="1140561" y="3994480"/>
                </a:cubicBezTo>
                <a:cubicBezTo>
                  <a:pt x="1147419" y="3980612"/>
                  <a:pt x="1153134" y="3966515"/>
                  <a:pt x="1157706" y="3952189"/>
                </a:cubicBezTo>
                <a:close/>
                <a:moveTo>
                  <a:pt x="1125626" y="3772890"/>
                </a:moveTo>
                <a:lnTo>
                  <a:pt x="1125626" y="3813581"/>
                </a:lnTo>
                <a:lnTo>
                  <a:pt x="1172946" y="3813581"/>
                </a:lnTo>
                <a:lnTo>
                  <a:pt x="1172946" y="3772890"/>
                </a:lnTo>
                <a:close/>
                <a:moveTo>
                  <a:pt x="1028700" y="3772890"/>
                </a:moveTo>
                <a:lnTo>
                  <a:pt x="1028700" y="3813581"/>
                </a:lnTo>
                <a:lnTo>
                  <a:pt x="1074877" y="3813581"/>
                </a:lnTo>
                <a:lnTo>
                  <a:pt x="1074877" y="3772890"/>
                </a:lnTo>
                <a:close/>
                <a:moveTo>
                  <a:pt x="422453" y="3754145"/>
                </a:moveTo>
                <a:lnTo>
                  <a:pt x="422453" y="3768090"/>
                </a:lnTo>
                <a:lnTo>
                  <a:pt x="478231" y="3768090"/>
                </a:lnTo>
                <a:lnTo>
                  <a:pt x="478231" y="3754145"/>
                </a:lnTo>
                <a:close/>
                <a:moveTo>
                  <a:pt x="352044" y="3754145"/>
                </a:moveTo>
                <a:lnTo>
                  <a:pt x="352044" y="3768090"/>
                </a:lnTo>
                <a:lnTo>
                  <a:pt x="408051" y="3768090"/>
                </a:lnTo>
                <a:lnTo>
                  <a:pt x="408051" y="3754145"/>
                </a:lnTo>
                <a:close/>
                <a:moveTo>
                  <a:pt x="0" y="3735400"/>
                </a:moveTo>
                <a:lnTo>
                  <a:pt x="54635" y="3735400"/>
                </a:lnTo>
                <a:lnTo>
                  <a:pt x="54635" y="3749116"/>
                </a:lnTo>
                <a:lnTo>
                  <a:pt x="0" y="3749116"/>
                </a:lnTo>
                <a:close/>
                <a:moveTo>
                  <a:pt x="422453" y="3730142"/>
                </a:moveTo>
                <a:lnTo>
                  <a:pt x="422453" y="3744087"/>
                </a:lnTo>
                <a:lnTo>
                  <a:pt x="478231" y="3744087"/>
                </a:lnTo>
                <a:lnTo>
                  <a:pt x="478231" y="3730142"/>
                </a:lnTo>
                <a:close/>
                <a:moveTo>
                  <a:pt x="352044" y="3730142"/>
                </a:moveTo>
                <a:lnTo>
                  <a:pt x="352044" y="3744087"/>
                </a:lnTo>
                <a:lnTo>
                  <a:pt x="408051" y="3744087"/>
                </a:lnTo>
                <a:lnTo>
                  <a:pt x="408051" y="3730142"/>
                </a:lnTo>
                <a:close/>
                <a:moveTo>
                  <a:pt x="914857" y="3725570"/>
                </a:moveTo>
                <a:lnTo>
                  <a:pt x="914857" y="3772205"/>
                </a:lnTo>
                <a:lnTo>
                  <a:pt x="951433" y="3772205"/>
                </a:lnTo>
                <a:lnTo>
                  <a:pt x="951433" y="3725570"/>
                </a:lnTo>
                <a:close/>
                <a:moveTo>
                  <a:pt x="863422" y="3725570"/>
                </a:moveTo>
                <a:lnTo>
                  <a:pt x="863422" y="3772205"/>
                </a:lnTo>
                <a:lnTo>
                  <a:pt x="900684" y="3772205"/>
                </a:lnTo>
                <a:lnTo>
                  <a:pt x="900684" y="3725570"/>
                </a:lnTo>
                <a:close/>
                <a:moveTo>
                  <a:pt x="337185" y="3720084"/>
                </a:moveTo>
                <a:lnTo>
                  <a:pt x="493090" y="3720084"/>
                </a:lnTo>
                <a:lnTo>
                  <a:pt x="493090" y="3778605"/>
                </a:lnTo>
                <a:lnTo>
                  <a:pt x="422453" y="3778605"/>
                </a:lnTo>
                <a:lnTo>
                  <a:pt x="422453" y="3792779"/>
                </a:lnTo>
                <a:lnTo>
                  <a:pt x="500405" y="3792779"/>
                </a:lnTo>
                <a:lnTo>
                  <a:pt x="500405" y="3803980"/>
                </a:lnTo>
                <a:lnTo>
                  <a:pt x="422453" y="3803980"/>
                </a:lnTo>
                <a:lnTo>
                  <a:pt x="422453" y="3817924"/>
                </a:lnTo>
                <a:lnTo>
                  <a:pt x="516179" y="3817924"/>
                </a:lnTo>
                <a:lnTo>
                  <a:pt x="516179" y="3829126"/>
                </a:lnTo>
                <a:lnTo>
                  <a:pt x="314096" y="3829126"/>
                </a:lnTo>
                <a:lnTo>
                  <a:pt x="314096" y="3817924"/>
                </a:lnTo>
                <a:lnTo>
                  <a:pt x="408051" y="3817924"/>
                </a:lnTo>
                <a:lnTo>
                  <a:pt x="408051" y="3803980"/>
                </a:lnTo>
                <a:lnTo>
                  <a:pt x="329870" y="3803980"/>
                </a:lnTo>
                <a:lnTo>
                  <a:pt x="329870" y="3792779"/>
                </a:lnTo>
                <a:lnTo>
                  <a:pt x="408051" y="3792779"/>
                </a:lnTo>
                <a:lnTo>
                  <a:pt x="408051" y="3778605"/>
                </a:lnTo>
                <a:lnTo>
                  <a:pt x="337185" y="3778605"/>
                </a:lnTo>
                <a:close/>
                <a:moveTo>
                  <a:pt x="311353" y="3695852"/>
                </a:moveTo>
                <a:lnTo>
                  <a:pt x="518922" y="3695852"/>
                </a:lnTo>
                <a:lnTo>
                  <a:pt x="518922" y="3706596"/>
                </a:lnTo>
                <a:lnTo>
                  <a:pt x="311353" y="3706596"/>
                </a:lnTo>
                <a:close/>
                <a:moveTo>
                  <a:pt x="914857" y="3668191"/>
                </a:moveTo>
                <a:lnTo>
                  <a:pt x="914857" y="3712768"/>
                </a:lnTo>
                <a:lnTo>
                  <a:pt x="951433" y="3712768"/>
                </a:lnTo>
                <a:lnTo>
                  <a:pt x="951433" y="3668191"/>
                </a:lnTo>
                <a:close/>
                <a:moveTo>
                  <a:pt x="863422" y="3668191"/>
                </a:moveTo>
                <a:lnTo>
                  <a:pt x="863422" y="3712768"/>
                </a:lnTo>
                <a:lnTo>
                  <a:pt x="900684" y="3712768"/>
                </a:lnTo>
                <a:lnTo>
                  <a:pt x="900684" y="3668191"/>
                </a:lnTo>
                <a:close/>
                <a:moveTo>
                  <a:pt x="773354" y="3664534"/>
                </a:moveTo>
                <a:lnTo>
                  <a:pt x="834847" y="3664534"/>
                </a:lnTo>
                <a:lnTo>
                  <a:pt x="834847" y="3678250"/>
                </a:lnTo>
                <a:cubicBezTo>
                  <a:pt x="832256" y="3684193"/>
                  <a:pt x="829513" y="3689985"/>
                  <a:pt x="826617" y="3695624"/>
                </a:cubicBezTo>
                <a:cubicBezTo>
                  <a:pt x="823722" y="3701262"/>
                  <a:pt x="820750" y="3706749"/>
                  <a:pt x="817702" y="3712083"/>
                </a:cubicBezTo>
                <a:cubicBezTo>
                  <a:pt x="819683" y="3713454"/>
                  <a:pt x="821893" y="3715245"/>
                  <a:pt x="824331" y="3717455"/>
                </a:cubicBezTo>
                <a:cubicBezTo>
                  <a:pt x="826770" y="3719665"/>
                  <a:pt x="829513" y="3722217"/>
                  <a:pt x="832561" y="3725113"/>
                </a:cubicBezTo>
                <a:cubicBezTo>
                  <a:pt x="835609" y="3728008"/>
                  <a:pt x="838505" y="3730904"/>
                  <a:pt x="841248" y="3733800"/>
                </a:cubicBezTo>
                <a:cubicBezTo>
                  <a:pt x="843991" y="3736695"/>
                  <a:pt x="846201" y="3739134"/>
                  <a:pt x="847877" y="3741115"/>
                </a:cubicBezTo>
                <a:lnTo>
                  <a:pt x="838505" y="3750716"/>
                </a:lnTo>
                <a:cubicBezTo>
                  <a:pt x="836828" y="3748735"/>
                  <a:pt x="834733" y="3746335"/>
                  <a:pt x="832218" y="3743515"/>
                </a:cubicBezTo>
                <a:cubicBezTo>
                  <a:pt x="829703" y="3740696"/>
                  <a:pt x="826922" y="3737686"/>
                  <a:pt x="823874" y="3734485"/>
                </a:cubicBezTo>
                <a:cubicBezTo>
                  <a:pt x="822198" y="3732809"/>
                  <a:pt x="820636" y="3731285"/>
                  <a:pt x="819188" y="3729914"/>
                </a:cubicBezTo>
                <a:cubicBezTo>
                  <a:pt x="817740" y="3728542"/>
                  <a:pt x="816407" y="3727247"/>
                  <a:pt x="815187" y="3726027"/>
                </a:cubicBezTo>
                <a:lnTo>
                  <a:pt x="815187" y="3834841"/>
                </a:lnTo>
                <a:lnTo>
                  <a:pt x="801014" y="3834841"/>
                </a:lnTo>
                <a:lnTo>
                  <a:pt x="801014" y="3737229"/>
                </a:lnTo>
                <a:cubicBezTo>
                  <a:pt x="797052" y="3742563"/>
                  <a:pt x="792861" y="3747744"/>
                  <a:pt x="788441" y="3752774"/>
                </a:cubicBezTo>
                <a:cubicBezTo>
                  <a:pt x="784022" y="3757803"/>
                  <a:pt x="779145" y="3763060"/>
                  <a:pt x="773811" y="3768547"/>
                </a:cubicBezTo>
                <a:lnTo>
                  <a:pt x="763752" y="3758031"/>
                </a:lnTo>
                <a:cubicBezTo>
                  <a:pt x="776097" y="3745077"/>
                  <a:pt x="786955" y="3732123"/>
                  <a:pt x="796328" y="3719169"/>
                </a:cubicBezTo>
                <a:cubicBezTo>
                  <a:pt x="805701" y="3706215"/>
                  <a:pt x="813435" y="3692575"/>
                  <a:pt x="819531" y="3678250"/>
                </a:cubicBezTo>
                <a:lnTo>
                  <a:pt x="773354" y="3678250"/>
                </a:lnTo>
                <a:close/>
                <a:moveTo>
                  <a:pt x="352272" y="3660419"/>
                </a:moveTo>
                <a:lnTo>
                  <a:pt x="352272" y="3672764"/>
                </a:lnTo>
                <a:lnTo>
                  <a:pt x="478231" y="3672764"/>
                </a:lnTo>
                <a:lnTo>
                  <a:pt x="478231" y="3660419"/>
                </a:lnTo>
                <a:close/>
                <a:moveTo>
                  <a:pt x="1621688" y="3657676"/>
                </a:moveTo>
                <a:lnTo>
                  <a:pt x="1621688" y="3807409"/>
                </a:lnTo>
                <a:lnTo>
                  <a:pt x="1659636" y="3807409"/>
                </a:lnTo>
                <a:cubicBezTo>
                  <a:pt x="1673199" y="3807409"/>
                  <a:pt x="1684782" y="3804323"/>
                  <a:pt x="1694383" y="3798151"/>
                </a:cubicBezTo>
                <a:cubicBezTo>
                  <a:pt x="1703984" y="3791978"/>
                  <a:pt x="1711261" y="3783254"/>
                  <a:pt x="1716214" y="3771976"/>
                </a:cubicBezTo>
                <a:cubicBezTo>
                  <a:pt x="1721167" y="3760698"/>
                  <a:pt x="1723644" y="3747592"/>
                  <a:pt x="1723644" y="3732657"/>
                </a:cubicBezTo>
                <a:cubicBezTo>
                  <a:pt x="1723644" y="3717569"/>
                  <a:pt x="1721167" y="3704387"/>
                  <a:pt x="1716214" y="3693109"/>
                </a:cubicBezTo>
                <a:cubicBezTo>
                  <a:pt x="1711261" y="3681831"/>
                  <a:pt x="1703984" y="3673106"/>
                  <a:pt x="1694383" y="3666934"/>
                </a:cubicBezTo>
                <a:cubicBezTo>
                  <a:pt x="1684782" y="3660762"/>
                  <a:pt x="1673199" y="3657676"/>
                  <a:pt x="1659636" y="3657676"/>
                </a:cubicBezTo>
                <a:close/>
                <a:moveTo>
                  <a:pt x="1766925" y="3642588"/>
                </a:moveTo>
                <a:lnTo>
                  <a:pt x="1866823" y="3642588"/>
                </a:lnTo>
                <a:lnTo>
                  <a:pt x="1866823" y="3657676"/>
                </a:lnTo>
                <a:lnTo>
                  <a:pt x="1783613" y="3657676"/>
                </a:lnTo>
                <a:lnTo>
                  <a:pt x="1783613" y="3720541"/>
                </a:lnTo>
                <a:lnTo>
                  <a:pt x="1861566" y="3720541"/>
                </a:lnTo>
                <a:lnTo>
                  <a:pt x="1861566" y="3735400"/>
                </a:lnTo>
                <a:lnTo>
                  <a:pt x="1783613" y="3735400"/>
                </a:lnTo>
                <a:lnTo>
                  <a:pt x="1783613" y="3807409"/>
                </a:lnTo>
                <a:lnTo>
                  <a:pt x="1866823" y="3807409"/>
                </a:lnTo>
                <a:lnTo>
                  <a:pt x="1866823" y="3822497"/>
                </a:lnTo>
                <a:lnTo>
                  <a:pt x="1766925" y="3822497"/>
                </a:lnTo>
                <a:close/>
                <a:moveTo>
                  <a:pt x="1605000" y="3642588"/>
                </a:moveTo>
                <a:lnTo>
                  <a:pt x="1661693" y="3642588"/>
                </a:lnTo>
                <a:cubicBezTo>
                  <a:pt x="1677848" y="3642588"/>
                  <a:pt x="1691868" y="3646284"/>
                  <a:pt x="1703756" y="3653676"/>
                </a:cubicBezTo>
                <a:cubicBezTo>
                  <a:pt x="1715643" y="3661067"/>
                  <a:pt x="1724749" y="3671544"/>
                  <a:pt x="1731073" y="3685108"/>
                </a:cubicBezTo>
                <a:cubicBezTo>
                  <a:pt x="1737398" y="3698672"/>
                  <a:pt x="1740560" y="3714521"/>
                  <a:pt x="1740560" y="3732657"/>
                </a:cubicBezTo>
                <a:cubicBezTo>
                  <a:pt x="1740560" y="3750640"/>
                  <a:pt x="1737398" y="3766413"/>
                  <a:pt x="1731073" y="3779977"/>
                </a:cubicBezTo>
                <a:cubicBezTo>
                  <a:pt x="1724749" y="3793541"/>
                  <a:pt x="1715643" y="3804018"/>
                  <a:pt x="1703756" y="3811409"/>
                </a:cubicBezTo>
                <a:cubicBezTo>
                  <a:pt x="1691868" y="3818801"/>
                  <a:pt x="1677848" y="3822497"/>
                  <a:pt x="1661693" y="3822497"/>
                </a:cubicBezTo>
                <a:lnTo>
                  <a:pt x="1605000" y="3822497"/>
                </a:lnTo>
                <a:close/>
                <a:moveTo>
                  <a:pt x="1395450" y="3642588"/>
                </a:moveTo>
                <a:lnTo>
                  <a:pt x="1416481" y="3642588"/>
                </a:lnTo>
                <a:lnTo>
                  <a:pt x="1480489" y="3801923"/>
                </a:lnTo>
                <a:lnTo>
                  <a:pt x="1544269" y="3642588"/>
                </a:lnTo>
                <a:lnTo>
                  <a:pt x="1565757" y="3642588"/>
                </a:lnTo>
                <a:lnTo>
                  <a:pt x="1565757" y="3822497"/>
                </a:lnTo>
                <a:lnTo>
                  <a:pt x="1549070" y="3822497"/>
                </a:lnTo>
                <a:lnTo>
                  <a:pt x="1549070" y="3670706"/>
                </a:lnTo>
                <a:lnTo>
                  <a:pt x="1488033" y="3822497"/>
                </a:lnTo>
                <a:lnTo>
                  <a:pt x="1471803" y="3822497"/>
                </a:lnTo>
                <a:lnTo>
                  <a:pt x="1410995" y="3671392"/>
                </a:lnTo>
                <a:lnTo>
                  <a:pt x="1410995" y="3822497"/>
                </a:lnTo>
                <a:lnTo>
                  <a:pt x="1395450" y="3822497"/>
                </a:lnTo>
                <a:close/>
                <a:moveTo>
                  <a:pt x="1220267" y="3642588"/>
                </a:moveTo>
                <a:lnTo>
                  <a:pt x="1238555" y="3642588"/>
                </a:lnTo>
                <a:lnTo>
                  <a:pt x="1294790" y="3805123"/>
                </a:lnTo>
                <a:lnTo>
                  <a:pt x="1351254" y="3642588"/>
                </a:lnTo>
                <a:lnTo>
                  <a:pt x="1368399" y="3642588"/>
                </a:lnTo>
                <a:lnTo>
                  <a:pt x="1303248" y="3822497"/>
                </a:lnTo>
                <a:lnTo>
                  <a:pt x="1285418" y="3822497"/>
                </a:lnTo>
                <a:close/>
                <a:moveTo>
                  <a:pt x="1125855" y="3642588"/>
                </a:moveTo>
                <a:lnTo>
                  <a:pt x="1125855" y="3674135"/>
                </a:lnTo>
                <a:lnTo>
                  <a:pt x="1174089" y="3674135"/>
                </a:lnTo>
                <a:lnTo>
                  <a:pt x="1174089" y="3642588"/>
                </a:lnTo>
                <a:close/>
                <a:moveTo>
                  <a:pt x="1027100" y="3642588"/>
                </a:moveTo>
                <a:lnTo>
                  <a:pt x="1027100" y="3674135"/>
                </a:lnTo>
                <a:lnTo>
                  <a:pt x="1074877" y="3674135"/>
                </a:lnTo>
                <a:lnTo>
                  <a:pt x="1074877" y="3642588"/>
                </a:lnTo>
                <a:close/>
                <a:moveTo>
                  <a:pt x="352272" y="3639388"/>
                </a:moveTo>
                <a:lnTo>
                  <a:pt x="352272" y="3651047"/>
                </a:lnTo>
                <a:lnTo>
                  <a:pt x="478231" y="3651047"/>
                </a:lnTo>
                <a:lnTo>
                  <a:pt x="478231" y="3639388"/>
                </a:lnTo>
                <a:close/>
                <a:moveTo>
                  <a:pt x="1112367" y="3630473"/>
                </a:moveTo>
                <a:lnTo>
                  <a:pt x="1187348" y="3630473"/>
                </a:lnTo>
                <a:lnTo>
                  <a:pt x="1187348" y="3686251"/>
                </a:lnTo>
                <a:lnTo>
                  <a:pt x="1140714" y="3686251"/>
                </a:lnTo>
                <a:cubicBezTo>
                  <a:pt x="1143914" y="3688537"/>
                  <a:pt x="1147496" y="3691318"/>
                  <a:pt x="1151458" y="3694595"/>
                </a:cubicBezTo>
                <a:cubicBezTo>
                  <a:pt x="1155421" y="3697871"/>
                  <a:pt x="1159002" y="3700805"/>
                  <a:pt x="1162202" y="3703396"/>
                </a:cubicBezTo>
                <a:lnTo>
                  <a:pt x="1155344" y="3710711"/>
                </a:lnTo>
                <a:lnTo>
                  <a:pt x="1198550" y="3710711"/>
                </a:lnTo>
                <a:lnTo>
                  <a:pt x="1198550" y="3722827"/>
                </a:lnTo>
                <a:lnTo>
                  <a:pt x="1121740" y="3722827"/>
                </a:lnTo>
                <a:cubicBezTo>
                  <a:pt x="1139571" y="3737457"/>
                  <a:pt x="1167917" y="3747821"/>
                  <a:pt x="1206779" y="3753916"/>
                </a:cubicBezTo>
                <a:lnTo>
                  <a:pt x="1201979" y="3768090"/>
                </a:lnTo>
                <a:cubicBezTo>
                  <a:pt x="1199235" y="3767633"/>
                  <a:pt x="1196569" y="3767137"/>
                  <a:pt x="1193978" y="3766604"/>
                </a:cubicBezTo>
                <a:cubicBezTo>
                  <a:pt x="1191387" y="3766070"/>
                  <a:pt x="1188796" y="3765499"/>
                  <a:pt x="1186205" y="3764889"/>
                </a:cubicBezTo>
                <a:lnTo>
                  <a:pt x="1186205" y="3826154"/>
                </a:lnTo>
                <a:lnTo>
                  <a:pt x="1112139" y="3826154"/>
                </a:lnTo>
                <a:lnTo>
                  <a:pt x="1112139" y="3760546"/>
                </a:lnTo>
                <a:lnTo>
                  <a:pt x="1170203" y="3760546"/>
                </a:lnTo>
                <a:cubicBezTo>
                  <a:pt x="1155878" y="3756279"/>
                  <a:pt x="1143305" y="3751059"/>
                  <a:pt x="1132484" y="3744887"/>
                </a:cubicBezTo>
                <a:cubicBezTo>
                  <a:pt x="1121664" y="3738715"/>
                  <a:pt x="1112367" y="3731361"/>
                  <a:pt x="1104595" y="3722827"/>
                </a:cubicBezTo>
                <a:lnTo>
                  <a:pt x="1094079" y="3722827"/>
                </a:lnTo>
                <a:cubicBezTo>
                  <a:pt x="1090269" y="3728313"/>
                  <a:pt x="1085621" y="3733266"/>
                  <a:pt x="1080135" y="3737686"/>
                </a:cubicBezTo>
                <a:cubicBezTo>
                  <a:pt x="1070381" y="3745458"/>
                  <a:pt x="1053084" y="3753078"/>
                  <a:pt x="1028243" y="3760546"/>
                </a:cubicBezTo>
                <a:lnTo>
                  <a:pt x="1088136" y="3760546"/>
                </a:lnTo>
                <a:lnTo>
                  <a:pt x="1088136" y="3826154"/>
                </a:lnTo>
                <a:lnTo>
                  <a:pt x="1015212" y="3826154"/>
                </a:lnTo>
                <a:lnTo>
                  <a:pt x="1015212" y="3764432"/>
                </a:lnTo>
                <a:cubicBezTo>
                  <a:pt x="1012926" y="3765042"/>
                  <a:pt x="1010602" y="3765651"/>
                  <a:pt x="1008240" y="3766261"/>
                </a:cubicBezTo>
                <a:cubicBezTo>
                  <a:pt x="1005878" y="3766871"/>
                  <a:pt x="1003401" y="3767480"/>
                  <a:pt x="1000811" y="3768090"/>
                </a:cubicBezTo>
                <a:lnTo>
                  <a:pt x="995096" y="3754602"/>
                </a:lnTo>
                <a:cubicBezTo>
                  <a:pt x="1031367" y="3747287"/>
                  <a:pt x="1055751" y="3738829"/>
                  <a:pt x="1068248" y="3729228"/>
                </a:cubicBezTo>
                <a:cubicBezTo>
                  <a:pt x="1070838" y="3727399"/>
                  <a:pt x="1073201" y="3725265"/>
                  <a:pt x="1075334" y="3722827"/>
                </a:cubicBezTo>
                <a:lnTo>
                  <a:pt x="1002868" y="3722827"/>
                </a:lnTo>
                <a:lnTo>
                  <a:pt x="1002868" y="3710711"/>
                </a:lnTo>
                <a:lnTo>
                  <a:pt x="1084478" y="3710711"/>
                </a:lnTo>
                <a:cubicBezTo>
                  <a:pt x="1088288" y="3704310"/>
                  <a:pt x="1091260" y="3697071"/>
                  <a:pt x="1093394" y="3688994"/>
                </a:cubicBezTo>
                <a:lnTo>
                  <a:pt x="1107567" y="3692880"/>
                </a:lnTo>
                <a:cubicBezTo>
                  <a:pt x="1106500" y="3696233"/>
                  <a:pt x="1105433" y="3699395"/>
                  <a:pt x="1104366" y="3702367"/>
                </a:cubicBezTo>
                <a:cubicBezTo>
                  <a:pt x="1103300" y="3705339"/>
                  <a:pt x="1102157" y="3708120"/>
                  <a:pt x="1100937" y="3710711"/>
                </a:cubicBezTo>
                <a:lnTo>
                  <a:pt x="1151915" y="3710711"/>
                </a:lnTo>
                <a:cubicBezTo>
                  <a:pt x="1148867" y="3707816"/>
                  <a:pt x="1145629" y="3704958"/>
                  <a:pt x="1142200" y="3702139"/>
                </a:cubicBezTo>
                <a:cubicBezTo>
                  <a:pt x="1138771" y="3699319"/>
                  <a:pt x="1135304" y="3696690"/>
                  <a:pt x="1131799" y="3694252"/>
                </a:cubicBezTo>
                <a:lnTo>
                  <a:pt x="1139114" y="3686251"/>
                </a:lnTo>
                <a:lnTo>
                  <a:pt x="1112367" y="3686251"/>
                </a:lnTo>
                <a:close/>
                <a:moveTo>
                  <a:pt x="1013841" y="3630473"/>
                </a:moveTo>
                <a:lnTo>
                  <a:pt x="1088136" y="3630473"/>
                </a:lnTo>
                <a:lnTo>
                  <a:pt x="1088136" y="3686251"/>
                </a:lnTo>
                <a:lnTo>
                  <a:pt x="1013841" y="3686251"/>
                </a:lnTo>
                <a:close/>
                <a:moveTo>
                  <a:pt x="337185" y="3629101"/>
                </a:moveTo>
                <a:lnTo>
                  <a:pt x="493090" y="3629101"/>
                </a:lnTo>
                <a:lnTo>
                  <a:pt x="493090" y="3682593"/>
                </a:lnTo>
                <a:lnTo>
                  <a:pt x="337185" y="3682593"/>
                </a:lnTo>
                <a:close/>
                <a:moveTo>
                  <a:pt x="646709" y="3622243"/>
                </a:moveTo>
                <a:lnTo>
                  <a:pt x="662254" y="3622243"/>
                </a:lnTo>
                <a:lnTo>
                  <a:pt x="662254" y="3716426"/>
                </a:lnTo>
                <a:cubicBezTo>
                  <a:pt x="674141" y="3706368"/>
                  <a:pt x="685609" y="3695928"/>
                  <a:pt x="696658" y="3685108"/>
                </a:cubicBezTo>
                <a:cubicBezTo>
                  <a:pt x="707707" y="3674288"/>
                  <a:pt x="718261" y="3662934"/>
                  <a:pt x="728319" y="3651047"/>
                </a:cubicBezTo>
                <a:lnTo>
                  <a:pt x="739749" y="3662019"/>
                </a:lnTo>
                <a:cubicBezTo>
                  <a:pt x="728015" y="3675431"/>
                  <a:pt x="715746" y="3688384"/>
                  <a:pt x="702945" y="3700881"/>
                </a:cubicBezTo>
                <a:cubicBezTo>
                  <a:pt x="690143" y="3713378"/>
                  <a:pt x="676580" y="3725418"/>
                  <a:pt x="662254" y="3737000"/>
                </a:cubicBezTo>
                <a:lnTo>
                  <a:pt x="662254" y="3793922"/>
                </a:lnTo>
                <a:cubicBezTo>
                  <a:pt x="662254" y="3797732"/>
                  <a:pt x="662445" y="3800703"/>
                  <a:pt x="662825" y="3802837"/>
                </a:cubicBezTo>
                <a:cubicBezTo>
                  <a:pt x="663207" y="3804971"/>
                  <a:pt x="664426" y="3806571"/>
                  <a:pt x="666483" y="3807638"/>
                </a:cubicBezTo>
                <a:cubicBezTo>
                  <a:pt x="668541" y="3808704"/>
                  <a:pt x="671703" y="3809352"/>
                  <a:pt x="675970" y="3809581"/>
                </a:cubicBezTo>
                <a:cubicBezTo>
                  <a:pt x="680237" y="3809809"/>
                  <a:pt x="686257" y="3809924"/>
                  <a:pt x="694029" y="3809924"/>
                </a:cubicBezTo>
                <a:cubicBezTo>
                  <a:pt x="701345" y="3809924"/>
                  <a:pt x="707098" y="3809809"/>
                  <a:pt x="711289" y="3809581"/>
                </a:cubicBezTo>
                <a:cubicBezTo>
                  <a:pt x="715480" y="3809352"/>
                  <a:pt x="718680" y="3808781"/>
                  <a:pt x="720890" y="3807866"/>
                </a:cubicBezTo>
                <a:cubicBezTo>
                  <a:pt x="723100" y="3806952"/>
                  <a:pt x="724547" y="3805504"/>
                  <a:pt x="725233" y="3803523"/>
                </a:cubicBezTo>
                <a:cubicBezTo>
                  <a:pt x="725919" y="3801541"/>
                  <a:pt x="726491" y="3798798"/>
                  <a:pt x="726948" y="3795293"/>
                </a:cubicBezTo>
                <a:cubicBezTo>
                  <a:pt x="727405" y="3791940"/>
                  <a:pt x="727862" y="3787978"/>
                  <a:pt x="728319" y="3783406"/>
                </a:cubicBezTo>
                <a:cubicBezTo>
                  <a:pt x="728777" y="3778834"/>
                  <a:pt x="729158" y="3774872"/>
                  <a:pt x="729462" y="3771519"/>
                </a:cubicBezTo>
                <a:lnTo>
                  <a:pt x="744550" y="3775176"/>
                </a:lnTo>
                <a:cubicBezTo>
                  <a:pt x="744398" y="3778529"/>
                  <a:pt x="744093" y="3782263"/>
                  <a:pt x="743636" y="3786378"/>
                </a:cubicBezTo>
                <a:cubicBezTo>
                  <a:pt x="743178" y="3790492"/>
                  <a:pt x="742721" y="3794302"/>
                  <a:pt x="742264" y="3797808"/>
                </a:cubicBezTo>
                <a:cubicBezTo>
                  <a:pt x="741350" y="3803904"/>
                  <a:pt x="740283" y="3808781"/>
                  <a:pt x="739064" y="3812438"/>
                </a:cubicBezTo>
                <a:cubicBezTo>
                  <a:pt x="737844" y="3816096"/>
                  <a:pt x="735596" y="3818953"/>
                  <a:pt x="732320" y="3821011"/>
                </a:cubicBezTo>
                <a:cubicBezTo>
                  <a:pt x="729043" y="3823068"/>
                  <a:pt x="724395" y="3824440"/>
                  <a:pt x="718375" y="3825126"/>
                </a:cubicBezTo>
                <a:cubicBezTo>
                  <a:pt x="712355" y="3825811"/>
                  <a:pt x="704164" y="3826154"/>
                  <a:pt x="693801" y="3826154"/>
                </a:cubicBezTo>
                <a:cubicBezTo>
                  <a:pt x="683285" y="3826154"/>
                  <a:pt x="674903" y="3825811"/>
                  <a:pt x="668655" y="3825126"/>
                </a:cubicBezTo>
                <a:cubicBezTo>
                  <a:pt x="662406" y="3824440"/>
                  <a:pt x="657644" y="3823144"/>
                  <a:pt x="654367" y="3821239"/>
                </a:cubicBezTo>
                <a:cubicBezTo>
                  <a:pt x="651091" y="3819334"/>
                  <a:pt x="648995" y="3816553"/>
                  <a:pt x="648081" y="3812895"/>
                </a:cubicBezTo>
                <a:cubicBezTo>
                  <a:pt x="647166" y="3809238"/>
                  <a:pt x="646709" y="3804437"/>
                  <a:pt x="646709" y="3798493"/>
                </a:cubicBezTo>
                <a:lnTo>
                  <a:pt x="646709" y="3749344"/>
                </a:lnTo>
                <a:cubicBezTo>
                  <a:pt x="640156" y="3754221"/>
                  <a:pt x="633527" y="3758984"/>
                  <a:pt x="626821" y="3763632"/>
                </a:cubicBezTo>
                <a:cubicBezTo>
                  <a:pt x="620115" y="3768280"/>
                  <a:pt x="613257" y="3772814"/>
                  <a:pt x="606247" y="3777234"/>
                </a:cubicBezTo>
                <a:lnTo>
                  <a:pt x="596646" y="3763975"/>
                </a:lnTo>
                <a:cubicBezTo>
                  <a:pt x="605180" y="3758641"/>
                  <a:pt x="613600" y="3753078"/>
                  <a:pt x="621906" y="3747287"/>
                </a:cubicBezTo>
                <a:cubicBezTo>
                  <a:pt x="630212" y="3741496"/>
                  <a:pt x="638480" y="3735400"/>
                  <a:pt x="646709" y="3728999"/>
                </a:cubicBezTo>
                <a:close/>
                <a:moveTo>
                  <a:pt x="900684" y="3620185"/>
                </a:moveTo>
                <a:lnTo>
                  <a:pt x="914857" y="3620185"/>
                </a:lnTo>
                <a:lnTo>
                  <a:pt x="914857" y="3654933"/>
                </a:lnTo>
                <a:lnTo>
                  <a:pt x="965149" y="3654933"/>
                </a:lnTo>
                <a:lnTo>
                  <a:pt x="965149" y="3785692"/>
                </a:lnTo>
                <a:lnTo>
                  <a:pt x="914857" y="3785692"/>
                </a:lnTo>
                <a:lnTo>
                  <a:pt x="914857" y="3835527"/>
                </a:lnTo>
                <a:lnTo>
                  <a:pt x="900684" y="3835527"/>
                </a:lnTo>
                <a:lnTo>
                  <a:pt x="900684" y="3785692"/>
                </a:lnTo>
                <a:lnTo>
                  <a:pt x="849935" y="3785692"/>
                </a:lnTo>
                <a:lnTo>
                  <a:pt x="849935" y="3654933"/>
                </a:lnTo>
                <a:lnTo>
                  <a:pt x="900684" y="3654933"/>
                </a:lnTo>
                <a:close/>
                <a:moveTo>
                  <a:pt x="598703" y="3619728"/>
                </a:moveTo>
                <a:lnTo>
                  <a:pt x="614019" y="3624986"/>
                </a:lnTo>
                <a:cubicBezTo>
                  <a:pt x="610514" y="3634740"/>
                  <a:pt x="606819" y="3644151"/>
                  <a:pt x="602932" y="3653218"/>
                </a:cubicBezTo>
                <a:cubicBezTo>
                  <a:pt x="599046" y="3662286"/>
                  <a:pt x="594969" y="3671087"/>
                  <a:pt x="590702" y="3679622"/>
                </a:cubicBezTo>
                <a:lnTo>
                  <a:pt x="590702" y="3833926"/>
                </a:lnTo>
                <a:lnTo>
                  <a:pt x="575157" y="3833926"/>
                </a:lnTo>
                <a:lnTo>
                  <a:pt x="575157" y="3707968"/>
                </a:lnTo>
                <a:cubicBezTo>
                  <a:pt x="570890" y="3714978"/>
                  <a:pt x="566585" y="3721722"/>
                  <a:pt x="562241" y="3728199"/>
                </a:cubicBezTo>
                <a:cubicBezTo>
                  <a:pt x="557898" y="3734676"/>
                  <a:pt x="553517" y="3741039"/>
                  <a:pt x="549097" y="3747287"/>
                </a:cubicBezTo>
                <a:lnTo>
                  <a:pt x="536524" y="3738143"/>
                </a:lnTo>
                <a:cubicBezTo>
                  <a:pt x="542468" y="3729914"/>
                  <a:pt x="548525" y="3720922"/>
                  <a:pt x="554698" y="3711168"/>
                </a:cubicBezTo>
                <a:cubicBezTo>
                  <a:pt x="560870" y="3701415"/>
                  <a:pt x="566623" y="3691509"/>
                  <a:pt x="571957" y="3681450"/>
                </a:cubicBezTo>
                <a:cubicBezTo>
                  <a:pt x="577291" y="3671240"/>
                  <a:pt x="582206" y="3660914"/>
                  <a:pt x="586702" y="3650475"/>
                </a:cubicBezTo>
                <a:cubicBezTo>
                  <a:pt x="591198" y="3640036"/>
                  <a:pt x="595198" y="3629787"/>
                  <a:pt x="598703" y="3619728"/>
                </a:cubicBezTo>
                <a:close/>
                <a:moveTo>
                  <a:pt x="805129" y="3619271"/>
                </a:moveTo>
                <a:cubicBezTo>
                  <a:pt x="806348" y="3621405"/>
                  <a:pt x="807682" y="3623958"/>
                  <a:pt x="809129" y="3626929"/>
                </a:cubicBezTo>
                <a:cubicBezTo>
                  <a:pt x="810577" y="3629901"/>
                  <a:pt x="812216" y="3633368"/>
                  <a:pt x="814044" y="3637331"/>
                </a:cubicBezTo>
                <a:cubicBezTo>
                  <a:pt x="815873" y="3641293"/>
                  <a:pt x="817397" y="3644760"/>
                  <a:pt x="818616" y="3647732"/>
                </a:cubicBezTo>
                <a:cubicBezTo>
                  <a:pt x="819836" y="3650704"/>
                  <a:pt x="820902" y="3653409"/>
                  <a:pt x="821817" y="3655847"/>
                </a:cubicBezTo>
                <a:lnTo>
                  <a:pt x="808787" y="3660876"/>
                </a:lnTo>
                <a:cubicBezTo>
                  <a:pt x="806805" y="3656152"/>
                  <a:pt x="804215" y="3650056"/>
                  <a:pt x="801014" y="3642588"/>
                </a:cubicBezTo>
                <a:cubicBezTo>
                  <a:pt x="799338" y="3638626"/>
                  <a:pt x="797776" y="3635121"/>
                  <a:pt x="796328" y="3632073"/>
                </a:cubicBezTo>
                <a:cubicBezTo>
                  <a:pt x="794880" y="3629025"/>
                  <a:pt x="793547" y="3626358"/>
                  <a:pt x="792327" y="3624072"/>
                </a:cubicBezTo>
                <a:close/>
                <a:moveTo>
                  <a:pt x="138532" y="3618814"/>
                </a:moveTo>
                <a:lnTo>
                  <a:pt x="153619" y="3623157"/>
                </a:lnTo>
                <a:cubicBezTo>
                  <a:pt x="151943" y="3628187"/>
                  <a:pt x="150190" y="3633101"/>
                  <a:pt x="148361" y="3637902"/>
                </a:cubicBezTo>
                <a:cubicBezTo>
                  <a:pt x="146533" y="3642703"/>
                  <a:pt x="144551" y="3647465"/>
                  <a:pt x="142418" y="3652190"/>
                </a:cubicBezTo>
                <a:lnTo>
                  <a:pt x="273634" y="3652190"/>
                </a:lnTo>
                <a:lnTo>
                  <a:pt x="273634" y="3665906"/>
                </a:lnTo>
                <a:lnTo>
                  <a:pt x="196367" y="3665906"/>
                </a:lnTo>
                <a:lnTo>
                  <a:pt x="195910" y="3718026"/>
                </a:lnTo>
                <a:cubicBezTo>
                  <a:pt x="195910" y="3718788"/>
                  <a:pt x="195910" y="3719588"/>
                  <a:pt x="195910" y="3720427"/>
                </a:cubicBezTo>
                <a:cubicBezTo>
                  <a:pt x="195910" y="3721265"/>
                  <a:pt x="195834" y="3722065"/>
                  <a:pt x="195682" y="3722827"/>
                </a:cubicBezTo>
                <a:lnTo>
                  <a:pt x="286207" y="3722827"/>
                </a:lnTo>
                <a:lnTo>
                  <a:pt x="286207" y="3737000"/>
                </a:lnTo>
                <a:lnTo>
                  <a:pt x="197282" y="3737000"/>
                </a:lnTo>
                <a:cubicBezTo>
                  <a:pt x="201397" y="3747211"/>
                  <a:pt x="206312" y="3756469"/>
                  <a:pt x="212027" y="3764775"/>
                </a:cubicBezTo>
                <a:cubicBezTo>
                  <a:pt x="217742" y="3773081"/>
                  <a:pt x="224409" y="3780663"/>
                  <a:pt x="232029" y="3787521"/>
                </a:cubicBezTo>
                <a:cubicBezTo>
                  <a:pt x="239649" y="3794379"/>
                  <a:pt x="248336" y="3800513"/>
                  <a:pt x="258089" y="3805923"/>
                </a:cubicBezTo>
                <a:cubicBezTo>
                  <a:pt x="267843" y="3811333"/>
                  <a:pt x="278892" y="3816324"/>
                  <a:pt x="291236" y="3820896"/>
                </a:cubicBezTo>
                <a:lnTo>
                  <a:pt x="283007" y="3836441"/>
                </a:lnTo>
                <a:cubicBezTo>
                  <a:pt x="260452" y="3828059"/>
                  <a:pt x="241249" y="3816743"/>
                  <a:pt x="225400" y="3802494"/>
                </a:cubicBezTo>
                <a:cubicBezTo>
                  <a:pt x="209550" y="3788245"/>
                  <a:pt x="197282" y="3772357"/>
                  <a:pt x="188595" y="3754831"/>
                </a:cubicBezTo>
                <a:cubicBezTo>
                  <a:pt x="182194" y="3770376"/>
                  <a:pt x="171221" y="3785082"/>
                  <a:pt x="155677" y="3798951"/>
                </a:cubicBezTo>
                <a:cubicBezTo>
                  <a:pt x="140132" y="3812819"/>
                  <a:pt x="119253" y="3825316"/>
                  <a:pt x="93040" y="3836441"/>
                </a:cubicBezTo>
                <a:lnTo>
                  <a:pt x="83896" y="3821354"/>
                </a:lnTo>
                <a:cubicBezTo>
                  <a:pt x="98374" y="3815410"/>
                  <a:pt x="111062" y="3809238"/>
                  <a:pt x="121958" y="3802837"/>
                </a:cubicBezTo>
                <a:cubicBezTo>
                  <a:pt x="132855" y="3796436"/>
                  <a:pt x="142075" y="3789731"/>
                  <a:pt x="149619" y="3782720"/>
                </a:cubicBezTo>
                <a:cubicBezTo>
                  <a:pt x="157163" y="3775710"/>
                  <a:pt x="163220" y="3768394"/>
                  <a:pt x="167792" y="3760774"/>
                </a:cubicBezTo>
                <a:cubicBezTo>
                  <a:pt x="172364" y="3753155"/>
                  <a:pt x="175641" y="3745230"/>
                  <a:pt x="177622" y="3737000"/>
                </a:cubicBezTo>
                <a:lnTo>
                  <a:pt x="86868" y="3737000"/>
                </a:lnTo>
                <a:lnTo>
                  <a:pt x="86868" y="3722827"/>
                </a:lnTo>
                <a:lnTo>
                  <a:pt x="179680" y="3722827"/>
                </a:lnTo>
                <a:cubicBezTo>
                  <a:pt x="179680" y="3721760"/>
                  <a:pt x="179718" y="3720731"/>
                  <a:pt x="179794" y="3719741"/>
                </a:cubicBezTo>
                <a:cubicBezTo>
                  <a:pt x="179870" y="3718750"/>
                  <a:pt x="179908" y="3717645"/>
                  <a:pt x="179908" y="3716426"/>
                </a:cubicBezTo>
                <a:lnTo>
                  <a:pt x="180594" y="3665906"/>
                </a:lnTo>
                <a:lnTo>
                  <a:pt x="136017" y="3665906"/>
                </a:lnTo>
                <a:cubicBezTo>
                  <a:pt x="132055" y="3673830"/>
                  <a:pt x="127940" y="3681488"/>
                  <a:pt x="123673" y="3688880"/>
                </a:cubicBezTo>
                <a:cubicBezTo>
                  <a:pt x="119405" y="3696271"/>
                  <a:pt x="114833" y="3703396"/>
                  <a:pt x="109957" y="3710254"/>
                </a:cubicBezTo>
                <a:lnTo>
                  <a:pt x="96698" y="3701339"/>
                </a:lnTo>
                <a:cubicBezTo>
                  <a:pt x="106299" y="3688384"/>
                  <a:pt x="114529" y="3674973"/>
                  <a:pt x="121387" y="3661105"/>
                </a:cubicBezTo>
                <a:cubicBezTo>
                  <a:pt x="128245" y="3647237"/>
                  <a:pt x="133960" y="3633140"/>
                  <a:pt x="138532" y="3618814"/>
                </a:cubicBezTo>
                <a:close/>
                <a:moveTo>
                  <a:pt x="1616888" y="3476472"/>
                </a:moveTo>
                <a:cubicBezTo>
                  <a:pt x="1620545" y="3476472"/>
                  <a:pt x="1623441" y="3477539"/>
                  <a:pt x="1625575" y="3479673"/>
                </a:cubicBezTo>
                <a:cubicBezTo>
                  <a:pt x="1627708" y="3481806"/>
                  <a:pt x="1628775" y="3484778"/>
                  <a:pt x="1628775" y="3488588"/>
                </a:cubicBezTo>
                <a:cubicBezTo>
                  <a:pt x="1628775" y="3492246"/>
                  <a:pt x="1627708" y="3495141"/>
                  <a:pt x="1625575" y="3497275"/>
                </a:cubicBezTo>
                <a:cubicBezTo>
                  <a:pt x="1623441" y="3499408"/>
                  <a:pt x="1620545" y="3500475"/>
                  <a:pt x="1616888" y="3500475"/>
                </a:cubicBezTo>
                <a:cubicBezTo>
                  <a:pt x="1613230" y="3500475"/>
                  <a:pt x="1610334" y="3499408"/>
                  <a:pt x="1608201" y="3497275"/>
                </a:cubicBezTo>
                <a:cubicBezTo>
                  <a:pt x="1606067" y="3495141"/>
                  <a:pt x="1605000" y="3492246"/>
                  <a:pt x="1605000" y="3488588"/>
                </a:cubicBezTo>
                <a:cubicBezTo>
                  <a:pt x="1605000" y="3484778"/>
                  <a:pt x="1606067" y="3481806"/>
                  <a:pt x="1608201" y="3479673"/>
                </a:cubicBezTo>
                <a:cubicBezTo>
                  <a:pt x="1610334" y="3477539"/>
                  <a:pt x="1613230" y="3476472"/>
                  <a:pt x="1616888" y="3476472"/>
                </a:cubicBezTo>
                <a:close/>
                <a:moveTo>
                  <a:pt x="897026" y="3449040"/>
                </a:moveTo>
                <a:lnTo>
                  <a:pt x="897026" y="3489731"/>
                </a:lnTo>
                <a:lnTo>
                  <a:pt x="944346" y="3489731"/>
                </a:lnTo>
                <a:lnTo>
                  <a:pt x="944346" y="3449040"/>
                </a:lnTo>
                <a:close/>
                <a:moveTo>
                  <a:pt x="800100" y="3449040"/>
                </a:moveTo>
                <a:lnTo>
                  <a:pt x="800100" y="3489731"/>
                </a:lnTo>
                <a:lnTo>
                  <a:pt x="846277" y="3489731"/>
                </a:lnTo>
                <a:lnTo>
                  <a:pt x="846277" y="3449040"/>
                </a:lnTo>
                <a:close/>
                <a:moveTo>
                  <a:pt x="1275359" y="3420694"/>
                </a:moveTo>
                <a:cubicBezTo>
                  <a:pt x="1276579" y="3422827"/>
                  <a:pt x="1277988" y="3425304"/>
                  <a:pt x="1279588" y="3428123"/>
                </a:cubicBezTo>
                <a:cubicBezTo>
                  <a:pt x="1281189" y="3430943"/>
                  <a:pt x="1282903" y="3434258"/>
                  <a:pt x="1284732" y="3438067"/>
                </a:cubicBezTo>
                <a:cubicBezTo>
                  <a:pt x="1286561" y="3441877"/>
                  <a:pt x="1288161" y="3445268"/>
                  <a:pt x="1289533" y="3448240"/>
                </a:cubicBezTo>
                <a:cubicBezTo>
                  <a:pt x="1290904" y="3451212"/>
                  <a:pt x="1291971" y="3453765"/>
                  <a:pt x="1292733" y="3455898"/>
                </a:cubicBezTo>
                <a:lnTo>
                  <a:pt x="1281531" y="3462071"/>
                </a:lnTo>
                <a:cubicBezTo>
                  <a:pt x="1280769" y="3459784"/>
                  <a:pt x="1279703" y="3457156"/>
                  <a:pt x="1278331" y="3454184"/>
                </a:cubicBezTo>
                <a:cubicBezTo>
                  <a:pt x="1276959" y="3451212"/>
                  <a:pt x="1275359" y="3447821"/>
                  <a:pt x="1273530" y="3444011"/>
                </a:cubicBezTo>
                <a:cubicBezTo>
                  <a:pt x="1270178" y="3436696"/>
                  <a:pt x="1267206" y="3430905"/>
                  <a:pt x="1264615" y="3426638"/>
                </a:cubicBezTo>
                <a:close/>
                <a:moveTo>
                  <a:pt x="1145743" y="3417493"/>
                </a:moveTo>
                <a:lnTo>
                  <a:pt x="1160831" y="3417493"/>
                </a:lnTo>
                <a:lnTo>
                  <a:pt x="1160831" y="3435782"/>
                </a:lnTo>
                <a:lnTo>
                  <a:pt x="1204493" y="3435782"/>
                </a:lnTo>
                <a:lnTo>
                  <a:pt x="1204493" y="3450412"/>
                </a:lnTo>
                <a:lnTo>
                  <a:pt x="1160831" y="3450412"/>
                </a:lnTo>
                <a:lnTo>
                  <a:pt x="1160831" y="3482644"/>
                </a:lnTo>
                <a:cubicBezTo>
                  <a:pt x="1160831" y="3490722"/>
                  <a:pt x="1159497" y="3496475"/>
                  <a:pt x="1156830" y="3499904"/>
                </a:cubicBezTo>
                <a:cubicBezTo>
                  <a:pt x="1154163" y="3503333"/>
                  <a:pt x="1149096" y="3505505"/>
                  <a:pt x="1141628" y="3506419"/>
                </a:cubicBezTo>
                <a:cubicBezTo>
                  <a:pt x="1136142" y="3507029"/>
                  <a:pt x="1130655" y="3507409"/>
                  <a:pt x="1125169" y="3507562"/>
                </a:cubicBezTo>
                <a:cubicBezTo>
                  <a:pt x="1119683" y="3507714"/>
                  <a:pt x="1114501" y="3507638"/>
                  <a:pt x="1109624" y="3507333"/>
                </a:cubicBezTo>
                <a:lnTo>
                  <a:pt x="1106652" y="3491331"/>
                </a:lnTo>
                <a:cubicBezTo>
                  <a:pt x="1111377" y="3491636"/>
                  <a:pt x="1115911" y="3491865"/>
                  <a:pt x="1120254" y="3492017"/>
                </a:cubicBezTo>
                <a:cubicBezTo>
                  <a:pt x="1124597" y="3492169"/>
                  <a:pt x="1128979" y="3492169"/>
                  <a:pt x="1133399" y="3492017"/>
                </a:cubicBezTo>
                <a:cubicBezTo>
                  <a:pt x="1135989" y="3491865"/>
                  <a:pt x="1138085" y="3491636"/>
                  <a:pt x="1139685" y="3491331"/>
                </a:cubicBezTo>
                <a:cubicBezTo>
                  <a:pt x="1141285" y="3491026"/>
                  <a:pt x="1142543" y="3490379"/>
                  <a:pt x="1143457" y="3489388"/>
                </a:cubicBezTo>
                <a:cubicBezTo>
                  <a:pt x="1144371" y="3488398"/>
                  <a:pt x="1144981" y="3487026"/>
                  <a:pt x="1145286" y="3485273"/>
                </a:cubicBezTo>
                <a:cubicBezTo>
                  <a:pt x="1145591" y="3483521"/>
                  <a:pt x="1145743" y="3481121"/>
                  <a:pt x="1145743" y="3478073"/>
                </a:cubicBezTo>
                <a:lnTo>
                  <a:pt x="1145743" y="3450412"/>
                </a:lnTo>
                <a:lnTo>
                  <a:pt x="1043330" y="3450412"/>
                </a:lnTo>
                <a:cubicBezTo>
                  <a:pt x="1046226" y="3452088"/>
                  <a:pt x="1049502" y="3454108"/>
                  <a:pt x="1053160" y="3456470"/>
                </a:cubicBezTo>
                <a:cubicBezTo>
                  <a:pt x="1056818" y="3458832"/>
                  <a:pt x="1060856" y="3461690"/>
                  <a:pt x="1065276" y="3465042"/>
                </a:cubicBezTo>
                <a:cubicBezTo>
                  <a:pt x="1070153" y="3468548"/>
                  <a:pt x="1074610" y="3471824"/>
                  <a:pt x="1078649" y="3474872"/>
                </a:cubicBezTo>
                <a:cubicBezTo>
                  <a:pt x="1082687" y="3477920"/>
                  <a:pt x="1086002" y="3480663"/>
                  <a:pt x="1088593" y="3483102"/>
                </a:cubicBezTo>
                <a:lnTo>
                  <a:pt x="1079220" y="3494760"/>
                </a:lnTo>
                <a:cubicBezTo>
                  <a:pt x="1076629" y="3492322"/>
                  <a:pt x="1073467" y="3489617"/>
                  <a:pt x="1069733" y="3486645"/>
                </a:cubicBezTo>
                <a:cubicBezTo>
                  <a:pt x="1066000" y="3483673"/>
                  <a:pt x="1061771" y="3480435"/>
                  <a:pt x="1057046" y="3476930"/>
                </a:cubicBezTo>
                <a:cubicBezTo>
                  <a:pt x="1047902" y="3470072"/>
                  <a:pt x="1040206" y="3464814"/>
                  <a:pt x="1033958" y="3461156"/>
                </a:cubicBezTo>
                <a:lnTo>
                  <a:pt x="1041730" y="3450412"/>
                </a:lnTo>
                <a:lnTo>
                  <a:pt x="996924" y="3450412"/>
                </a:lnTo>
                <a:lnTo>
                  <a:pt x="996924" y="3435782"/>
                </a:lnTo>
                <a:lnTo>
                  <a:pt x="1145743" y="3435782"/>
                </a:lnTo>
                <a:close/>
                <a:moveTo>
                  <a:pt x="0" y="3411550"/>
                </a:moveTo>
                <a:lnTo>
                  <a:pt x="54635" y="3411550"/>
                </a:lnTo>
                <a:lnTo>
                  <a:pt x="54635" y="3425266"/>
                </a:lnTo>
                <a:lnTo>
                  <a:pt x="0" y="3425266"/>
                </a:lnTo>
                <a:close/>
                <a:moveTo>
                  <a:pt x="686257" y="3401720"/>
                </a:moveTo>
                <a:lnTo>
                  <a:pt x="686257" y="3448355"/>
                </a:lnTo>
                <a:lnTo>
                  <a:pt x="722833" y="3448355"/>
                </a:lnTo>
                <a:lnTo>
                  <a:pt x="722833" y="3401720"/>
                </a:lnTo>
                <a:close/>
                <a:moveTo>
                  <a:pt x="634822" y="3401720"/>
                </a:moveTo>
                <a:lnTo>
                  <a:pt x="634822" y="3448355"/>
                </a:lnTo>
                <a:lnTo>
                  <a:pt x="672084" y="3448355"/>
                </a:lnTo>
                <a:lnTo>
                  <a:pt x="672084" y="3401720"/>
                </a:lnTo>
                <a:close/>
                <a:moveTo>
                  <a:pt x="1338910" y="3376574"/>
                </a:moveTo>
                <a:lnTo>
                  <a:pt x="1402689" y="3376574"/>
                </a:lnTo>
                <a:lnTo>
                  <a:pt x="1402689" y="3480587"/>
                </a:lnTo>
                <a:cubicBezTo>
                  <a:pt x="1402689" y="3484549"/>
                  <a:pt x="1403109" y="3487140"/>
                  <a:pt x="1403947" y="3488359"/>
                </a:cubicBezTo>
                <a:cubicBezTo>
                  <a:pt x="1404785" y="3489579"/>
                  <a:pt x="1407033" y="3490188"/>
                  <a:pt x="1410691" y="3490188"/>
                </a:cubicBezTo>
                <a:cubicBezTo>
                  <a:pt x="1412214" y="3490188"/>
                  <a:pt x="1413434" y="3490150"/>
                  <a:pt x="1414348" y="3490074"/>
                </a:cubicBezTo>
                <a:cubicBezTo>
                  <a:pt x="1415263" y="3489998"/>
                  <a:pt x="1415948" y="3489693"/>
                  <a:pt x="1416405" y="3489160"/>
                </a:cubicBezTo>
                <a:cubicBezTo>
                  <a:pt x="1416863" y="3488626"/>
                  <a:pt x="1417167" y="3487826"/>
                  <a:pt x="1417320" y="3486759"/>
                </a:cubicBezTo>
                <a:cubicBezTo>
                  <a:pt x="1417472" y="3485692"/>
                  <a:pt x="1417701" y="3484168"/>
                  <a:pt x="1418006" y="3482187"/>
                </a:cubicBezTo>
                <a:cubicBezTo>
                  <a:pt x="1418615" y="3477006"/>
                  <a:pt x="1419072" y="3471634"/>
                  <a:pt x="1419377" y="3466071"/>
                </a:cubicBezTo>
                <a:cubicBezTo>
                  <a:pt x="1419682" y="3460509"/>
                  <a:pt x="1419987" y="3455289"/>
                  <a:pt x="1420292" y="3450412"/>
                </a:cubicBezTo>
                <a:lnTo>
                  <a:pt x="1434008" y="3455213"/>
                </a:lnTo>
                <a:cubicBezTo>
                  <a:pt x="1434008" y="3457499"/>
                  <a:pt x="1433893" y="3460166"/>
                  <a:pt x="1433665" y="3463214"/>
                </a:cubicBezTo>
                <a:cubicBezTo>
                  <a:pt x="1433436" y="3466262"/>
                  <a:pt x="1433208" y="3469309"/>
                  <a:pt x="1432979" y="3472358"/>
                </a:cubicBezTo>
                <a:cubicBezTo>
                  <a:pt x="1432750" y="3475406"/>
                  <a:pt x="1432522" y="3478339"/>
                  <a:pt x="1432293" y="3481159"/>
                </a:cubicBezTo>
                <a:cubicBezTo>
                  <a:pt x="1432065" y="3483978"/>
                  <a:pt x="1431798" y="3486302"/>
                  <a:pt x="1431493" y="3488131"/>
                </a:cubicBezTo>
                <a:cubicBezTo>
                  <a:pt x="1431036" y="3491636"/>
                  <a:pt x="1430388" y="3494494"/>
                  <a:pt x="1429550" y="3496703"/>
                </a:cubicBezTo>
                <a:cubicBezTo>
                  <a:pt x="1428712" y="3498913"/>
                  <a:pt x="1427493" y="3500628"/>
                  <a:pt x="1425892" y="3501847"/>
                </a:cubicBezTo>
                <a:cubicBezTo>
                  <a:pt x="1424292" y="3503066"/>
                  <a:pt x="1422311" y="3503904"/>
                  <a:pt x="1419949" y="3504362"/>
                </a:cubicBezTo>
                <a:cubicBezTo>
                  <a:pt x="1417587" y="3504819"/>
                  <a:pt x="1414577" y="3505047"/>
                  <a:pt x="1410919" y="3505047"/>
                </a:cubicBezTo>
                <a:cubicBezTo>
                  <a:pt x="1406347" y="3505047"/>
                  <a:pt x="1402613" y="3504781"/>
                  <a:pt x="1399718" y="3504247"/>
                </a:cubicBezTo>
                <a:cubicBezTo>
                  <a:pt x="1396822" y="3503714"/>
                  <a:pt x="1394574" y="3502723"/>
                  <a:pt x="1392974" y="3501276"/>
                </a:cubicBezTo>
                <a:cubicBezTo>
                  <a:pt x="1391374" y="3499828"/>
                  <a:pt x="1390269" y="3497846"/>
                  <a:pt x="1389659" y="3495332"/>
                </a:cubicBezTo>
                <a:cubicBezTo>
                  <a:pt x="1389050" y="3492817"/>
                  <a:pt x="1388745" y="3489579"/>
                  <a:pt x="1388745" y="3485616"/>
                </a:cubicBezTo>
                <a:lnTo>
                  <a:pt x="1388745" y="3389833"/>
                </a:lnTo>
                <a:lnTo>
                  <a:pt x="1352626" y="3389833"/>
                </a:lnTo>
                <a:lnTo>
                  <a:pt x="1352626" y="3414979"/>
                </a:lnTo>
                <a:cubicBezTo>
                  <a:pt x="1352626" y="3427628"/>
                  <a:pt x="1352207" y="3438639"/>
                  <a:pt x="1351369" y="3448012"/>
                </a:cubicBezTo>
                <a:cubicBezTo>
                  <a:pt x="1350531" y="3457384"/>
                  <a:pt x="1349007" y="3465843"/>
                  <a:pt x="1346797" y="3473386"/>
                </a:cubicBezTo>
                <a:cubicBezTo>
                  <a:pt x="1344587" y="3480930"/>
                  <a:pt x="1341653" y="3487902"/>
                  <a:pt x="1337996" y="3494303"/>
                </a:cubicBezTo>
                <a:cubicBezTo>
                  <a:pt x="1334338" y="3500704"/>
                  <a:pt x="1329690" y="3507105"/>
                  <a:pt x="1324051" y="3513506"/>
                </a:cubicBezTo>
                <a:lnTo>
                  <a:pt x="1311478" y="3503676"/>
                </a:lnTo>
                <a:cubicBezTo>
                  <a:pt x="1316660" y="3498342"/>
                  <a:pt x="1320965" y="3492855"/>
                  <a:pt x="1324394" y="3487216"/>
                </a:cubicBezTo>
                <a:cubicBezTo>
                  <a:pt x="1327823" y="3481578"/>
                  <a:pt x="1330604" y="3475177"/>
                  <a:pt x="1332738" y="3468014"/>
                </a:cubicBezTo>
                <a:cubicBezTo>
                  <a:pt x="1334871" y="3460851"/>
                  <a:pt x="1336433" y="3452622"/>
                  <a:pt x="1337424" y="3443325"/>
                </a:cubicBezTo>
                <a:cubicBezTo>
                  <a:pt x="1338415" y="3434029"/>
                  <a:pt x="1338910" y="3422980"/>
                  <a:pt x="1338910" y="3410178"/>
                </a:cubicBezTo>
                <a:close/>
                <a:moveTo>
                  <a:pt x="315011" y="3374288"/>
                </a:moveTo>
                <a:lnTo>
                  <a:pt x="515493" y="3374288"/>
                </a:lnTo>
                <a:lnTo>
                  <a:pt x="515493" y="3389147"/>
                </a:lnTo>
                <a:lnTo>
                  <a:pt x="414909" y="3389147"/>
                </a:lnTo>
                <a:cubicBezTo>
                  <a:pt x="411556" y="3395548"/>
                  <a:pt x="407708" y="3402254"/>
                  <a:pt x="403365" y="3409264"/>
                </a:cubicBezTo>
                <a:cubicBezTo>
                  <a:pt x="399021" y="3416274"/>
                  <a:pt x="394030" y="3423894"/>
                  <a:pt x="388391" y="3432124"/>
                </a:cubicBezTo>
                <a:cubicBezTo>
                  <a:pt x="375742" y="3450869"/>
                  <a:pt x="364083" y="3465804"/>
                  <a:pt x="353415" y="3476930"/>
                </a:cubicBezTo>
                <a:cubicBezTo>
                  <a:pt x="364388" y="3476625"/>
                  <a:pt x="375552" y="3476206"/>
                  <a:pt x="386905" y="3475672"/>
                </a:cubicBezTo>
                <a:cubicBezTo>
                  <a:pt x="398259" y="3475139"/>
                  <a:pt x="409880" y="3474491"/>
                  <a:pt x="421767" y="3473729"/>
                </a:cubicBezTo>
                <a:cubicBezTo>
                  <a:pt x="431520" y="3472967"/>
                  <a:pt x="440626" y="3472281"/>
                  <a:pt x="449085" y="3471672"/>
                </a:cubicBezTo>
                <a:cubicBezTo>
                  <a:pt x="457543" y="3471062"/>
                  <a:pt x="465353" y="3470376"/>
                  <a:pt x="472516" y="3469614"/>
                </a:cubicBezTo>
                <a:cubicBezTo>
                  <a:pt x="465658" y="3460166"/>
                  <a:pt x="458800" y="3451098"/>
                  <a:pt x="451942" y="3442411"/>
                </a:cubicBezTo>
                <a:cubicBezTo>
                  <a:pt x="445084" y="3433724"/>
                  <a:pt x="438988" y="3426485"/>
                  <a:pt x="433654" y="3420694"/>
                </a:cubicBezTo>
                <a:lnTo>
                  <a:pt x="445313" y="3411321"/>
                </a:lnTo>
                <a:cubicBezTo>
                  <a:pt x="449580" y="3415893"/>
                  <a:pt x="454571" y="3421608"/>
                  <a:pt x="460286" y="3428466"/>
                </a:cubicBezTo>
                <a:cubicBezTo>
                  <a:pt x="466001" y="3435324"/>
                  <a:pt x="471830" y="3442601"/>
                  <a:pt x="477774" y="3450298"/>
                </a:cubicBezTo>
                <a:cubicBezTo>
                  <a:pt x="483717" y="3457994"/>
                  <a:pt x="489432" y="3465576"/>
                  <a:pt x="494919" y="3473043"/>
                </a:cubicBezTo>
                <a:cubicBezTo>
                  <a:pt x="500405" y="3480511"/>
                  <a:pt x="504977" y="3487064"/>
                  <a:pt x="508635" y="3492703"/>
                </a:cubicBezTo>
                <a:lnTo>
                  <a:pt x="494919" y="3503218"/>
                </a:lnTo>
                <a:cubicBezTo>
                  <a:pt x="493242" y="3500323"/>
                  <a:pt x="491375" y="3497313"/>
                  <a:pt x="489318" y="3494189"/>
                </a:cubicBezTo>
                <a:cubicBezTo>
                  <a:pt x="487261" y="3491065"/>
                  <a:pt x="485089" y="3487750"/>
                  <a:pt x="482803" y="3484245"/>
                </a:cubicBezTo>
                <a:cubicBezTo>
                  <a:pt x="457200" y="3486226"/>
                  <a:pt x="431292" y="3487979"/>
                  <a:pt x="405079" y="3489502"/>
                </a:cubicBezTo>
                <a:cubicBezTo>
                  <a:pt x="378866" y="3491026"/>
                  <a:pt x="352730" y="3492322"/>
                  <a:pt x="326669" y="3493389"/>
                </a:cubicBezTo>
                <a:lnTo>
                  <a:pt x="323697" y="3478073"/>
                </a:lnTo>
                <a:cubicBezTo>
                  <a:pt x="326745" y="3477920"/>
                  <a:pt x="329641" y="3476968"/>
                  <a:pt x="332384" y="3475215"/>
                </a:cubicBezTo>
                <a:cubicBezTo>
                  <a:pt x="335127" y="3473462"/>
                  <a:pt x="337566" y="3471443"/>
                  <a:pt x="339699" y="3469157"/>
                </a:cubicBezTo>
                <a:cubicBezTo>
                  <a:pt x="344729" y="3463975"/>
                  <a:pt x="349834" y="3458070"/>
                  <a:pt x="355016" y="3451441"/>
                </a:cubicBezTo>
                <a:cubicBezTo>
                  <a:pt x="360197" y="3444811"/>
                  <a:pt x="365760" y="3437153"/>
                  <a:pt x="371703" y="3428466"/>
                </a:cubicBezTo>
                <a:cubicBezTo>
                  <a:pt x="381609" y="3414446"/>
                  <a:pt x="389687" y="3401339"/>
                  <a:pt x="395935" y="3389147"/>
                </a:cubicBezTo>
                <a:lnTo>
                  <a:pt x="315011" y="3389147"/>
                </a:lnTo>
                <a:close/>
                <a:moveTo>
                  <a:pt x="1275588" y="3345942"/>
                </a:moveTo>
                <a:cubicBezTo>
                  <a:pt x="1276807" y="3348075"/>
                  <a:pt x="1278179" y="3350514"/>
                  <a:pt x="1279703" y="3353257"/>
                </a:cubicBezTo>
                <a:cubicBezTo>
                  <a:pt x="1281227" y="3356000"/>
                  <a:pt x="1282827" y="3359124"/>
                  <a:pt x="1284503" y="3362630"/>
                </a:cubicBezTo>
                <a:cubicBezTo>
                  <a:pt x="1288161" y="3369792"/>
                  <a:pt x="1290828" y="3375583"/>
                  <a:pt x="1292504" y="3380003"/>
                </a:cubicBezTo>
                <a:lnTo>
                  <a:pt x="1281074" y="3385490"/>
                </a:lnTo>
                <a:cubicBezTo>
                  <a:pt x="1280312" y="3383356"/>
                  <a:pt x="1279283" y="3380803"/>
                  <a:pt x="1277988" y="3377831"/>
                </a:cubicBezTo>
                <a:cubicBezTo>
                  <a:pt x="1276693" y="3374860"/>
                  <a:pt x="1275207" y="3371621"/>
                  <a:pt x="1273530" y="3368116"/>
                </a:cubicBezTo>
                <a:cubicBezTo>
                  <a:pt x="1271854" y="3364611"/>
                  <a:pt x="1270254" y="3361448"/>
                  <a:pt x="1268730" y="3358629"/>
                </a:cubicBezTo>
                <a:cubicBezTo>
                  <a:pt x="1267206" y="3355810"/>
                  <a:pt x="1265834" y="3353409"/>
                  <a:pt x="1264615" y="3351428"/>
                </a:cubicBezTo>
                <a:close/>
                <a:moveTo>
                  <a:pt x="686257" y="3344341"/>
                </a:moveTo>
                <a:lnTo>
                  <a:pt x="686257" y="3388918"/>
                </a:lnTo>
                <a:lnTo>
                  <a:pt x="722833" y="3388918"/>
                </a:lnTo>
                <a:lnTo>
                  <a:pt x="722833" y="3344341"/>
                </a:lnTo>
                <a:close/>
                <a:moveTo>
                  <a:pt x="634822" y="3344341"/>
                </a:moveTo>
                <a:lnTo>
                  <a:pt x="634822" y="3388918"/>
                </a:lnTo>
                <a:lnTo>
                  <a:pt x="672084" y="3388918"/>
                </a:lnTo>
                <a:lnTo>
                  <a:pt x="672084" y="3344341"/>
                </a:lnTo>
                <a:close/>
                <a:moveTo>
                  <a:pt x="544754" y="3340684"/>
                </a:moveTo>
                <a:lnTo>
                  <a:pt x="606247" y="3340684"/>
                </a:lnTo>
                <a:lnTo>
                  <a:pt x="606247" y="3354400"/>
                </a:lnTo>
                <a:cubicBezTo>
                  <a:pt x="603656" y="3360343"/>
                  <a:pt x="600913" y="3366135"/>
                  <a:pt x="598017" y="3371774"/>
                </a:cubicBezTo>
                <a:cubicBezTo>
                  <a:pt x="595122" y="3377412"/>
                  <a:pt x="592150" y="3382899"/>
                  <a:pt x="589102" y="3388233"/>
                </a:cubicBezTo>
                <a:cubicBezTo>
                  <a:pt x="591083" y="3389604"/>
                  <a:pt x="593293" y="3391395"/>
                  <a:pt x="595731" y="3393605"/>
                </a:cubicBezTo>
                <a:cubicBezTo>
                  <a:pt x="598170" y="3395815"/>
                  <a:pt x="600913" y="3398367"/>
                  <a:pt x="603961" y="3401263"/>
                </a:cubicBezTo>
                <a:cubicBezTo>
                  <a:pt x="607009" y="3404158"/>
                  <a:pt x="609905" y="3407054"/>
                  <a:pt x="612648" y="3409950"/>
                </a:cubicBezTo>
                <a:cubicBezTo>
                  <a:pt x="615391" y="3412845"/>
                  <a:pt x="617601" y="3415284"/>
                  <a:pt x="619277" y="3417265"/>
                </a:cubicBezTo>
                <a:lnTo>
                  <a:pt x="609905" y="3426866"/>
                </a:lnTo>
                <a:cubicBezTo>
                  <a:pt x="608228" y="3424885"/>
                  <a:pt x="606133" y="3422485"/>
                  <a:pt x="603618" y="3419665"/>
                </a:cubicBezTo>
                <a:cubicBezTo>
                  <a:pt x="601103" y="3416846"/>
                  <a:pt x="598322" y="3413836"/>
                  <a:pt x="595274" y="3410635"/>
                </a:cubicBezTo>
                <a:cubicBezTo>
                  <a:pt x="593598" y="3408959"/>
                  <a:pt x="592036" y="3407435"/>
                  <a:pt x="590588" y="3406064"/>
                </a:cubicBezTo>
                <a:cubicBezTo>
                  <a:pt x="589140" y="3404692"/>
                  <a:pt x="587807" y="3403397"/>
                  <a:pt x="586587" y="3402177"/>
                </a:cubicBezTo>
                <a:lnTo>
                  <a:pt x="586587" y="3510991"/>
                </a:lnTo>
                <a:lnTo>
                  <a:pt x="572414" y="3510991"/>
                </a:lnTo>
                <a:lnTo>
                  <a:pt x="572414" y="3413379"/>
                </a:lnTo>
                <a:cubicBezTo>
                  <a:pt x="568452" y="3418713"/>
                  <a:pt x="564261" y="3423894"/>
                  <a:pt x="559841" y="3428924"/>
                </a:cubicBezTo>
                <a:cubicBezTo>
                  <a:pt x="555422" y="3433953"/>
                  <a:pt x="550545" y="3439210"/>
                  <a:pt x="545211" y="3444697"/>
                </a:cubicBezTo>
                <a:lnTo>
                  <a:pt x="535152" y="3434181"/>
                </a:lnTo>
                <a:cubicBezTo>
                  <a:pt x="547497" y="3421227"/>
                  <a:pt x="558355" y="3408273"/>
                  <a:pt x="567728" y="3395319"/>
                </a:cubicBezTo>
                <a:cubicBezTo>
                  <a:pt x="577101" y="3382365"/>
                  <a:pt x="584835" y="3368725"/>
                  <a:pt x="590931" y="3354400"/>
                </a:cubicBezTo>
                <a:lnTo>
                  <a:pt x="544754" y="3354400"/>
                </a:lnTo>
                <a:close/>
                <a:moveTo>
                  <a:pt x="1258443" y="3334740"/>
                </a:moveTo>
                <a:lnTo>
                  <a:pt x="1258443" y="3396005"/>
                </a:lnTo>
                <a:lnTo>
                  <a:pt x="1297991" y="3396005"/>
                </a:lnTo>
                <a:lnTo>
                  <a:pt x="1297991" y="3334740"/>
                </a:lnTo>
                <a:close/>
                <a:moveTo>
                  <a:pt x="1993163" y="3333369"/>
                </a:moveTo>
                <a:lnTo>
                  <a:pt x="1993163" y="3414065"/>
                </a:lnTo>
                <a:lnTo>
                  <a:pt x="2026996" y="3414065"/>
                </a:lnTo>
                <a:cubicBezTo>
                  <a:pt x="2039340" y="3414065"/>
                  <a:pt x="2049056" y="3410483"/>
                  <a:pt x="2056143" y="3403320"/>
                </a:cubicBezTo>
                <a:cubicBezTo>
                  <a:pt x="2063229" y="3396158"/>
                  <a:pt x="2066773" y="3386251"/>
                  <a:pt x="2066773" y="3373602"/>
                </a:cubicBezTo>
                <a:cubicBezTo>
                  <a:pt x="2066773" y="3361106"/>
                  <a:pt x="2063229" y="3351276"/>
                  <a:pt x="2056143" y="3344113"/>
                </a:cubicBezTo>
                <a:cubicBezTo>
                  <a:pt x="2049056" y="3336950"/>
                  <a:pt x="2039340" y="3333369"/>
                  <a:pt x="2026996" y="3333369"/>
                </a:cubicBezTo>
                <a:close/>
                <a:moveTo>
                  <a:pt x="1859813" y="3333369"/>
                </a:moveTo>
                <a:lnTo>
                  <a:pt x="1859813" y="3414065"/>
                </a:lnTo>
                <a:lnTo>
                  <a:pt x="1893646" y="3414065"/>
                </a:lnTo>
                <a:cubicBezTo>
                  <a:pt x="1905990" y="3414065"/>
                  <a:pt x="1915706" y="3410483"/>
                  <a:pt x="1922793" y="3403320"/>
                </a:cubicBezTo>
                <a:cubicBezTo>
                  <a:pt x="1929879" y="3396158"/>
                  <a:pt x="1933422" y="3386251"/>
                  <a:pt x="1933422" y="3373602"/>
                </a:cubicBezTo>
                <a:cubicBezTo>
                  <a:pt x="1933422" y="3361106"/>
                  <a:pt x="1929879" y="3351276"/>
                  <a:pt x="1922793" y="3344113"/>
                </a:cubicBezTo>
                <a:cubicBezTo>
                  <a:pt x="1915706" y="3336950"/>
                  <a:pt x="1905990" y="3333369"/>
                  <a:pt x="1893646" y="3333369"/>
                </a:cubicBezTo>
                <a:close/>
                <a:moveTo>
                  <a:pt x="1713814" y="3330397"/>
                </a:moveTo>
                <a:cubicBezTo>
                  <a:pt x="1699488" y="3330397"/>
                  <a:pt x="1688668" y="3337026"/>
                  <a:pt x="1681353" y="3350285"/>
                </a:cubicBezTo>
                <a:cubicBezTo>
                  <a:pt x="1674038" y="3363544"/>
                  <a:pt x="1670380" y="3383051"/>
                  <a:pt x="1670380" y="3408807"/>
                </a:cubicBezTo>
                <a:cubicBezTo>
                  <a:pt x="1670380" y="3434410"/>
                  <a:pt x="1674038" y="3453879"/>
                  <a:pt x="1681353" y="3467214"/>
                </a:cubicBezTo>
                <a:cubicBezTo>
                  <a:pt x="1688668" y="3480549"/>
                  <a:pt x="1699488" y="3487216"/>
                  <a:pt x="1713814" y="3487216"/>
                </a:cubicBezTo>
                <a:cubicBezTo>
                  <a:pt x="1728139" y="3487216"/>
                  <a:pt x="1738960" y="3480549"/>
                  <a:pt x="1746275" y="3467214"/>
                </a:cubicBezTo>
                <a:cubicBezTo>
                  <a:pt x="1753590" y="3453879"/>
                  <a:pt x="1757248" y="3434410"/>
                  <a:pt x="1757248" y="3408807"/>
                </a:cubicBezTo>
                <a:cubicBezTo>
                  <a:pt x="1757248" y="3383051"/>
                  <a:pt x="1753590" y="3363544"/>
                  <a:pt x="1746275" y="3350285"/>
                </a:cubicBezTo>
                <a:cubicBezTo>
                  <a:pt x="1738960" y="3337026"/>
                  <a:pt x="1728139" y="3330397"/>
                  <a:pt x="1713814" y="3330397"/>
                </a:cubicBezTo>
                <a:close/>
                <a:moveTo>
                  <a:pt x="1034643" y="3321710"/>
                </a:moveTo>
                <a:lnTo>
                  <a:pt x="1034643" y="3350971"/>
                </a:lnTo>
                <a:lnTo>
                  <a:pt x="1157859" y="3350971"/>
                </a:lnTo>
                <a:lnTo>
                  <a:pt x="1157859" y="3321710"/>
                </a:lnTo>
                <a:close/>
                <a:moveTo>
                  <a:pt x="2100910" y="3318738"/>
                </a:moveTo>
                <a:lnTo>
                  <a:pt x="2215210" y="3318738"/>
                </a:lnTo>
                <a:lnTo>
                  <a:pt x="2215210" y="3333826"/>
                </a:lnTo>
                <a:lnTo>
                  <a:pt x="2166518" y="3333826"/>
                </a:lnTo>
                <a:lnTo>
                  <a:pt x="2166518" y="3498647"/>
                </a:lnTo>
                <a:lnTo>
                  <a:pt x="2149602" y="3498647"/>
                </a:lnTo>
                <a:lnTo>
                  <a:pt x="2149602" y="3333826"/>
                </a:lnTo>
                <a:lnTo>
                  <a:pt x="2100910" y="3333826"/>
                </a:lnTo>
                <a:close/>
                <a:moveTo>
                  <a:pt x="1976475" y="3318738"/>
                </a:moveTo>
                <a:lnTo>
                  <a:pt x="2029053" y="3318738"/>
                </a:lnTo>
                <a:cubicBezTo>
                  <a:pt x="2040026" y="3318738"/>
                  <a:pt x="2049665" y="3320986"/>
                  <a:pt x="2057971" y="3325482"/>
                </a:cubicBezTo>
                <a:cubicBezTo>
                  <a:pt x="2066277" y="3329978"/>
                  <a:pt x="2072678" y="3336379"/>
                  <a:pt x="2077174" y="3344684"/>
                </a:cubicBezTo>
                <a:cubicBezTo>
                  <a:pt x="2081669" y="3352990"/>
                  <a:pt x="2083917" y="3362630"/>
                  <a:pt x="2083917" y="3373602"/>
                </a:cubicBezTo>
                <a:cubicBezTo>
                  <a:pt x="2083917" y="3384575"/>
                  <a:pt x="2081669" y="3394214"/>
                  <a:pt x="2077174" y="3402520"/>
                </a:cubicBezTo>
                <a:cubicBezTo>
                  <a:pt x="2072678" y="3410826"/>
                  <a:pt x="2066277" y="3417265"/>
                  <a:pt x="2057971" y="3421837"/>
                </a:cubicBezTo>
                <a:cubicBezTo>
                  <a:pt x="2049665" y="3426409"/>
                  <a:pt x="2040026" y="3428695"/>
                  <a:pt x="2029053" y="3428695"/>
                </a:cubicBezTo>
                <a:lnTo>
                  <a:pt x="1993163" y="3428695"/>
                </a:lnTo>
                <a:lnTo>
                  <a:pt x="1993163" y="3498647"/>
                </a:lnTo>
                <a:lnTo>
                  <a:pt x="1976475" y="3498647"/>
                </a:lnTo>
                <a:close/>
                <a:moveTo>
                  <a:pt x="1843125" y="3318738"/>
                </a:moveTo>
                <a:lnTo>
                  <a:pt x="1895703" y="3318738"/>
                </a:lnTo>
                <a:cubicBezTo>
                  <a:pt x="1906676" y="3318738"/>
                  <a:pt x="1916316" y="3320986"/>
                  <a:pt x="1924621" y="3325482"/>
                </a:cubicBezTo>
                <a:cubicBezTo>
                  <a:pt x="1932927" y="3329978"/>
                  <a:pt x="1939328" y="3336379"/>
                  <a:pt x="1943824" y="3344684"/>
                </a:cubicBezTo>
                <a:cubicBezTo>
                  <a:pt x="1948320" y="3352990"/>
                  <a:pt x="1950567" y="3362630"/>
                  <a:pt x="1950567" y="3373602"/>
                </a:cubicBezTo>
                <a:cubicBezTo>
                  <a:pt x="1950567" y="3384575"/>
                  <a:pt x="1948320" y="3394214"/>
                  <a:pt x="1943824" y="3402520"/>
                </a:cubicBezTo>
                <a:cubicBezTo>
                  <a:pt x="1939328" y="3410826"/>
                  <a:pt x="1932927" y="3417265"/>
                  <a:pt x="1924621" y="3421837"/>
                </a:cubicBezTo>
                <a:cubicBezTo>
                  <a:pt x="1916316" y="3426409"/>
                  <a:pt x="1906676" y="3428695"/>
                  <a:pt x="1895703" y="3428695"/>
                </a:cubicBezTo>
                <a:lnTo>
                  <a:pt x="1859813" y="3428695"/>
                </a:lnTo>
                <a:lnTo>
                  <a:pt x="1859813" y="3498647"/>
                </a:lnTo>
                <a:lnTo>
                  <a:pt x="1843125" y="3498647"/>
                </a:lnTo>
                <a:close/>
                <a:moveTo>
                  <a:pt x="897255" y="3318738"/>
                </a:moveTo>
                <a:lnTo>
                  <a:pt x="897255" y="3350285"/>
                </a:lnTo>
                <a:lnTo>
                  <a:pt x="945489" y="3350285"/>
                </a:lnTo>
                <a:lnTo>
                  <a:pt x="945489" y="3318738"/>
                </a:lnTo>
                <a:close/>
                <a:moveTo>
                  <a:pt x="798500" y="3318738"/>
                </a:moveTo>
                <a:lnTo>
                  <a:pt x="798500" y="3350285"/>
                </a:lnTo>
                <a:lnTo>
                  <a:pt x="846277" y="3350285"/>
                </a:lnTo>
                <a:lnTo>
                  <a:pt x="846277" y="3318738"/>
                </a:lnTo>
                <a:close/>
                <a:moveTo>
                  <a:pt x="173507" y="3316909"/>
                </a:moveTo>
                <a:lnTo>
                  <a:pt x="276606" y="3316909"/>
                </a:lnTo>
                <a:cubicBezTo>
                  <a:pt x="276301" y="3361258"/>
                  <a:pt x="275615" y="3393491"/>
                  <a:pt x="274549" y="3413607"/>
                </a:cubicBezTo>
                <a:cubicBezTo>
                  <a:pt x="274091" y="3423666"/>
                  <a:pt x="273634" y="3433115"/>
                  <a:pt x="273177" y="3441954"/>
                </a:cubicBezTo>
                <a:cubicBezTo>
                  <a:pt x="272720" y="3450793"/>
                  <a:pt x="272186" y="3459023"/>
                  <a:pt x="271577" y="3466642"/>
                </a:cubicBezTo>
                <a:cubicBezTo>
                  <a:pt x="270967" y="3474110"/>
                  <a:pt x="270205" y="3480092"/>
                  <a:pt x="269291" y="3484588"/>
                </a:cubicBezTo>
                <a:cubicBezTo>
                  <a:pt x="268376" y="3489084"/>
                  <a:pt x="266929" y="3492665"/>
                  <a:pt x="264947" y="3495332"/>
                </a:cubicBezTo>
                <a:cubicBezTo>
                  <a:pt x="262966" y="3497999"/>
                  <a:pt x="260375" y="3499942"/>
                  <a:pt x="257175" y="3501161"/>
                </a:cubicBezTo>
                <a:cubicBezTo>
                  <a:pt x="253975" y="3502380"/>
                  <a:pt x="249860" y="3503447"/>
                  <a:pt x="244831" y="3504362"/>
                </a:cubicBezTo>
                <a:cubicBezTo>
                  <a:pt x="240716" y="3505124"/>
                  <a:pt x="236106" y="3505543"/>
                  <a:pt x="231000" y="3505619"/>
                </a:cubicBezTo>
                <a:cubicBezTo>
                  <a:pt x="225895" y="3505695"/>
                  <a:pt x="220218" y="3505657"/>
                  <a:pt x="213970" y="3505505"/>
                </a:cubicBezTo>
                <a:lnTo>
                  <a:pt x="210998" y="3488817"/>
                </a:lnTo>
                <a:cubicBezTo>
                  <a:pt x="215417" y="3489122"/>
                  <a:pt x="219913" y="3489388"/>
                  <a:pt x="224485" y="3489617"/>
                </a:cubicBezTo>
                <a:cubicBezTo>
                  <a:pt x="229057" y="3489845"/>
                  <a:pt x="233705" y="3489807"/>
                  <a:pt x="238430" y="3489502"/>
                </a:cubicBezTo>
                <a:cubicBezTo>
                  <a:pt x="241935" y="3489350"/>
                  <a:pt x="244754" y="3489045"/>
                  <a:pt x="246888" y="3488588"/>
                </a:cubicBezTo>
                <a:cubicBezTo>
                  <a:pt x="249022" y="3488131"/>
                  <a:pt x="250736" y="3486988"/>
                  <a:pt x="252032" y="3485159"/>
                </a:cubicBezTo>
                <a:cubicBezTo>
                  <a:pt x="253327" y="3483330"/>
                  <a:pt x="254318" y="3480587"/>
                  <a:pt x="255003" y="3476930"/>
                </a:cubicBezTo>
                <a:cubicBezTo>
                  <a:pt x="255689" y="3473272"/>
                  <a:pt x="256261" y="3468166"/>
                  <a:pt x="256718" y="3461613"/>
                </a:cubicBezTo>
                <a:cubicBezTo>
                  <a:pt x="257175" y="3455060"/>
                  <a:pt x="257632" y="3447707"/>
                  <a:pt x="258089" y="3439553"/>
                </a:cubicBezTo>
                <a:cubicBezTo>
                  <a:pt x="258547" y="3431400"/>
                  <a:pt x="258928" y="3422980"/>
                  <a:pt x="259232" y="3414293"/>
                </a:cubicBezTo>
                <a:cubicBezTo>
                  <a:pt x="259690" y="3405606"/>
                  <a:pt x="260071" y="3394519"/>
                  <a:pt x="260375" y="3381032"/>
                </a:cubicBezTo>
                <a:cubicBezTo>
                  <a:pt x="260680" y="3367544"/>
                  <a:pt x="260909" y="3351276"/>
                  <a:pt x="261061" y="3332226"/>
                </a:cubicBezTo>
                <a:lnTo>
                  <a:pt x="173507" y="3332226"/>
                </a:lnTo>
                <a:close/>
                <a:moveTo>
                  <a:pt x="1713814" y="3316224"/>
                </a:moveTo>
                <a:cubicBezTo>
                  <a:pt x="1733017" y="3316224"/>
                  <a:pt x="1747723" y="3324263"/>
                  <a:pt x="1757934" y="3340341"/>
                </a:cubicBezTo>
                <a:cubicBezTo>
                  <a:pt x="1768145" y="3356419"/>
                  <a:pt x="1773250" y="3379241"/>
                  <a:pt x="1773250" y="3408807"/>
                </a:cubicBezTo>
                <a:cubicBezTo>
                  <a:pt x="1773250" y="3438220"/>
                  <a:pt x="1768145" y="3460966"/>
                  <a:pt x="1757934" y="3477044"/>
                </a:cubicBezTo>
                <a:cubicBezTo>
                  <a:pt x="1747723" y="3493122"/>
                  <a:pt x="1733017" y="3501161"/>
                  <a:pt x="1713814" y="3501161"/>
                </a:cubicBezTo>
                <a:cubicBezTo>
                  <a:pt x="1694612" y="3501161"/>
                  <a:pt x="1679905" y="3493122"/>
                  <a:pt x="1669694" y="3477044"/>
                </a:cubicBezTo>
                <a:cubicBezTo>
                  <a:pt x="1659483" y="3460966"/>
                  <a:pt x="1654378" y="3438220"/>
                  <a:pt x="1654378" y="3408807"/>
                </a:cubicBezTo>
                <a:cubicBezTo>
                  <a:pt x="1654378" y="3379241"/>
                  <a:pt x="1659483" y="3356419"/>
                  <a:pt x="1669694" y="3340341"/>
                </a:cubicBezTo>
                <a:cubicBezTo>
                  <a:pt x="1679905" y="3324263"/>
                  <a:pt x="1694612" y="3316224"/>
                  <a:pt x="1713814" y="3316224"/>
                </a:cubicBezTo>
                <a:close/>
                <a:moveTo>
                  <a:pt x="1514246" y="3316224"/>
                </a:moveTo>
                <a:cubicBezTo>
                  <a:pt x="1524762" y="3316224"/>
                  <a:pt x="1534134" y="3318510"/>
                  <a:pt x="1542364" y="3323082"/>
                </a:cubicBezTo>
                <a:cubicBezTo>
                  <a:pt x="1550594" y="3327654"/>
                  <a:pt x="1557033" y="3334017"/>
                  <a:pt x="1561681" y="3342170"/>
                </a:cubicBezTo>
                <a:cubicBezTo>
                  <a:pt x="1566329" y="3350323"/>
                  <a:pt x="1568653" y="3359582"/>
                  <a:pt x="1568653" y="3369945"/>
                </a:cubicBezTo>
                <a:cubicBezTo>
                  <a:pt x="1568653" y="3378784"/>
                  <a:pt x="1566672" y="3387128"/>
                  <a:pt x="1562709" y="3394976"/>
                </a:cubicBezTo>
                <a:cubicBezTo>
                  <a:pt x="1558747" y="3402825"/>
                  <a:pt x="1553032" y="3410788"/>
                  <a:pt x="1545564" y="3418865"/>
                </a:cubicBezTo>
                <a:lnTo>
                  <a:pt x="1482928" y="3484245"/>
                </a:lnTo>
                <a:lnTo>
                  <a:pt x="1569110" y="3484245"/>
                </a:lnTo>
                <a:lnTo>
                  <a:pt x="1569110" y="3498647"/>
                </a:lnTo>
                <a:lnTo>
                  <a:pt x="1459382" y="3498647"/>
                </a:lnTo>
                <a:lnTo>
                  <a:pt x="1459382" y="3487216"/>
                </a:lnTo>
                <a:lnTo>
                  <a:pt x="1534134" y="3409492"/>
                </a:lnTo>
                <a:cubicBezTo>
                  <a:pt x="1546326" y="3396843"/>
                  <a:pt x="1552422" y="3383661"/>
                  <a:pt x="1552422" y="3369945"/>
                </a:cubicBezTo>
                <a:cubicBezTo>
                  <a:pt x="1552422" y="3357905"/>
                  <a:pt x="1548955" y="3348304"/>
                  <a:pt x="1542021" y="3341141"/>
                </a:cubicBezTo>
                <a:cubicBezTo>
                  <a:pt x="1535087" y="3333978"/>
                  <a:pt x="1525676" y="3330397"/>
                  <a:pt x="1513789" y="3330397"/>
                </a:cubicBezTo>
                <a:cubicBezTo>
                  <a:pt x="1503731" y="3330397"/>
                  <a:pt x="1495311" y="3332873"/>
                  <a:pt x="1488529" y="3337826"/>
                </a:cubicBezTo>
                <a:cubicBezTo>
                  <a:pt x="1481747" y="3342779"/>
                  <a:pt x="1477061" y="3349523"/>
                  <a:pt x="1474470" y="3358058"/>
                </a:cubicBezTo>
                <a:lnTo>
                  <a:pt x="1461897" y="3350514"/>
                </a:lnTo>
                <a:cubicBezTo>
                  <a:pt x="1465250" y="3339693"/>
                  <a:pt x="1471536" y="3331273"/>
                  <a:pt x="1480756" y="3325253"/>
                </a:cubicBezTo>
                <a:cubicBezTo>
                  <a:pt x="1489977" y="3319234"/>
                  <a:pt x="1501140" y="3316224"/>
                  <a:pt x="1514246" y="3316224"/>
                </a:cubicBezTo>
                <a:close/>
                <a:moveTo>
                  <a:pt x="333527" y="3311423"/>
                </a:moveTo>
                <a:lnTo>
                  <a:pt x="496976" y="3311423"/>
                </a:lnTo>
                <a:lnTo>
                  <a:pt x="496976" y="3326511"/>
                </a:lnTo>
                <a:lnTo>
                  <a:pt x="333527" y="3326511"/>
                </a:lnTo>
                <a:close/>
                <a:moveTo>
                  <a:pt x="1019556" y="3307766"/>
                </a:moveTo>
                <a:lnTo>
                  <a:pt x="1173404" y="3307766"/>
                </a:lnTo>
                <a:lnTo>
                  <a:pt x="1173404" y="3365144"/>
                </a:lnTo>
                <a:lnTo>
                  <a:pt x="1034643" y="3365144"/>
                </a:lnTo>
                <a:lnTo>
                  <a:pt x="1034643" y="3379317"/>
                </a:lnTo>
                <a:cubicBezTo>
                  <a:pt x="1034643" y="3382975"/>
                  <a:pt x="1034758" y="3385871"/>
                  <a:pt x="1034986" y="3388004"/>
                </a:cubicBezTo>
                <a:cubicBezTo>
                  <a:pt x="1035215" y="3390138"/>
                  <a:pt x="1035901" y="3391738"/>
                  <a:pt x="1037044" y="3392805"/>
                </a:cubicBezTo>
                <a:cubicBezTo>
                  <a:pt x="1038187" y="3393872"/>
                  <a:pt x="1039901" y="3394557"/>
                  <a:pt x="1042187" y="3394862"/>
                </a:cubicBezTo>
                <a:cubicBezTo>
                  <a:pt x="1044473" y="3395167"/>
                  <a:pt x="1047674" y="3395319"/>
                  <a:pt x="1051788" y="3395319"/>
                </a:cubicBezTo>
                <a:cubicBezTo>
                  <a:pt x="1068705" y="3395624"/>
                  <a:pt x="1086078" y="3395815"/>
                  <a:pt x="1103909" y="3395891"/>
                </a:cubicBezTo>
                <a:cubicBezTo>
                  <a:pt x="1121740" y="3395967"/>
                  <a:pt x="1139647" y="3395776"/>
                  <a:pt x="1157630" y="3395319"/>
                </a:cubicBezTo>
                <a:cubicBezTo>
                  <a:pt x="1161745" y="3395167"/>
                  <a:pt x="1165022" y="3394938"/>
                  <a:pt x="1167460" y="3394633"/>
                </a:cubicBezTo>
                <a:cubicBezTo>
                  <a:pt x="1169898" y="3394329"/>
                  <a:pt x="1171727" y="3393643"/>
                  <a:pt x="1172946" y="3392576"/>
                </a:cubicBezTo>
                <a:cubicBezTo>
                  <a:pt x="1174166" y="3391509"/>
                  <a:pt x="1175042" y="3389947"/>
                  <a:pt x="1175575" y="3387890"/>
                </a:cubicBezTo>
                <a:cubicBezTo>
                  <a:pt x="1176109" y="3385833"/>
                  <a:pt x="1176604" y="3383051"/>
                  <a:pt x="1177061" y="3379546"/>
                </a:cubicBezTo>
                <a:lnTo>
                  <a:pt x="1178204" y="3371545"/>
                </a:lnTo>
                <a:lnTo>
                  <a:pt x="1194435" y="3376346"/>
                </a:lnTo>
                <a:lnTo>
                  <a:pt x="1192835" y="3386404"/>
                </a:lnTo>
                <a:cubicBezTo>
                  <a:pt x="1192073" y="3390976"/>
                  <a:pt x="1191273" y="3394633"/>
                  <a:pt x="1190434" y="3397377"/>
                </a:cubicBezTo>
                <a:cubicBezTo>
                  <a:pt x="1189596" y="3400120"/>
                  <a:pt x="1188225" y="3402330"/>
                  <a:pt x="1186320" y="3404006"/>
                </a:cubicBezTo>
                <a:cubicBezTo>
                  <a:pt x="1184415" y="3405683"/>
                  <a:pt x="1181709" y="3406902"/>
                  <a:pt x="1178204" y="3407664"/>
                </a:cubicBezTo>
                <a:cubicBezTo>
                  <a:pt x="1174699" y="3408426"/>
                  <a:pt x="1169975" y="3409035"/>
                  <a:pt x="1164031" y="3409492"/>
                </a:cubicBezTo>
                <a:cubicBezTo>
                  <a:pt x="1160983" y="3409797"/>
                  <a:pt x="1154354" y="3409988"/>
                  <a:pt x="1144143" y="3410064"/>
                </a:cubicBezTo>
                <a:cubicBezTo>
                  <a:pt x="1133932" y="3410140"/>
                  <a:pt x="1120978" y="3410178"/>
                  <a:pt x="1105281" y="3410178"/>
                </a:cubicBezTo>
                <a:cubicBezTo>
                  <a:pt x="1089736" y="3410178"/>
                  <a:pt x="1076973" y="3410140"/>
                  <a:pt x="1066990" y="3410064"/>
                </a:cubicBezTo>
                <a:cubicBezTo>
                  <a:pt x="1057008" y="3409988"/>
                  <a:pt x="1050493" y="3409797"/>
                  <a:pt x="1047445" y="3409492"/>
                </a:cubicBezTo>
                <a:cubicBezTo>
                  <a:pt x="1041654" y="3409035"/>
                  <a:pt x="1036929" y="3408464"/>
                  <a:pt x="1033272" y="3407778"/>
                </a:cubicBezTo>
                <a:cubicBezTo>
                  <a:pt x="1029614" y="3407092"/>
                  <a:pt x="1026757" y="3405835"/>
                  <a:pt x="1024699" y="3404006"/>
                </a:cubicBezTo>
                <a:cubicBezTo>
                  <a:pt x="1022642" y="3402177"/>
                  <a:pt x="1021270" y="3399587"/>
                  <a:pt x="1020585" y="3396234"/>
                </a:cubicBezTo>
                <a:cubicBezTo>
                  <a:pt x="1019899" y="3392881"/>
                  <a:pt x="1019556" y="3388385"/>
                  <a:pt x="1019556" y="3382746"/>
                </a:cubicBezTo>
                <a:close/>
                <a:moveTo>
                  <a:pt x="883767" y="3306623"/>
                </a:moveTo>
                <a:lnTo>
                  <a:pt x="958748" y="3306623"/>
                </a:lnTo>
                <a:lnTo>
                  <a:pt x="958748" y="3362401"/>
                </a:lnTo>
                <a:lnTo>
                  <a:pt x="912114" y="3362401"/>
                </a:lnTo>
                <a:cubicBezTo>
                  <a:pt x="915314" y="3364687"/>
                  <a:pt x="918896" y="3367468"/>
                  <a:pt x="922858" y="3370745"/>
                </a:cubicBezTo>
                <a:cubicBezTo>
                  <a:pt x="926820" y="3374021"/>
                  <a:pt x="930402" y="3376955"/>
                  <a:pt x="933602" y="3379546"/>
                </a:cubicBezTo>
                <a:lnTo>
                  <a:pt x="926744" y="3386861"/>
                </a:lnTo>
                <a:lnTo>
                  <a:pt x="969950" y="3386861"/>
                </a:lnTo>
                <a:lnTo>
                  <a:pt x="969950" y="3398977"/>
                </a:lnTo>
                <a:lnTo>
                  <a:pt x="893140" y="3398977"/>
                </a:lnTo>
                <a:cubicBezTo>
                  <a:pt x="910971" y="3413607"/>
                  <a:pt x="939317" y="3423971"/>
                  <a:pt x="978179" y="3430066"/>
                </a:cubicBezTo>
                <a:lnTo>
                  <a:pt x="973379" y="3444240"/>
                </a:lnTo>
                <a:cubicBezTo>
                  <a:pt x="970635" y="3443783"/>
                  <a:pt x="967968" y="3443287"/>
                  <a:pt x="965378" y="3442754"/>
                </a:cubicBezTo>
                <a:cubicBezTo>
                  <a:pt x="962787" y="3442220"/>
                  <a:pt x="960196" y="3441649"/>
                  <a:pt x="957605" y="3441039"/>
                </a:cubicBezTo>
                <a:lnTo>
                  <a:pt x="957605" y="3502304"/>
                </a:lnTo>
                <a:lnTo>
                  <a:pt x="883539" y="3502304"/>
                </a:lnTo>
                <a:lnTo>
                  <a:pt x="883539" y="3436696"/>
                </a:lnTo>
                <a:lnTo>
                  <a:pt x="941603" y="3436696"/>
                </a:lnTo>
                <a:cubicBezTo>
                  <a:pt x="927278" y="3432429"/>
                  <a:pt x="914705" y="3427209"/>
                  <a:pt x="903884" y="3421037"/>
                </a:cubicBezTo>
                <a:cubicBezTo>
                  <a:pt x="893064" y="3414865"/>
                  <a:pt x="883767" y="3407511"/>
                  <a:pt x="875995" y="3398977"/>
                </a:cubicBezTo>
                <a:lnTo>
                  <a:pt x="865479" y="3398977"/>
                </a:lnTo>
                <a:cubicBezTo>
                  <a:pt x="861669" y="3404463"/>
                  <a:pt x="857021" y="3409416"/>
                  <a:pt x="851535" y="3413836"/>
                </a:cubicBezTo>
                <a:cubicBezTo>
                  <a:pt x="841781" y="3421608"/>
                  <a:pt x="824484" y="3429228"/>
                  <a:pt x="799643" y="3436696"/>
                </a:cubicBezTo>
                <a:lnTo>
                  <a:pt x="859536" y="3436696"/>
                </a:lnTo>
                <a:lnTo>
                  <a:pt x="859536" y="3502304"/>
                </a:lnTo>
                <a:lnTo>
                  <a:pt x="786612" y="3502304"/>
                </a:lnTo>
                <a:lnTo>
                  <a:pt x="786612" y="3440582"/>
                </a:lnTo>
                <a:cubicBezTo>
                  <a:pt x="784326" y="3441192"/>
                  <a:pt x="782002" y="3441801"/>
                  <a:pt x="779640" y="3442411"/>
                </a:cubicBezTo>
                <a:cubicBezTo>
                  <a:pt x="777278" y="3443021"/>
                  <a:pt x="774801" y="3443630"/>
                  <a:pt x="772211" y="3444240"/>
                </a:cubicBezTo>
                <a:lnTo>
                  <a:pt x="766496" y="3430752"/>
                </a:lnTo>
                <a:cubicBezTo>
                  <a:pt x="802767" y="3423437"/>
                  <a:pt x="827151" y="3414979"/>
                  <a:pt x="839648" y="3405378"/>
                </a:cubicBezTo>
                <a:cubicBezTo>
                  <a:pt x="842238" y="3403549"/>
                  <a:pt x="844601" y="3401415"/>
                  <a:pt x="846734" y="3398977"/>
                </a:cubicBezTo>
                <a:lnTo>
                  <a:pt x="774268" y="3398977"/>
                </a:lnTo>
                <a:lnTo>
                  <a:pt x="774268" y="3386861"/>
                </a:lnTo>
                <a:lnTo>
                  <a:pt x="855878" y="3386861"/>
                </a:lnTo>
                <a:cubicBezTo>
                  <a:pt x="859688" y="3380460"/>
                  <a:pt x="862660" y="3373221"/>
                  <a:pt x="864794" y="3365144"/>
                </a:cubicBezTo>
                <a:lnTo>
                  <a:pt x="878967" y="3369030"/>
                </a:lnTo>
                <a:cubicBezTo>
                  <a:pt x="877900" y="3372383"/>
                  <a:pt x="876833" y="3375545"/>
                  <a:pt x="875766" y="3378517"/>
                </a:cubicBezTo>
                <a:cubicBezTo>
                  <a:pt x="874700" y="3381489"/>
                  <a:pt x="873557" y="3384270"/>
                  <a:pt x="872337" y="3386861"/>
                </a:cubicBezTo>
                <a:lnTo>
                  <a:pt x="923315" y="3386861"/>
                </a:lnTo>
                <a:cubicBezTo>
                  <a:pt x="920267" y="3383966"/>
                  <a:pt x="917029" y="3381108"/>
                  <a:pt x="913600" y="3378289"/>
                </a:cubicBezTo>
                <a:cubicBezTo>
                  <a:pt x="910171" y="3375469"/>
                  <a:pt x="906704" y="3372840"/>
                  <a:pt x="903198" y="3370402"/>
                </a:cubicBezTo>
                <a:lnTo>
                  <a:pt x="910514" y="3362401"/>
                </a:lnTo>
                <a:lnTo>
                  <a:pt x="883767" y="3362401"/>
                </a:lnTo>
                <a:close/>
                <a:moveTo>
                  <a:pt x="785241" y="3306623"/>
                </a:moveTo>
                <a:lnTo>
                  <a:pt x="859536" y="3306623"/>
                </a:lnTo>
                <a:lnTo>
                  <a:pt x="859536" y="3362401"/>
                </a:lnTo>
                <a:lnTo>
                  <a:pt x="785241" y="3362401"/>
                </a:lnTo>
                <a:close/>
                <a:moveTo>
                  <a:pt x="2427656" y="3301365"/>
                </a:moveTo>
                <a:lnTo>
                  <a:pt x="2432685" y="3315081"/>
                </a:lnTo>
                <a:cubicBezTo>
                  <a:pt x="2425217" y="3316300"/>
                  <a:pt x="2416759" y="3317481"/>
                  <a:pt x="2407310" y="3318624"/>
                </a:cubicBezTo>
                <a:cubicBezTo>
                  <a:pt x="2397861" y="3319767"/>
                  <a:pt x="2387193" y="3320948"/>
                  <a:pt x="2375306" y="3322167"/>
                </a:cubicBezTo>
                <a:lnTo>
                  <a:pt x="2375306" y="3351657"/>
                </a:lnTo>
                <a:lnTo>
                  <a:pt x="2442057" y="3351657"/>
                </a:lnTo>
                <a:lnTo>
                  <a:pt x="2442057" y="3365601"/>
                </a:lnTo>
                <a:lnTo>
                  <a:pt x="2375306" y="3365601"/>
                </a:lnTo>
                <a:lnTo>
                  <a:pt x="2375306" y="3487216"/>
                </a:lnTo>
                <a:lnTo>
                  <a:pt x="2415540" y="3487216"/>
                </a:lnTo>
                <a:lnTo>
                  <a:pt x="2415540" y="3448355"/>
                </a:lnTo>
                <a:lnTo>
                  <a:pt x="2386508" y="3448355"/>
                </a:lnTo>
                <a:lnTo>
                  <a:pt x="2386508" y="3434639"/>
                </a:lnTo>
                <a:lnTo>
                  <a:pt x="2415540" y="3434639"/>
                </a:lnTo>
                <a:lnTo>
                  <a:pt x="2415540" y="3404235"/>
                </a:lnTo>
                <a:lnTo>
                  <a:pt x="2385593" y="3404235"/>
                </a:lnTo>
                <a:lnTo>
                  <a:pt x="2385593" y="3390519"/>
                </a:lnTo>
                <a:lnTo>
                  <a:pt x="2429485" y="3390519"/>
                </a:lnTo>
                <a:lnTo>
                  <a:pt x="2429485" y="3500933"/>
                </a:lnTo>
                <a:lnTo>
                  <a:pt x="2307412" y="3500933"/>
                </a:lnTo>
                <a:lnTo>
                  <a:pt x="2307412" y="3394176"/>
                </a:lnTo>
                <a:cubicBezTo>
                  <a:pt x="2314727" y="3392957"/>
                  <a:pt x="2321890" y="3391281"/>
                  <a:pt x="2328901" y="3389147"/>
                </a:cubicBezTo>
                <a:cubicBezTo>
                  <a:pt x="2335911" y="3387014"/>
                  <a:pt x="2342007" y="3384575"/>
                  <a:pt x="2347188" y="3381832"/>
                </a:cubicBezTo>
                <a:lnTo>
                  <a:pt x="2353132" y="3394862"/>
                </a:lnTo>
                <a:cubicBezTo>
                  <a:pt x="2351303" y="3395776"/>
                  <a:pt x="2349093" y="3396767"/>
                  <a:pt x="2346503" y="3397834"/>
                </a:cubicBezTo>
                <a:cubicBezTo>
                  <a:pt x="2343912" y="3398901"/>
                  <a:pt x="2341131" y="3399891"/>
                  <a:pt x="2338159" y="3400806"/>
                </a:cubicBezTo>
                <a:cubicBezTo>
                  <a:pt x="2335187" y="3401720"/>
                  <a:pt x="2332215" y="3402558"/>
                  <a:pt x="2329243" y="3403320"/>
                </a:cubicBezTo>
                <a:cubicBezTo>
                  <a:pt x="2326271" y="3404082"/>
                  <a:pt x="2323490" y="3404768"/>
                  <a:pt x="2320899" y="3405378"/>
                </a:cubicBezTo>
                <a:lnTo>
                  <a:pt x="2320899" y="3434639"/>
                </a:lnTo>
                <a:lnTo>
                  <a:pt x="2349246" y="3434639"/>
                </a:lnTo>
                <a:lnTo>
                  <a:pt x="2349246" y="3448355"/>
                </a:lnTo>
                <a:lnTo>
                  <a:pt x="2320899" y="3448355"/>
                </a:lnTo>
                <a:lnTo>
                  <a:pt x="2320899" y="3487216"/>
                </a:lnTo>
                <a:lnTo>
                  <a:pt x="2361133" y="3487216"/>
                </a:lnTo>
                <a:lnTo>
                  <a:pt x="2361133" y="3365601"/>
                </a:lnTo>
                <a:lnTo>
                  <a:pt x="2302611" y="3365601"/>
                </a:lnTo>
                <a:lnTo>
                  <a:pt x="2302611" y="3351657"/>
                </a:lnTo>
                <a:lnTo>
                  <a:pt x="2361133" y="3351657"/>
                </a:lnTo>
                <a:lnTo>
                  <a:pt x="2361133" y="3323310"/>
                </a:lnTo>
                <a:cubicBezTo>
                  <a:pt x="2350008" y="3324225"/>
                  <a:pt x="2340064" y="3324949"/>
                  <a:pt x="2331301" y="3325482"/>
                </a:cubicBezTo>
                <a:cubicBezTo>
                  <a:pt x="2322538" y="3326015"/>
                  <a:pt x="2314879" y="3326358"/>
                  <a:pt x="2308327" y="3326511"/>
                </a:cubicBezTo>
                <a:lnTo>
                  <a:pt x="2304669" y="3312566"/>
                </a:lnTo>
                <a:cubicBezTo>
                  <a:pt x="2312593" y="3312414"/>
                  <a:pt x="2321699" y="3312109"/>
                  <a:pt x="2331987" y="3311652"/>
                </a:cubicBezTo>
                <a:cubicBezTo>
                  <a:pt x="2342273" y="3311194"/>
                  <a:pt x="2353894" y="3310356"/>
                  <a:pt x="2366848" y="3309137"/>
                </a:cubicBezTo>
                <a:cubicBezTo>
                  <a:pt x="2379802" y="3307918"/>
                  <a:pt x="2391385" y="3306661"/>
                  <a:pt x="2401595" y="3305365"/>
                </a:cubicBezTo>
                <a:cubicBezTo>
                  <a:pt x="2411806" y="3304070"/>
                  <a:pt x="2420493" y="3302736"/>
                  <a:pt x="2427656" y="3301365"/>
                </a:cubicBezTo>
                <a:close/>
                <a:moveTo>
                  <a:pt x="136246" y="3299765"/>
                </a:moveTo>
                <a:lnTo>
                  <a:pt x="150419" y="3306623"/>
                </a:lnTo>
                <a:cubicBezTo>
                  <a:pt x="147980" y="3312109"/>
                  <a:pt x="145161" y="3318167"/>
                  <a:pt x="141961" y="3324796"/>
                </a:cubicBezTo>
                <a:cubicBezTo>
                  <a:pt x="138760" y="3331426"/>
                  <a:pt x="135179" y="3338626"/>
                  <a:pt x="131216" y="3346399"/>
                </a:cubicBezTo>
                <a:cubicBezTo>
                  <a:pt x="127254" y="3354171"/>
                  <a:pt x="123330" y="3361068"/>
                  <a:pt x="119444" y="3367087"/>
                </a:cubicBezTo>
                <a:cubicBezTo>
                  <a:pt x="115557" y="3373107"/>
                  <a:pt x="112090" y="3378403"/>
                  <a:pt x="109042" y="3382975"/>
                </a:cubicBezTo>
                <a:cubicBezTo>
                  <a:pt x="116967" y="3382670"/>
                  <a:pt x="125044" y="3382213"/>
                  <a:pt x="133274" y="3381603"/>
                </a:cubicBezTo>
                <a:cubicBezTo>
                  <a:pt x="141503" y="3380994"/>
                  <a:pt x="148666" y="3380384"/>
                  <a:pt x="154762" y="3379774"/>
                </a:cubicBezTo>
                <a:cubicBezTo>
                  <a:pt x="157810" y="3374136"/>
                  <a:pt x="160782" y="3368383"/>
                  <a:pt x="163678" y="3362515"/>
                </a:cubicBezTo>
                <a:cubicBezTo>
                  <a:pt x="166573" y="3356648"/>
                  <a:pt x="169545" y="3350742"/>
                  <a:pt x="172593" y="3344799"/>
                </a:cubicBezTo>
                <a:lnTo>
                  <a:pt x="186309" y="3351885"/>
                </a:lnTo>
                <a:cubicBezTo>
                  <a:pt x="181432" y="3362249"/>
                  <a:pt x="176098" y="3372764"/>
                  <a:pt x="170307" y="3383432"/>
                </a:cubicBezTo>
                <a:cubicBezTo>
                  <a:pt x="164516" y="3394100"/>
                  <a:pt x="158534" y="3404578"/>
                  <a:pt x="152362" y="3414865"/>
                </a:cubicBezTo>
                <a:cubicBezTo>
                  <a:pt x="146190" y="3425152"/>
                  <a:pt x="139903" y="3435019"/>
                  <a:pt x="133502" y="3444468"/>
                </a:cubicBezTo>
                <a:cubicBezTo>
                  <a:pt x="127102" y="3453917"/>
                  <a:pt x="120777" y="3462528"/>
                  <a:pt x="114529" y="3470300"/>
                </a:cubicBezTo>
                <a:cubicBezTo>
                  <a:pt x="118491" y="3470148"/>
                  <a:pt x="123177" y="3469881"/>
                  <a:pt x="128588" y="3469500"/>
                </a:cubicBezTo>
                <a:cubicBezTo>
                  <a:pt x="133998" y="3469119"/>
                  <a:pt x="139560" y="3468624"/>
                  <a:pt x="145275" y="3468014"/>
                </a:cubicBezTo>
                <a:cubicBezTo>
                  <a:pt x="150990" y="3467405"/>
                  <a:pt x="156591" y="3466795"/>
                  <a:pt x="162077" y="3466185"/>
                </a:cubicBezTo>
                <a:cubicBezTo>
                  <a:pt x="167564" y="3465576"/>
                  <a:pt x="172288" y="3464966"/>
                  <a:pt x="176251" y="3464357"/>
                </a:cubicBezTo>
                <a:cubicBezTo>
                  <a:pt x="172898" y="3457041"/>
                  <a:pt x="169507" y="3449993"/>
                  <a:pt x="166078" y="3443211"/>
                </a:cubicBezTo>
                <a:cubicBezTo>
                  <a:pt x="162649" y="3436429"/>
                  <a:pt x="159639" y="3430829"/>
                  <a:pt x="157048" y="3426409"/>
                </a:cubicBezTo>
                <a:lnTo>
                  <a:pt x="170307" y="3420008"/>
                </a:lnTo>
                <a:cubicBezTo>
                  <a:pt x="173203" y="3424885"/>
                  <a:pt x="176136" y="3430143"/>
                  <a:pt x="179108" y="3435782"/>
                </a:cubicBezTo>
                <a:cubicBezTo>
                  <a:pt x="182080" y="3441420"/>
                  <a:pt x="184937" y="3447212"/>
                  <a:pt x="187681" y="3453155"/>
                </a:cubicBezTo>
                <a:cubicBezTo>
                  <a:pt x="190424" y="3459099"/>
                  <a:pt x="193053" y="3464928"/>
                  <a:pt x="195567" y="3470643"/>
                </a:cubicBezTo>
                <a:cubicBezTo>
                  <a:pt x="198082" y="3476358"/>
                  <a:pt x="200330" y="3481654"/>
                  <a:pt x="202311" y="3486531"/>
                </a:cubicBezTo>
                <a:lnTo>
                  <a:pt x="188138" y="3493389"/>
                </a:lnTo>
                <a:cubicBezTo>
                  <a:pt x="187376" y="3491255"/>
                  <a:pt x="186461" y="3488893"/>
                  <a:pt x="185395" y="3486302"/>
                </a:cubicBezTo>
                <a:cubicBezTo>
                  <a:pt x="184328" y="3483711"/>
                  <a:pt x="183185" y="3480892"/>
                  <a:pt x="181966" y="3477844"/>
                </a:cubicBezTo>
                <a:cubicBezTo>
                  <a:pt x="176327" y="3478758"/>
                  <a:pt x="169812" y="3479711"/>
                  <a:pt x="162420" y="3480701"/>
                </a:cubicBezTo>
                <a:cubicBezTo>
                  <a:pt x="155029" y="3481692"/>
                  <a:pt x="146990" y="3482644"/>
                  <a:pt x="138303" y="3483559"/>
                </a:cubicBezTo>
                <a:cubicBezTo>
                  <a:pt x="128245" y="3484473"/>
                  <a:pt x="119215" y="3485235"/>
                  <a:pt x="111214" y="3485845"/>
                </a:cubicBezTo>
                <a:cubicBezTo>
                  <a:pt x="103213" y="3486455"/>
                  <a:pt x="96241" y="3486912"/>
                  <a:pt x="90297" y="3487216"/>
                </a:cubicBezTo>
                <a:lnTo>
                  <a:pt x="87325" y="3473272"/>
                </a:lnTo>
                <a:cubicBezTo>
                  <a:pt x="92964" y="3471748"/>
                  <a:pt x="97612" y="3468700"/>
                  <a:pt x="101270" y="3464128"/>
                </a:cubicBezTo>
                <a:cubicBezTo>
                  <a:pt x="108585" y="3454984"/>
                  <a:pt x="116015" y="3444583"/>
                  <a:pt x="123558" y="3432924"/>
                </a:cubicBezTo>
                <a:cubicBezTo>
                  <a:pt x="131102" y="3421265"/>
                  <a:pt x="138684" y="3408731"/>
                  <a:pt x="146304" y="3395319"/>
                </a:cubicBezTo>
                <a:cubicBezTo>
                  <a:pt x="142494" y="3395776"/>
                  <a:pt x="138379" y="3396158"/>
                  <a:pt x="133960" y="3396462"/>
                </a:cubicBezTo>
                <a:cubicBezTo>
                  <a:pt x="129540" y="3396767"/>
                  <a:pt x="124739" y="3397072"/>
                  <a:pt x="119558" y="3397377"/>
                </a:cubicBezTo>
                <a:cubicBezTo>
                  <a:pt x="112547" y="3397682"/>
                  <a:pt x="106261" y="3397948"/>
                  <a:pt x="100698" y="3398177"/>
                </a:cubicBezTo>
                <a:cubicBezTo>
                  <a:pt x="95136" y="3398405"/>
                  <a:pt x="90221" y="3398520"/>
                  <a:pt x="85954" y="3398520"/>
                </a:cubicBezTo>
                <a:lnTo>
                  <a:pt x="83439" y="3383661"/>
                </a:lnTo>
                <a:cubicBezTo>
                  <a:pt x="86335" y="3383356"/>
                  <a:pt x="88621" y="3382708"/>
                  <a:pt x="90297" y="3381718"/>
                </a:cubicBezTo>
                <a:cubicBezTo>
                  <a:pt x="91973" y="3380727"/>
                  <a:pt x="93802" y="3378936"/>
                  <a:pt x="95783" y="3376346"/>
                </a:cubicBezTo>
                <a:cubicBezTo>
                  <a:pt x="98222" y="3372993"/>
                  <a:pt x="101194" y="3368230"/>
                  <a:pt x="104699" y="3362058"/>
                </a:cubicBezTo>
                <a:cubicBezTo>
                  <a:pt x="108204" y="3355886"/>
                  <a:pt x="112166" y="3348837"/>
                  <a:pt x="116586" y="3340913"/>
                </a:cubicBezTo>
                <a:cubicBezTo>
                  <a:pt x="121006" y="3332988"/>
                  <a:pt x="124778" y="3325596"/>
                  <a:pt x="127902" y="3318738"/>
                </a:cubicBezTo>
                <a:cubicBezTo>
                  <a:pt x="131026" y="3311880"/>
                  <a:pt x="133807" y="3305556"/>
                  <a:pt x="136246" y="3299765"/>
                </a:cubicBezTo>
                <a:close/>
                <a:moveTo>
                  <a:pt x="1373429" y="3296793"/>
                </a:moveTo>
                <a:cubicBezTo>
                  <a:pt x="1374343" y="3299231"/>
                  <a:pt x="1375219" y="3301974"/>
                  <a:pt x="1376058" y="3305022"/>
                </a:cubicBezTo>
                <a:cubicBezTo>
                  <a:pt x="1376896" y="3308070"/>
                  <a:pt x="1377734" y="3311194"/>
                  <a:pt x="1378572" y="3314395"/>
                </a:cubicBezTo>
                <a:cubicBezTo>
                  <a:pt x="1379410" y="3317595"/>
                  <a:pt x="1380210" y="3320758"/>
                  <a:pt x="1380973" y="3323882"/>
                </a:cubicBezTo>
                <a:cubicBezTo>
                  <a:pt x="1381735" y="3327006"/>
                  <a:pt x="1382420" y="3329864"/>
                  <a:pt x="1383030" y="3332454"/>
                </a:cubicBezTo>
                <a:lnTo>
                  <a:pt x="1432636" y="3332454"/>
                </a:lnTo>
                <a:lnTo>
                  <a:pt x="1432636" y="3345713"/>
                </a:lnTo>
                <a:lnTo>
                  <a:pt x="1320165" y="3345713"/>
                </a:lnTo>
                <a:lnTo>
                  <a:pt x="1320165" y="3332454"/>
                </a:lnTo>
                <a:lnTo>
                  <a:pt x="1367485" y="3332454"/>
                </a:lnTo>
                <a:cubicBezTo>
                  <a:pt x="1366418" y="3327577"/>
                  <a:pt x="1365047" y="3322358"/>
                  <a:pt x="1363370" y="3316795"/>
                </a:cubicBezTo>
                <a:cubicBezTo>
                  <a:pt x="1361694" y="3311233"/>
                  <a:pt x="1360017" y="3305784"/>
                  <a:pt x="1358341" y="3300450"/>
                </a:cubicBezTo>
                <a:close/>
                <a:moveTo>
                  <a:pt x="2263749" y="3296564"/>
                </a:moveTo>
                <a:lnTo>
                  <a:pt x="2278151" y="3296564"/>
                </a:lnTo>
                <a:lnTo>
                  <a:pt x="2278151" y="3336341"/>
                </a:lnTo>
                <a:lnTo>
                  <a:pt x="2299868" y="3336341"/>
                </a:lnTo>
                <a:lnTo>
                  <a:pt x="2299868" y="3351428"/>
                </a:lnTo>
                <a:lnTo>
                  <a:pt x="2278151" y="3351428"/>
                </a:lnTo>
                <a:lnTo>
                  <a:pt x="2278151" y="3399663"/>
                </a:lnTo>
                <a:cubicBezTo>
                  <a:pt x="2282571" y="3398291"/>
                  <a:pt x="2286533" y="3397034"/>
                  <a:pt x="2290039" y="3395891"/>
                </a:cubicBezTo>
                <a:cubicBezTo>
                  <a:pt x="2293543" y="3394748"/>
                  <a:pt x="2296135" y="3393795"/>
                  <a:pt x="2297811" y="3393033"/>
                </a:cubicBezTo>
                <a:lnTo>
                  <a:pt x="2301011" y="3407892"/>
                </a:lnTo>
                <a:cubicBezTo>
                  <a:pt x="2299335" y="3408654"/>
                  <a:pt x="2296401" y="3409759"/>
                  <a:pt x="2292210" y="3411207"/>
                </a:cubicBezTo>
                <a:cubicBezTo>
                  <a:pt x="2288019" y="3412655"/>
                  <a:pt x="2283333" y="3414217"/>
                  <a:pt x="2278151" y="3415893"/>
                </a:cubicBezTo>
                <a:lnTo>
                  <a:pt x="2278151" y="3481044"/>
                </a:lnTo>
                <a:cubicBezTo>
                  <a:pt x="2278151" y="3484549"/>
                  <a:pt x="2277923" y="3487598"/>
                  <a:pt x="2277465" y="3490188"/>
                </a:cubicBezTo>
                <a:cubicBezTo>
                  <a:pt x="2277008" y="3492779"/>
                  <a:pt x="2276132" y="3494951"/>
                  <a:pt x="2274837" y="3496703"/>
                </a:cubicBezTo>
                <a:cubicBezTo>
                  <a:pt x="2273541" y="3498456"/>
                  <a:pt x="2271712" y="3499866"/>
                  <a:pt x="2269350" y="3500933"/>
                </a:cubicBezTo>
                <a:cubicBezTo>
                  <a:pt x="2266988" y="3501999"/>
                  <a:pt x="2263902" y="3502838"/>
                  <a:pt x="2260092" y="3503447"/>
                </a:cubicBezTo>
                <a:cubicBezTo>
                  <a:pt x="2257044" y="3503904"/>
                  <a:pt x="2253539" y="3504247"/>
                  <a:pt x="2249576" y="3504476"/>
                </a:cubicBezTo>
                <a:cubicBezTo>
                  <a:pt x="2245614" y="3504704"/>
                  <a:pt x="2242033" y="3504742"/>
                  <a:pt x="2238832" y="3504590"/>
                </a:cubicBezTo>
                <a:lnTo>
                  <a:pt x="2236317" y="3488817"/>
                </a:lnTo>
                <a:cubicBezTo>
                  <a:pt x="2238908" y="3489122"/>
                  <a:pt x="2241766" y="3489312"/>
                  <a:pt x="2244890" y="3489388"/>
                </a:cubicBezTo>
                <a:cubicBezTo>
                  <a:pt x="2248014" y="3489464"/>
                  <a:pt x="2250948" y="3489502"/>
                  <a:pt x="2253691" y="3489502"/>
                </a:cubicBezTo>
                <a:cubicBezTo>
                  <a:pt x="2255977" y="3489502"/>
                  <a:pt x="2257806" y="3489388"/>
                  <a:pt x="2259177" y="3489160"/>
                </a:cubicBezTo>
                <a:cubicBezTo>
                  <a:pt x="2260549" y="3488931"/>
                  <a:pt x="2261578" y="3488474"/>
                  <a:pt x="2262263" y="3487788"/>
                </a:cubicBezTo>
                <a:cubicBezTo>
                  <a:pt x="2262949" y="3487102"/>
                  <a:pt x="2263368" y="3486150"/>
                  <a:pt x="2263521" y="3484931"/>
                </a:cubicBezTo>
                <a:cubicBezTo>
                  <a:pt x="2263673" y="3483711"/>
                  <a:pt x="2263749" y="3482111"/>
                  <a:pt x="2263749" y="3480130"/>
                </a:cubicBezTo>
                <a:lnTo>
                  <a:pt x="2263749" y="3420465"/>
                </a:lnTo>
                <a:cubicBezTo>
                  <a:pt x="2257349" y="3422447"/>
                  <a:pt x="2251557" y="3424199"/>
                  <a:pt x="2246376" y="3425723"/>
                </a:cubicBezTo>
                <a:cubicBezTo>
                  <a:pt x="2241194" y="3427247"/>
                  <a:pt x="2237537" y="3428238"/>
                  <a:pt x="2235403" y="3428695"/>
                </a:cubicBezTo>
                <a:lnTo>
                  <a:pt x="2231517" y="3413150"/>
                </a:lnTo>
                <a:cubicBezTo>
                  <a:pt x="2232584" y="3412998"/>
                  <a:pt x="2234222" y="3412617"/>
                  <a:pt x="2236432" y="3412007"/>
                </a:cubicBezTo>
                <a:cubicBezTo>
                  <a:pt x="2238641" y="3411398"/>
                  <a:pt x="2241194" y="3410712"/>
                  <a:pt x="2244090" y="3409950"/>
                </a:cubicBezTo>
                <a:cubicBezTo>
                  <a:pt x="2246985" y="3409188"/>
                  <a:pt x="2250109" y="3408311"/>
                  <a:pt x="2253463" y="3407321"/>
                </a:cubicBezTo>
                <a:cubicBezTo>
                  <a:pt x="2256815" y="3406330"/>
                  <a:pt x="2260244" y="3405301"/>
                  <a:pt x="2263749" y="3404235"/>
                </a:cubicBezTo>
                <a:lnTo>
                  <a:pt x="2263749" y="3351428"/>
                </a:lnTo>
                <a:lnTo>
                  <a:pt x="2237003" y="3351428"/>
                </a:lnTo>
                <a:lnTo>
                  <a:pt x="2237003" y="3336341"/>
                </a:lnTo>
                <a:lnTo>
                  <a:pt x="2263749" y="3336341"/>
                </a:lnTo>
                <a:close/>
                <a:moveTo>
                  <a:pt x="2595905" y="3296335"/>
                </a:moveTo>
                <a:lnTo>
                  <a:pt x="2610993" y="3296335"/>
                </a:lnTo>
                <a:lnTo>
                  <a:pt x="2610993" y="3346627"/>
                </a:lnTo>
                <a:lnTo>
                  <a:pt x="2664485" y="3346627"/>
                </a:lnTo>
                <a:lnTo>
                  <a:pt x="2664485" y="3360801"/>
                </a:lnTo>
                <a:lnTo>
                  <a:pt x="2610993" y="3360801"/>
                </a:lnTo>
                <a:lnTo>
                  <a:pt x="2610993" y="3419780"/>
                </a:lnTo>
                <a:lnTo>
                  <a:pt x="2672943" y="3419780"/>
                </a:lnTo>
                <a:lnTo>
                  <a:pt x="2672943" y="3434410"/>
                </a:lnTo>
                <a:lnTo>
                  <a:pt x="2610993" y="3434410"/>
                </a:lnTo>
                <a:lnTo>
                  <a:pt x="2610993" y="3511677"/>
                </a:lnTo>
                <a:lnTo>
                  <a:pt x="2595905" y="3511677"/>
                </a:lnTo>
                <a:lnTo>
                  <a:pt x="2595905" y="3434410"/>
                </a:lnTo>
                <a:lnTo>
                  <a:pt x="2524125" y="3434410"/>
                </a:lnTo>
                <a:lnTo>
                  <a:pt x="2524125" y="3419780"/>
                </a:lnTo>
                <a:lnTo>
                  <a:pt x="2595905" y="3419780"/>
                </a:lnTo>
                <a:lnTo>
                  <a:pt x="2595905" y="3360801"/>
                </a:lnTo>
                <a:lnTo>
                  <a:pt x="2556357" y="3360801"/>
                </a:lnTo>
                <a:cubicBezTo>
                  <a:pt x="2553919" y="3368421"/>
                  <a:pt x="2551404" y="3375698"/>
                  <a:pt x="2548814" y="3382632"/>
                </a:cubicBezTo>
                <a:cubicBezTo>
                  <a:pt x="2546223" y="3389566"/>
                  <a:pt x="2543632" y="3396005"/>
                  <a:pt x="2541041" y="3401949"/>
                </a:cubicBezTo>
                <a:lnTo>
                  <a:pt x="2526868" y="3396005"/>
                </a:lnTo>
                <a:cubicBezTo>
                  <a:pt x="2533421" y="3382289"/>
                  <a:pt x="2538946" y="3367849"/>
                  <a:pt x="2543441" y="3352685"/>
                </a:cubicBezTo>
                <a:cubicBezTo>
                  <a:pt x="2547937" y="3337522"/>
                  <a:pt x="2551861" y="3322548"/>
                  <a:pt x="2555215" y="3307766"/>
                </a:cubicBezTo>
                <a:lnTo>
                  <a:pt x="2570302" y="3311652"/>
                </a:lnTo>
                <a:cubicBezTo>
                  <a:pt x="2568931" y="3317291"/>
                  <a:pt x="2567445" y="3323044"/>
                  <a:pt x="2565845" y="3328911"/>
                </a:cubicBezTo>
                <a:cubicBezTo>
                  <a:pt x="2564244" y="3334778"/>
                  <a:pt x="2562606" y="3340684"/>
                  <a:pt x="2560929" y="3346627"/>
                </a:cubicBezTo>
                <a:lnTo>
                  <a:pt x="2595905" y="3346627"/>
                </a:lnTo>
                <a:close/>
                <a:moveTo>
                  <a:pt x="2510866" y="3296335"/>
                </a:moveTo>
                <a:lnTo>
                  <a:pt x="2525953" y="3300679"/>
                </a:lnTo>
                <a:cubicBezTo>
                  <a:pt x="2523515" y="3308756"/>
                  <a:pt x="2520925" y="3316605"/>
                  <a:pt x="2518181" y="3324225"/>
                </a:cubicBezTo>
                <a:cubicBezTo>
                  <a:pt x="2515438" y="3331845"/>
                  <a:pt x="2512543" y="3339389"/>
                  <a:pt x="2509494" y="3346856"/>
                </a:cubicBezTo>
                <a:lnTo>
                  <a:pt x="2509494" y="3510991"/>
                </a:lnTo>
                <a:lnTo>
                  <a:pt x="2494407" y="3510991"/>
                </a:lnTo>
                <a:lnTo>
                  <a:pt x="2494407" y="3380003"/>
                </a:lnTo>
                <a:cubicBezTo>
                  <a:pt x="2486939" y="3394786"/>
                  <a:pt x="2479395" y="3407968"/>
                  <a:pt x="2471775" y="3419551"/>
                </a:cubicBezTo>
                <a:lnTo>
                  <a:pt x="2459202" y="3411321"/>
                </a:lnTo>
                <a:cubicBezTo>
                  <a:pt x="2463927" y="3404006"/>
                  <a:pt x="2468727" y="3395929"/>
                  <a:pt x="2473604" y="3387090"/>
                </a:cubicBezTo>
                <a:cubicBezTo>
                  <a:pt x="2478481" y="3378250"/>
                  <a:pt x="2483167" y="3368916"/>
                  <a:pt x="2487663" y="3359086"/>
                </a:cubicBezTo>
                <a:cubicBezTo>
                  <a:pt x="2492159" y="3349256"/>
                  <a:pt x="2496388" y="3339046"/>
                  <a:pt x="2500351" y="3328454"/>
                </a:cubicBezTo>
                <a:cubicBezTo>
                  <a:pt x="2504313" y="3317862"/>
                  <a:pt x="2507818" y="3307156"/>
                  <a:pt x="2510866" y="3296335"/>
                </a:cubicBezTo>
                <a:close/>
                <a:moveTo>
                  <a:pt x="672084" y="3296335"/>
                </a:moveTo>
                <a:lnTo>
                  <a:pt x="686257" y="3296335"/>
                </a:lnTo>
                <a:lnTo>
                  <a:pt x="686257" y="3331083"/>
                </a:lnTo>
                <a:lnTo>
                  <a:pt x="736549" y="3331083"/>
                </a:lnTo>
                <a:lnTo>
                  <a:pt x="736549" y="3461842"/>
                </a:lnTo>
                <a:lnTo>
                  <a:pt x="686257" y="3461842"/>
                </a:lnTo>
                <a:lnTo>
                  <a:pt x="686257" y="3511677"/>
                </a:lnTo>
                <a:lnTo>
                  <a:pt x="672084" y="3511677"/>
                </a:lnTo>
                <a:lnTo>
                  <a:pt x="672084" y="3461842"/>
                </a:lnTo>
                <a:lnTo>
                  <a:pt x="621335" y="3461842"/>
                </a:lnTo>
                <a:lnTo>
                  <a:pt x="621335" y="3331083"/>
                </a:lnTo>
                <a:lnTo>
                  <a:pt x="672084" y="3331083"/>
                </a:lnTo>
                <a:close/>
                <a:moveTo>
                  <a:pt x="1272387" y="3295650"/>
                </a:moveTo>
                <a:lnTo>
                  <a:pt x="1287018" y="3297479"/>
                </a:lnTo>
                <a:cubicBezTo>
                  <a:pt x="1286561" y="3299460"/>
                  <a:pt x="1285951" y="3301746"/>
                  <a:pt x="1285189" y="3304337"/>
                </a:cubicBezTo>
                <a:cubicBezTo>
                  <a:pt x="1284427" y="3306927"/>
                  <a:pt x="1283513" y="3309823"/>
                  <a:pt x="1282446" y="3313023"/>
                </a:cubicBezTo>
                <a:cubicBezTo>
                  <a:pt x="1281836" y="3314700"/>
                  <a:pt x="1281341" y="3316224"/>
                  <a:pt x="1280960" y="3317595"/>
                </a:cubicBezTo>
                <a:cubicBezTo>
                  <a:pt x="1280579" y="3318967"/>
                  <a:pt x="1280160" y="3320262"/>
                  <a:pt x="1279703" y="3321482"/>
                </a:cubicBezTo>
                <a:lnTo>
                  <a:pt x="1311707" y="3321482"/>
                </a:lnTo>
                <a:lnTo>
                  <a:pt x="1311707" y="3482644"/>
                </a:lnTo>
                <a:cubicBezTo>
                  <a:pt x="1311707" y="3486607"/>
                  <a:pt x="1311478" y="3489922"/>
                  <a:pt x="1311021" y="3492589"/>
                </a:cubicBezTo>
                <a:cubicBezTo>
                  <a:pt x="1310564" y="3495256"/>
                  <a:pt x="1309649" y="3497465"/>
                  <a:pt x="1308278" y="3499218"/>
                </a:cubicBezTo>
                <a:cubicBezTo>
                  <a:pt x="1306906" y="3500971"/>
                  <a:pt x="1305039" y="3502266"/>
                  <a:pt x="1302677" y="3503104"/>
                </a:cubicBezTo>
                <a:cubicBezTo>
                  <a:pt x="1300315" y="3503943"/>
                  <a:pt x="1297229" y="3504590"/>
                  <a:pt x="1293419" y="3505047"/>
                </a:cubicBezTo>
                <a:cubicBezTo>
                  <a:pt x="1288999" y="3505657"/>
                  <a:pt x="1284846" y="3506038"/>
                  <a:pt x="1280960" y="3506190"/>
                </a:cubicBezTo>
                <a:cubicBezTo>
                  <a:pt x="1277074" y="3506343"/>
                  <a:pt x="1273378" y="3506343"/>
                  <a:pt x="1269873" y="3506190"/>
                </a:cubicBezTo>
                <a:lnTo>
                  <a:pt x="1267358" y="3490417"/>
                </a:lnTo>
                <a:cubicBezTo>
                  <a:pt x="1270863" y="3490722"/>
                  <a:pt x="1274635" y="3490912"/>
                  <a:pt x="1278674" y="3490988"/>
                </a:cubicBezTo>
                <a:cubicBezTo>
                  <a:pt x="1282713" y="3491065"/>
                  <a:pt x="1285799" y="3491026"/>
                  <a:pt x="1287932" y="3490874"/>
                </a:cubicBezTo>
                <a:cubicBezTo>
                  <a:pt x="1289913" y="3490722"/>
                  <a:pt x="1291552" y="3490531"/>
                  <a:pt x="1292847" y="3490303"/>
                </a:cubicBezTo>
                <a:cubicBezTo>
                  <a:pt x="1294143" y="3490074"/>
                  <a:pt x="1295171" y="3489541"/>
                  <a:pt x="1295933" y="3488702"/>
                </a:cubicBezTo>
                <a:cubicBezTo>
                  <a:pt x="1296695" y="3487864"/>
                  <a:pt x="1297229" y="3486645"/>
                  <a:pt x="1297533" y="3485045"/>
                </a:cubicBezTo>
                <a:cubicBezTo>
                  <a:pt x="1297838" y="3483445"/>
                  <a:pt x="1297991" y="3481197"/>
                  <a:pt x="1297991" y="3478301"/>
                </a:cubicBezTo>
                <a:lnTo>
                  <a:pt x="1297991" y="3409721"/>
                </a:lnTo>
                <a:lnTo>
                  <a:pt x="1258443" y="3409721"/>
                </a:lnTo>
                <a:cubicBezTo>
                  <a:pt x="1258138" y="3423590"/>
                  <a:pt x="1257605" y="3435439"/>
                  <a:pt x="1256843" y="3445268"/>
                </a:cubicBezTo>
                <a:cubicBezTo>
                  <a:pt x="1256081" y="3455098"/>
                  <a:pt x="1255090" y="3463137"/>
                  <a:pt x="1253871" y="3469386"/>
                </a:cubicBezTo>
                <a:cubicBezTo>
                  <a:pt x="1252499" y="3476396"/>
                  <a:pt x="1250632" y="3483216"/>
                  <a:pt x="1248270" y="3489845"/>
                </a:cubicBezTo>
                <a:cubicBezTo>
                  <a:pt x="1245908" y="3496475"/>
                  <a:pt x="1242746" y="3503447"/>
                  <a:pt x="1238783" y="3510762"/>
                </a:cubicBezTo>
                <a:lnTo>
                  <a:pt x="1225525" y="3504133"/>
                </a:lnTo>
                <a:cubicBezTo>
                  <a:pt x="1233145" y="3489655"/>
                  <a:pt x="1238174" y="3476396"/>
                  <a:pt x="1240612" y="3464357"/>
                </a:cubicBezTo>
                <a:cubicBezTo>
                  <a:pt x="1242898" y="3453384"/>
                  <a:pt x="1244270" y="3435172"/>
                  <a:pt x="1244727" y="3409721"/>
                </a:cubicBezTo>
                <a:lnTo>
                  <a:pt x="1225067" y="3409721"/>
                </a:lnTo>
                <a:lnTo>
                  <a:pt x="1225067" y="3396005"/>
                </a:lnTo>
                <a:lnTo>
                  <a:pt x="1244727" y="3396005"/>
                </a:lnTo>
                <a:lnTo>
                  <a:pt x="1244727" y="3321482"/>
                </a:lnTo>
                <a:lnTo>
                  <a:pt x="1264615" y="3321482"/>
                </a:lnTo>
                <a:cubicBezTo>
                  <a:pt x="1265072" y="3320110"/>
                  <a:pt x="1265567" y="3318624"/>
                  <a:pt x="1266101" y="3317024"/>
                </a:cubicBezTo>
                <a:cubicBezTo>
                  <a:pt x="1266634" y="3315423"/>
                  <a:pt x="1267206" y="3313633"/>
                  <a:pt x="1267815" y="3311652"/>
                </a:cubicBezTo>
                <a:cubicBezTo>
                  <a:pt x="1268882" y="3308299"/>
                  <a:pt x="1269797" y="3305327"/>
                  <a:pt x="1270559" y="3302736"/>
                </a:cubicBezTo>
                <a:cubicBezTo>
                  <a:pt x="1271321" y="3300146"/>
                  <a:pt x="1271930" y="3297783"/>
                  <a:pt x="1272387" y="3295650"/>
                </a:cubicBezTo>
                <a:close/>
                <a:moveTo>
                  <a:pt x="576529" y="3295421"/>
                </a:moveTo>
                <a:cubicBezTo>
                  <a:pt x="577748" y="3297555"/>
                  <a:pt x="579082" y="3300108"/>
                  <a:pt x="580529" y="3303079"/>
                </a:cubicBezTo>
                <a:cubicBezTo>
                  <a:pt x="581977" y="3306051"/>
                  <a:pt x="583616" y="3309518"/>
                  <a:pt x="585444" y="3313481"/>
                </a:cubicBezTo>
                <a:cubicBezTo>
                  <a:pt x="587273" y="3317443"/>
                  <a:pt x="588797" y="3320910"/>
                  <a:pt x="590016" y="3323882"/>
                </a:cubicBezTo>
                <a:cubicBezTo>
                  <a:pt x="591236" y="3326854"/>
                  <a:pt x="592302" y="3329559"/>
                  <a:pt x="593217" y="3331997"/>
                </a:cubicBezTo>
                <a:lnTo>
                  <a:pt x="580187" y="3337026"/>
                </a:lnTo>
                <a:cubicBezTo>
                  <a:pt x="578205" y="3332302"/>
                  <a:pt x="575615" y="3326206"/>
                  <a:pt x="572414" y="3318738"/>
                </a:cubicBezTo>
                <a:cubicBezTo>
                  <a:pt x="570738" y="3314776"/>
                  <a:pt x="569176" y="3311271"/>
                  <a:pt x="567728" y="3308223"/>
                </a:cubicBezTo>
                <a:cubicBezTo>
                  <a:pt x="566280" y="3305175"/>
                  <a:pt x="564947" y="3302508"/>
                  <a:pt x="563727" y="3300222"/>
                </a:cubicBezTo>
                <a:close/>
                <a:moveTo>
                  <a:pt x="897026" y="3115665"/>
                </a:moveTo>
                <a:lnTo>
                  <a:pt x="897026" y="3156356"/>
                </a:lnTo>
                <a:lnTo>
                  <a:pt x="944346" y="3156356"/>
                </a:lnTo>
                <a:lnTo>
                  <a:pt x="944346" y="3115665"/>
                </a:lnTo>
                <a:close/>
                <a:moveTo>
                  <a:pt x="800100" y="3115665"/>
                </a:moveTo>
                <a:lnTo>
                  <a:pt x="800100" y="3156356"/>
                </a:lnTo>
                <a:lnTo>
                  <a:pt x="846277" y="3156356"/>
                </a:lnTo>
                <a:lnTo>
                  <a:pt x="846277" y="3115665"/>
                </a:lnTo>
                <a:close/>
                <a:moveTo>
                  <a:pt x="139217" y="3090291"/>
                </a:moveTo>
                <a:cubicBezTo>
                  <a:pt x="145618" y="3098977"/>
                  <a:pt x="152552" y="3106712"/>
                  <a:pt x="160020" y="3113494"/>
                </a:cubicBezTo>
                <a:cubicBezTo>
                  <a:pt x="167488" y="3120276"/>
                  <a:pt x="176174" y="3126486"/>
                  <a:pt x="186080" y="3132124"/>
                </a:cubicBezTo>
                <a:cubicBezTo>
                  <a:pt x="196596" y="3126333"/>
                  <a:pt x="205778" y="3119971"/>
                  <a:pt x="213627" y="3113036"/>
                </a:cubicBezTo>
                <a:cubicBezTo>
                  <a:pt x="221475" y="3106102"/>
                  <a:pt x="228600" y="3098520"/>
                  <a:pt x="235001" y="3090291"/>
                </a:cubicBezTo>
                <a:close/>
                <a:moveTo>
                  <a:pt x="0" y="3078175"/>
                </a:moveTo>
                <a:lnTo>
                  <a:pt x="54635" y="3078175"/>
                </a:lnTo>
                <a:lnTo>
                  <a:pt x="54635" y="3091891"/>
                </a:lnTo>
                <a:lnTo>
                  <a:pt x="0" y="3091891"/>
                </a:lnTo>
                <a:close/>
                <a:moveTo>
                  <a:pt x="101498" y="3076575"/>
                </a:moveTo>
                <a:lnTo>
                  <a:pt x="253975" y="3076575"/>
                </a:lnTo>
                <a:lnTo>
                  <a:pt x="253975" y="3089605"/>
                </a:lnTo>
                <a:cubicBezTo>
                  <a:pt x="247117" y="3099663"/>
                  <a:pt x="239535" y="3108769"/>
                  <a:pt x="231229" y="3116923"/>
                </a:cubicBezTo>
                <a:cubicBezTo>
                  <a:pt x="222923" y="3125076"/>
                  <a:pt x="213055" y="3132658"/>
                  <a:pt x="201625" y="3139668"/>
                </a:cubicBezTo>
                <a:cubicBezTo>
                  <a:pt x="212750" y="3144698"/>
                  <a:pt x="225552" y="3149193"/>
                  <a:pt x="240030" y="3153156"/>
                </a:cubicBezTo>
                <a:cubicBezTo>
                  <a:pt x="254508" y="3157118"/>
                  <a:pt x="271272" y="3160852"/>
                  <a:pt x="290322" y="3164357"/>
                </a:cubicBezTo>
                <a:lnTo>
                  <a:pt x="285293" y="3178988"/>
                </a:lnTo>
                <a:cubicBezTo>
                  <a:pt x="263347" y="3174568"/>
                  <a:pt x="244373" y="3169843"/>
                  <a:pt x="228371" y="3164814"/>
                </a:cubicBezTo>
                <a:cubicBezTo>
                  <a:pt x="212369" y="3159785"/>
                  <a:pt x="198349" y="3154223"/>
                  <a:pt x="186309" y="3148126"/>
                </a:cubicBezTo>
                <a:cubicBezTo>
                  <a:pt x="173965" y="3154223"/>
                  <a:pt x="159753" y="3159861"/>
                  <a:pt x="143675" y="3165043"/>
                </a:cubicBezTo>
                <a:cubicBezTo>
                  <a:pt x="127597" y="3170224"/>
                  <a:pt x="108966" y="3175101"/>
                  <a:pt x="87782" y="3179673"/>
                </a:cubicBezTo>
                <a:lnTo>
                  <a:pt x="82067" y="3165043"/>
                </a:lnTo>
                <a:cubicBezTo>
                  <a:pt x="100660" y="3161538"/>
                  <a:pt x="117272" y="3157728"/>
                  <a:pt x="131902" y="3153613"/>
                </a:cubicBezTo>
                <a:cubicBezTo>
                  <a:pt x="146533" y="3149498"/>
                  <a:pt x="159639" y="3144774"/>
                  <a:pt x="171221" y="3139440"/>
                </a:cubicBezTo>
                <a:cubicBezTo>
                  <a:pt x="160858" y="3132887"/>
                  <a:pt x="151752" y="3125571"/>
                  <a:pt x="143904" y="3117494"/>
                </a:cubicBezTo>
                <a:cubicBezTo>
                  <a:pt x="136055" y="3109417"/>
                  <a:pt x="128473" y="3100349"/>
                  <a:pt x="121158" y="3090291"/>
                </a:cubicBezTo>
                <a:lnTo>
                  <a:pt x="101498" y="3090291"/>
                </a:lnTo>
                <a:close/>
                <a:moveTo>
                  <a:pt x="686257" y="3068345"/>
                </a:moveTo>
                <a:lnTo>
                  <a:pt x="686257" y="3114980"/>
                </a:lnTo>
                <a:lnTo>
                  <a:pt x="722833" y="3114980"/>
                </a:lnTo>
                <a:lnTo>
                  <a:pt x="722833" y="3068345"/>
                </a:lnTo>
                <a:close/>
                <a:moveTo>
                  <a:pt x="634822" y="3068345"/>
                </a:moveTo>
                <a:lnTo>
                  <a:pt x="634822" y="3114980"/>
                </a:lnTo>
                <a:lnTo>
                  <a:pt x="672084" y="3114980"/>
                </a:lnTo>
                <a:lnTo>
                  <a:pt x="672084" y="3068345"/>
                </a:lnTo>
                <a:close/>
                <a:moveTo>
                  <a:pt x="407136" y="3065145"/>
                </a:moveTo>
                <a:cubicBezTo>
                  <a:pt x="408813" y="3069259"/>
                  <a:pt x="410489" y="3074136"/>
                  <a:pt x="412166" y="3079775"/>
                </a:cubicBezTo>
                <a:cubicBezTo>
                  <a:pt x="413842" y="3085414"/>
                  <a:pt x="415671" y="3091891"/>
                  <a:pt x="417652" y="3099206"/>
                </a:cubicBezTo>
                <a:cubicBezTo>
                  <a:pt x="419633" y="3106521"/>
                  <a:pt x="421271" y="3112998"/>
                  <a:pt x="422567" y="3118637"/>
                </a:cubicBezTo>
                <a:cubicBezTo>
                  <a:pt x="423862" y="3124276"/>
                  <a:pt x="424891" y="3129229"/>
                  <a:pt x="425653" y="3133496"/>
                </a:cubicBezTo>
                <a:lnTo>
                  <a:pt x="413080" y="3137611"/>
                </a:lnTo>
                <a:cubicBezTo>
                  <a:pt x="411861" y="3128772"/>
                  <a:pt x="409346" y="3117189"/>
                  <a:pt x="405536" y="3102864"/>
                </a:cubicBezTo>
                <a:cubicBezTo>
                  <a:pt x="401726" y="3088081"/>
                  <a:pt x="398297" y="3076803"/>
                  <a:pt x="395249" y="3069031"/>
                </a:cubicBezTo>
                <a:close/>
                <a:moveTo>
                  <a:pt x="488747" y="3064459"/>
                </a:moveTo>
                <a:lnTo>
                  <a:pt x="502691" y="3067659"/>
                </a:lnTo>
                <a:cubicBezTo>
                  <a:pt x="500100" y="3080156"/>
                  <a:pt x="495528" y="3096006"/>
                  <a:pt x="488975" y="3115208"/>
                </a:cubicBezTo>
                <a:cubicBezTo>
                  <a:pt x="484098" y="3129991"/>
                  <a:pt x="479679" y="3142031"/>
                  <a:pt x="475716" y="3151327"/>
                </a:cubicBezTo>
                <a:lnTo>
                  <a:pt x="515036" y="3151327"/>
                </a:lnTo>
                <a:lnTo>
                  <a:pt x="515036" y="3165957"/>
                </a:lnTo>
                <a:lnTo>
                  <a:pt x="387477" y="3165957"/>
                </a:lnTo>
                <a:lnTo>
                  <a:pt x="387477" y="3151327"/>
                </a:lnTo>
                <a:lnTo>
                  <a:pt x="461315" y="3151327"/>
                </a:lnTo>
                <a:cubicBezTo>
                  <a:pt x="463448" y="3146298"/>
                  <a:pt x="465734" y="3140430"/>
                  <a:pt x="468173" y="3133725"/>
                </a:cubicBezTo>
                <a:cubicBezTo>
                  <a:pt x="470611" y="3127019"/>
                  <a:pt x="473202" y="3119475"/>
                  <a:pt x="475945" y="3111093"/>
                </a:cubicBezTo>
                <a:cubicBezTo>
                  <a:pt x="478993" y="3101492"/>
                  <a:pt x="481584" y="3092805"/>
                  <a:pt x="483717" y="3085033"/>
                </a:cubicBezTo>
                <a:cubicBezTo>
                  <a:pt x="485851" y="3077260"/>
                  <a:pt x="487527" y="3070402"/>
                  <a:pt x="488747" y="3064459"/>
                </a:cubicBezTo>
                <a:close/>
                <a:moveTo>
                  <a:pt x="445313" y="3062401"/>
                </a:moveTo>
                <a:cubicBezTo>
                  <a:pt x="448208" y="3069717"/>
                  <a:pt x="451409" y="3080308"/>
                  <a:pt x="454914" y="3094177"/>
                </a:cubicBezTo>
                <a:cubicBezTo>
                  <a:pt x="458267" y="3107741"/>
                  <a:pt x="460553" y="3118485"/>
                  <a:pt x="461772" y="3126409"/>
                </a:cubicBezTo>
                <a:lnTo>
                  <a:pt x="449199" y="3129610"/>
                </a:lnTo>
                <a:cubicBezTo>
                  <a:pt x="448132" y="3121990"/>
                  <a:pt x="445846" y="3111322"/>
                  <a:pt x="442341" y="3097606"/>
                </a:cubicBezTo>
                <a:cubicBezTo>
                  <a:pt x="440664" y="3090748"/>
                  <a:pt x="439026" y="3084728"/>
                  <a:pt x="437426" y="3079547"/>
                </a:cubicBezTo>
                <a:cubicBezTo>
                  <a:pt x="435826" y="3074365"/>
                  <a:pt x="434340" y="3069793"/>
                  <a:pt x="432968" y="3065831"/>
                </a:cubicBezTo>
                <a:close/>
                <a:moveTo>
                  <a:pt x="339242" y="3044114"/>
                </a:moveTo>
                <a:lnTo>
                  <a:pt x="339242" y="3061030"/>
                </a:lnTo>
                <a:cubicBezTo>
                  <a:pt x="339242" y="3065145"/>
                  <a:pt x="339204" y="3069069"/>
                  <a:pt x="339128" y="3072803"/>
                </a:cubicBezTo>
                <a:cubicBezTo>
                  <a:pt x="339052" y="3076537"/>
                  <a:pt x="339014" y="3080156"/>
                  <a:pt x="339014" y="3083661"/>
                </a:cubicBezTo>
                <a:lnTo>
                  <a:pt x="368732" y="3083661"/>
                </a:lnTo>
                <a:lnTo>
                  <a:pt x="368732" y="3044114"/>
                </a:lnTo>
                <a:close/>
                <a:moveTo>
                  <a:pt x="405308" y="3039084"/>
                </a:moveTo>
                <a:lnTo>
                  <a:pt x="493090" y="3039084"/>
                </a:lnTo>
                <a:lnTo>
                  <a:pt x="493090" y="3053486"/>
                </a:lnTo>
                <a:lnTo>
                  <a:pt x="405308" y="3053486"/>
                </a:lnTo>
                <a:close/>
                <a:moveTo>
                  <a:pt x="132359" y="3017139"/>
                </a:moveTo>
                <a:lnTo>
                  <a:pt x="142646" y="3026740"/>
                </a:lnTo>
                <a:cubicBezTo>
                  <a:pt x="135484" y="3035274"/>
                  <a:pt x="127330" y="3043656"/>
                  <a:pt x="118186" y="3051886"/>
                </a:cubicBezTo>
                <a:cubicBezTo>
                  <a:pt x="109042" y="3060116"/>
                  <a:pt x="99593" y="3067431"/>
                  <a:pt x="89840" y="3073832"/>
                </a:cubicBezTo>
                <a:lnTo>
                  <a:pt x="81382" y="3062173"/>
                </a:lnTo>
                <a:cubicBezTo>
                  <a:pt x="90983" y="3055924"/>
                  <a:pt x="100165" y="3048914"/>
                  <a:pt x="108928" y="3041142"/>
                </a:cubicBezTo>
                <a:cubicBezTo>
                  <a:pt x="117691" y="3033369"/>
                  <a:pt x="125501" y="3025368"/>
                  <a:pt x="132359" y="3017139"/>
                </a:cubicBezTo>
                <a:close/>
                <a:moveTo>
                  <a:pt x="240259" y="3016910"/>
                </a:moveTo>
                <a:cubicBezTo>
                  <a:pt x="243764" y="3019349"/>
                  <a:pt x="247726" y="3022206"/>
                  <a:pt x="252146" y="3025483"/>
                </a:cubicBezTo>
                <a:cubicBezTo>
                  <a:pt x="256565" y="3028759"/>
                  <a:pt x="261099" y="3032226"/>
                  <a:pt x="265748" y="3035884"/>
                </a:cubicBezTo>
                <a:cubicBezTo>
                  <a:pt x="270396" y="3039541"/>
                  <a:pt x="275006" y="3043237"/>
                  <a:pt x="279578" y="3046971"/>
                </a:cubicBezTo>
                <a:cubicBezTo>
                  <a:pt x="284150" y="3050705"/>
                  <a:pt x="288341" y="3054172"/>
                  <a:pt x="292151" y="3057372"/>
                </a:cubicBezTo>
                <a:lnTo>
                  <a:pt x="282778" y="3069488"/>
                </a:lnTo>
                <a:cubicBezTo>
                  <a:pt x="278968" y="3065983"/>
                  <a:pt x="274815" y="3062287"/>
                  <a:pt x="270320" y="3058401"/>
                </a:cubicBezTo>
                <a:cubicBezTo>
                  <a:pt x="265824" y="3054515"/>
                  <a:pt x="261290" y="3050705"/>
                  <a:pt x="256718" y="3046971"/>
                </a:cubicBezTo>
                <a:cubicBezTo>
                  <a:pt x="252146" y="3043237"/>
                  <a:pt x="247688" y="3039732"/>
                  <a:pt x="243345" y="3036455"/>
                </a:cubicBezTo>
                <a:cubicBezTo>
                  <a:pt x="239001" y="3033179"/>
                  <a:pt x="235153" y="3030321"/>
                  <a:pt x="231800" y="3027883"/>
                </a:cubicBezTo>
                <a:close/>
                <a:moveTo>
                  <a:pt x="686257" y="3010966"/>
                </a:moveTo>
                <a:lnTo>
                  <a:pt x="686257" y="3055543"/>
                </a:lnTo>
                <a:lnTo>
                  <a:pt x="722833" y="3055543"/>
                </a:lnTo>
                <a:lnTo>
                  <a:pt x="722833" y="3010966"/>
                </a:lnTo>
                <a:close/>
                <a:moveTo>
                  <a:pt x="634822" y="3010966"/>
                </a:moveTo>
                <a:lnTo>
                  <a:pt x="634822" y="3055543"/>
                </a:lnTo>
                <a:lnTo>
                  <a:pt x="672084" y="3055543"/>
                </a:lnTo>
                <a:lnTo>
                  <a:pt x="672084" y="3010966"/>
                </a:lnTo>
                <a:close/>
                <a:moveTo>
                  <a:pt x="544754" y="3007309"/>
                </a:moveTo>
                <a:lnTo>
                  <a:pt x="606247" y="3007309"/>
                </a:lnTo>
                <a:lnTo>
                  <a:pt x="606247" y="3021025"/>
                </a:lnTo>
                <a:cubicBezTo>
                  <a:pt x="603656" y="3026968"/>
                  <a:pt x="600913" y="3032760"/>
                  <a:pt x="598017" y="3038399"/>
                </a:cubicBezTo>
                <a:cubicBezTo>
                  <a:pt x="595122" y="3044037"/>
                  <a:pt x="592150" y="3049524"/>
                  <a:pt x="589102" y="3054858"/>
                </a:cubicBezTo>
                <a:cubicBezTo>
                  <a:pt x="591083" y="3056229"/>
                  <a:pt x="593293" y="3058020"/>
                  <a:pt x="595731" y="3060230"/>
                </a:cubicBezTo>
                <a:cubicBezTo>
                  <a:pt x="598170" y="3062440"/>
                  <a:pt x="600913" y="3064992"/>
                  <a:pt x="603961" y="3067888"/>
                </a:cubicBezTo>
                <a:cubicBezTo>
                  <a:pt x="607009" y="3070783"/>
                  <a:pt x="609905" y="3073679"/>
                  <a:pt x="612648" y="3076575"/>
                </a:cubicBezTo>
                <a:cubicBezTo>
                  <a:pt x="615391" y="3079470"/>
                  <a:pt x="617601" y="3081909"/>
                  <a:pt x="619277" y="3083890"/>
                </a:cubicBezTo>
                <a:lnTo>
                  <a:pt x="609905" y="3093491"/>
                </a:lnTo>
                <a:cubicBezTo>
                  <a:pt x="608228" y="3091510"/>
                  <a:pt x="606133" y="3089110"/>
                  <a:pt x="603618" y="3086290"/>
                </a:cubicBezTo>
                <a:cubicBezTo>
                  <a:pt x="601103" y="3083471"/>
                  <a:pt x="598322" y="3080461"/>
                  <a:pt x="595274" y="3077260"/>
                </a:cubicBezTo>
                <a:cubicBezTo>
                  <a:pt x="593598" y="3075584"/>
                  <a:pt x="592036" y="3074060"/>
                  <a:pt x="590588" y="3072689"/>
                </a:cubicBezTo>
                <a:cubicBezTo>
                  <a:pt x="589140" y="3071317"/>
                  <a:pt x="587807" y="3070022"/>
                  <a:pt x="586587" y="3068802"/>
                </a:cubicBezTo>
                <a:lnTo>
                  <a:pt x="586587" y="3177616"/>
                </a:lnTo>
                <a:lnTo>
                  <a:pt x="572414" y="3177616"/>
                </a:lnTo>
                <a:lnTo>
                  <a:pt x="572414" y="3080004"/>
                </a:lnTo>
                <a:cubicBezTo>
                  <a:pt x="568452" y="3085338"/>
                  <a:pt x="564261" y="3090519"/>
                  <a:pt x="559841" y="3095549"/>
                </a:cubicBezTo>
                <a:cubicBezTo>
                  <a:pt x="555422" y="3100578"/>
                  <a:pt x="550545" y="3105835"/>
                  <a:pt x="545211" y="3111322"/>
                </a:cubicBezTo>
                <a:lnTo>
                  <a:pt x="535152" y="3100806"/>
                </a:lnTo>
                <a:cubicBezTo>
                  <a:pt x="547497" y="3087852"/>
                  <a:pt x="558355" y="3074898"/>
                  <a:pt x="567728" y="3061944"/>
                </a:cubicBezTo>
                <a:cubicBezTo>
                  <a:pt x="577101" y="3048990"/>
                  <a:pt x="584835" y="3035350"/>
                  <a:pt x="590931" y="3021025"/>
                </a:cubicBezTo>
                <a:lnTo>
                  <a:pt x="544754" y="3021025"/>
                </a:lnTo>
                <a:close/>
                <a:moveTo>
                  <a:pt x="339242" y="2990392"/>
                </a:moveTo>
                <a:lnTo>
                  <a:pt x="339242" y="3030626"/>
                </a:lnTo>
                <a:lnTo>
                  <a:pt x="368732" y="3030626"/>
                </a:lnTo>
                <a:lnTo>
                  <a:pt x="368732" y="2990392"/>
                </a:lnTo>
                <a:close/>
                <a:moveTo>
                  <a:pt x="897255" y="2985363"/>
                </a:moveTo>
                <a:lnTo>
                  <a:pt x="897255" y="3016910"/>
                </a:lnTo>
                <a:lnTo>
                  <a:pt x="945489" y="3016910"/>
                </a:lnTo>
                <a:lnTo>
                  <a:pt x="945489" y="2985363"/>
                </a:lnTo>
                <a:close/>
                <a:moveTo>
                  <a:pt x="798500" y="2985363"/>
                </a:moveTo>
                <a:lnTo>
                  <a:pt x="798500" y="3016910"/>
                </a:lnTo>
                <a:lnTo>
                  <a:pt x="846277" y="3016910"/>
                </a:lnTo>
                <a:lnTo>
                  <a:pt x="846277" y="2985363"/>
                </a:lnTo>
                <a:close/>
                <a:moveTo>
                  <a:pt x="883767" y="2973248"/>
                </a:moveTo>
                <a:lnTo>
                  <a:pt x="958748" y="2973248"/>
                </a:lnTo>
                <a:lnTo>
                  <a:pt x="958748" y="3029026"/>
                </a:lnTo>
                <a:lnTo>
                  <a:pt x="912114" y="3029026"/>
                </a:lnTo>
                <a:cubicBezTo>
                  <a:pt x="915314" y="3031312"/>
                  <a:pt x="918896" y="3034093"/>
                  <a:pt x="922858" y="3037370"/>
                </a:cubicBezTo>
                <a:cubicBezTo>
                  <a:pt x="926820" y="3040646"/>
                  <a:pt x="930402" y="3043580"/>
                  <a:pt x="933602" y="3046171"/>
                </a:cubicBezTo>
                <a:lnTo>
                  <a:pt x="926744" y="3053486"/>
                </a:lnTo>
                <a:lnTo>
                  <a:pt x="969950" y="3053486"/>
                </a:lnTo>
                <a:lnTo>
                  <a:pt x="969950" y="3065602"/>
                </a:lnTo>
                <a:lnTo>
                  <a:pt x="893140" y="3065602"/>
                </a:lnTo>
                <a:cubicBezTo>
                  <a:pt x="910971" y="3080232"/>
                  <a:pt x="939317" y="3090596"/>
                  <a:pt x="978179" y="3096691"/>
                </a:cubicBezTo>
                <a:lnTo>
                  <a:pt x="973379" y="3110865"/>
                </a:lnTo>
                <a:cubicBezTo>
                  <a:pt x="970635" y="3110408"/>
                  <a:pt x="967968" y="3109912"/>
                  <a:pt x="965378" y="3109379"/>
                </a:cubicBezTo>
                <a:cubicBezTo>
                  <a:pt x="962787" y="3108845"/>
                  <a:pt x="960196" y="3108274"/>
                  <a:pt x="957605" y="3107664"/>
                </a:cubicBezTo>
                <a:lnTo>
                  <a:pt x="957605" y="3168929"/>
                </a:lnTo>
                <a:lnTo>
                  <a:pt x="883539" y="3168929"/>
                </a:lnTo>
                <a:lnTo>
                  <a:pt x="883539" y="3103321"/>
                </a:lnTo>
                <a:lnTo>
                  <a:pt x="941603" y="3103321"/>
                </a:lnTo>
                <a:cubicBezTo>
                  <a:pt x="927278" y="3099054"/>
                  <a:pt x="914705" y="3093834"/>
                  <a:pt x="903884" y="3087662"/>
                </a:cubicBezTo>
                <a:cubicBezTo>
                  <a:pt x="893064" y="3081490"/>
                  <a:pt x="883767" y="3074136"/>
                  <a:pt x="875995" y="3065602"/>
                </a:cubicBezTo>
                <a:lnTo>
                  <a:pt x="865479" y="3065602"/>
                </a:lnTo>
                <a:cubicBezTo>
                  <a:pt x="861669" y="3071088"/>
                  <a:pt x="857021" y="3076041"/>
                  <a:pt x="851535" y="3080461"/>
                </a:cubicBezTo>
                <a:cubicBezTo>
                  <a:pt x="841781" y="3088233"/>
                  <a:pt x="824484" y="3095853"/>
                  <a:pt x="799643" y="3103321"/>
                </a:cubicBezTo>
                <a:lnTo>
                  <a:pt x="859536" y="3103321"/>
                </a:lnTo>
                <a:lnTo>
                  <a:pt x="859536" y="3168929"/>
                </a:lnTo>
                <a:lnTo>
                  <a:pt x="786612" y="3168929"/>
                </a:lnTo>
                <a:lnTo>
                  <a:pt x="786612" y="3107207"/>
                </a:lnTo>
                <a:cubicBezTo>
                  <a:pt x="784326" y="3107817"/>
                  <a:pt x="782002" y="3108426"/>
                  <a:pt x="779640" y="3109036"/>
                </a:cubicBezTo>
                <a:cubicBezTo>
                  <a:pt x="777278" y="3109646"/>
                  <a:pt x="774801" y="3110255"/>
                  <a:pt x="772211" y="3110865"/>
                </a:cubicBezTo>
                <a:lnTo>
                  <a:pt x="766496" y="3097377"/>
                </a:lnTo>
                <a:cubicBezTo>
                  <a:pt x="802767" y="3090062"/>
                  <a:pt x="827151" y="3081604"/>
                  <a:pt x="839648" y="3072003"/>
                </a:cubicBezTo>
                <a:cubicBezTo>
                  <a:pt x="842238" y="3070174"/>
                  <a:pt x="844601" y="3068040"/>
                  <a:pt x="846734" y="3065602"/>
                </a:cubicBezTo>
                <a:lnTo>
                  <a:pt x="774268" y="3065602"/>
                </a:lnTo>
                <a:lnTo>
                  <a:pt x="774268" y="3053486"/>
                </a:lnTo>
                <a:lnTo>
                  <a:pt x="855878" y="3053486"/>
                </a:lnTo>
                <a:cubicBezTo>
                  <a:pt x="859688" y="3047085"/>
                  <a:pt x="862660" y="3039846"/>
                  <a:pt x="864794" y="3031769"/>
                </a:cubicBezTo>
                <a:lnTo>
                  <a:pt x="878967" y="3035655"/>
                </a:lnTo>
                <a:cubicBezTo>
                  <a:pt x="877900" y="3039008"/>
                  <a:pt x="876833" y="3042170"/>
                  <a:pt x="875766" y="3045142"/>
                </a:cubicBezTo>
                <a:cubicBezTo>
                  <a:pt x="874700" y="3048114"/>
                  <a:pt x="873557" y="3050895"/>
                  <a:pt x="872337" y="3053486"/>
                </a:cubicBezTo>
                <a:lnTo>
                  <a:pt x="923315" y="3053486"/>
                </a:lnTo>
                <a:cubicBezTo>
                  <a:pt x="920267" y="3050591"/>
                  <a:pt x="917029" y="3047733"/>
                  <a:pt x="913600" y="3044914"/>
                </a:cubicBezTo>
                <a:cubicBezTo>
                  <a:pt x="910171" y="3042094"/>
                  <a:pt x="906704" y="3039465"/>
                  <a:pt x="903198" y="3037027"/>
                </a:cubicBezTo>
                <a:lnTo>
                  <a:pt x="910514" y="3029026"/>
                </a:lnTo>
                <a:lnTo>
                  <a:pt x="883767" y="3029026"/>
                </a:lnTo>
                <a:close/>
                <a:moveTo>
                  <a:pt x="785241" y="2973248"/>
                </a:moveTo>
                <a:lnTo>
                  <a:pt x="859536" y="2973248"/>
                </a:lnTo>
                <a:lnTo>
                  <a:pt x="859536" y="3029026"/>
                </a:lnTo>
                <a:lnTo>
                  <a:pt x="785241" y="3029026"/>
                </a:lnTo>
                <a:close/>
                <a:moveTo>
                  <a:pt x="442569" y="2964332"/>
                </a:moveTo>
                <a:lnTo>
                  <a:pt x="456285" y="2964332"/>
                </a:lnTo>
                <a:cubicBezTo>
                  <a:pt x="463601" y="2980029"/>
                  <a:pt x="472668" y="2994355"/>
                  <a:pt x="483489" y="3007309"/>
                </a:cubicBezTo>
                <a:cubicBezTo>
                  <a:pt x="494309" y="3020263"/>
                  <a:pt x="507339" y="3032455"/>
                  <a:pt x="522579" y="3043885"/>
                </a:cubicBezTo>
                <a:lnTo>
                  <a:pt x="513893" y="3055315"/>
                </a:lnTo>
                <a:cubicBezTo>
                  <a:pt x="499110" y="3044190"/>
                  <a:pt x="486537" y="3032569"/>
                  <a:pt x="476174" y="3020453"/>
                </a:cubicBezTo>
                <a:cubicBezTo>
                  <a:pt x="465810" y="3008338"/>
                  <a:pt x="456971" y="2995117"/>
                  <a:pt x="449656" y="2980791"/>
                </a:cubicBezTo>
                <a:cubicBezTo>
                  <a:pt x="442341" y="2994660"/>
                  <a:pt x="433616" y="3007500"/>
                  <a:pt x="423481" y="3019310"/>
                </a:cubicBezTo>
                <a:cubicBezTo>
                  <a:pt x="413347" y="3031121"/>
                  <a:pt x="401193" y="3042513"/>
                  <a:pt x="387020" y="3053486"/>
                </a:cubicBezTo>
                <a:lnTo>
                  <a:pt x="381990" y="3045714"/>
                </a:lnTo>
                <a:lnTo>
                  <a:pt x="381990" y="3149727"/>
                </a:lnTo>
                <a:cubicBezTo>
                  <a:pt x="381990" y="3156585"/>
                  <a:pt x="380809" y="3161423"/>
                  <a:pt x="378447" y="3164243"/>
                </a:cubicBezTo>
                <a:cubicBezTo>
                  <a:pt x="376085" y="3167062"/>
                  <a:pt x="371551" y="3169005"/>
                  <a:pt x="364845" y="3170072"/>
                </a:cubicBezTo>
                <a:cubicBezTo>
                  <a:pt x="362407" y="3170377"/>
                  <a:pt x="359473" y="3170644"/>
                  <a:pt x="356044" y="3170872"/>
                </a:cubicBezTo>
                <a:cubicBezTo>
                  <a:pt x="352615" y="3171101"/>
                  <a:pt x="349224" y="3171215"/>
                  <a:pt x="345872" y="3171215"/>
                </a:cubicBezTo>
                <a:lnTo>
                  <a:pt x="342671" y="3154756"/>
                </a:lnTo>
                <a:cubicBezTo>
                  <a:pt x="345719" y="3155061"/>
                  <a:pt x="348310" y="3155251"/>
                  <a:pt x="350444" y="3155327"/>
                </a:cubicBezTo>
                <a:cubicBezTo>
                  <a:pt x="352577" y="3155404"/>
                  <a:pt x="354482" y="3155442"/>
                  <a:pt x="356159" y="3155442"/>
                </a:cubicBezTo>
                <a:cubicBezTo>
                  <a:pt x="358902" y="3155442"/>
                  <a:pt x="361112" y="3155289"/>
                  <a:pt x="362788" y="3154984"/>
                </a:cubicBezTo>
                <a:cubicBezTo>
                  <a:pt x="364464" y="3154680"/>
                  <a:pt x="365760" y="3154146"/>
                  <a:pt x="366674" y="3153384"/>
                </a:cubicBezTo>
                <a:cubicBezTo>
                  <a:pt x="367589" y="3152622"/>
                  <a:pt x="368160" y="3151479"/>
                  <a:pt x="368389" y="3149955"/>
                </a:cubicBezTo>
                <a:cubicBezTo>
                  <a:pt x="368617" y="3148431"/>
                  <a:pt x="368732" y="3146374"/>
                  <a:pt x="368732" y="3143783"/>
                </a:cubicBezTo>
                <a:lnTo>
                  <a:pt x="368732" y="3098063"/>
                </a:lnTo>
                <a:lnTo>
                  <a:pt x="338556" y="3098063"/>
                </a:lnTo>
                <a:cubicBezTo>
                  <a:pt x="338252" y="3105531"/>
                  <a:pt x="337871" y="3112160"/>
                  <a:pt x="337413" y="3117951"/>
                </a:cubicBezTo>
                <a:cubicBezTo>
                  <a:pt x="336956" y="3123742"/>
                  <a:pt x="336347" y="3128619"/>
                  <a:pt x="335585" y="3132582"/>
                </a:cubicBezTo>
                <a:cubicBezTo>
                  <a:pt x="333299" y="3146298"/>
                  <a:pt x="328574" y="3161385"/>
                  <a:pt x="321411" y="3177844"/>
                </a:cubicBezTo>
                <a:lnTo>
                  <a:pt x="309067" y="3170758"/>
                </a:lnTo>
                <a:cubicBezTo>
                  <a:pt x="312572" y="3163290"/>
                  <a:pt x="315430" y="3156166"/>
                  <a:pt x="317639" y="3149384"/>
                </a:cubicBezTo>
                <a:cubicBezTo>
                  <a:pt x="319849" y="3142602"/>
                  <a:pt x="321564" y="3135934"/>
                  <a:pt x="322783" y="3129381"/>
                </a:cubicBezTo>
                <a:cubicBezTo>
                  <a:pt x="324002" y="3122828"/>
                  <a:pt x="324917" y="3113837"/>
                  <a:pt x="325526" y="3102407"/>
                </a:cubicBezTo>
                <a:cubicBezTo>
                  <a:pt x="326136" y="3090976"/>
                  <a:pt x="326441" y="3077184"/>
                  <a:pt x="326441" y="3061030"/>
                </a:cubicBezTo>
                <a:lnTo>
                  <a:pt x="326441" y="2975533"/>
                </a:lnTo>
                <a:lnTo>
                  <a:pt x="381990" y="2975533"/>
                </a:lnTo>
                <a:lnTo>
                  <a:pt x="381990" y="3038856"/>
                </a:lnTo>
                <a:cubicBezTo>
                  <a:pt x="395859" y="3028035"/>
                  <a:pt x="407746" y="3016491"/>
                  <a:pt x="417652" y="3004223"/>
                </a:cubicBezTo>
                <a:cubicBezTo>
                  <a:pt x="427558" y="2991955"/>
                  <a:pt x="435864" y="2978658"/>
                  <a:pt x="442569" y="2964332"/>
                </a:cubicBezTo>
                <a:close/>
                <a:moveTo>
                  <a:pt x="672084" y="2962960"/>
                </a:moveTo>
                <a:lnTo>
                  <a:pt x="686257" y="2962960"/>
                </a:lnTo>
                <a:lnTo>
                  <a:pt x="686257" y="2997708"/>
                </a:lnTo>
                <a:lnTo>
                  <a:pt x="736549" y="2997708"/>
                </a:lnTo>
                <a:lnTo>
                  <a:pt x="736549" y="3128467"/>
                </a:lnTo>
                <a:lnTo>
                  <a:pt x="686257" y="3128467"/>
                </a:lnTo>
                <a:lnTo>
                  <a:pt x="686257" y="3178302"/>
                </a:lnTo>
                <a:lnTo>
                  <a:pt x="672084" y="3178302"/>
                </a:lnTo>
                <a:lnTo>
                  <a:pt x="672084" y="3128467"/>
                </a:lnTo>
                <a:lnTo>
                  <a:pt x="621335" y="3128467"/>
                </a:lnTo>
                <a:lnTo>
                  <a:pt x="621335" y="2997708"/>
                </a:lnTo>
                <a:lnTo>
                  <a:pt x="672084" y="2997708"/>
                </a:lnTo>
                <a:close/>
                <a:moveTo>
                  <a:pt x="576529" y="2962046"/>
                </a:moveTo>
                <a:cubicBezTo>
                  <a:pt x="577748" y="2964180"/>
                  <a:pt x="579082" y="2966733"/>
                  <a:pt x="580529" y="2969704"/>
                </a:cubicBezTo>
                <a:cubicBezTo>
                  <a:pt x="581977" y="2972676"/>
                  <a:pt x="583616" y="2976143"/>
                  <a:pt x="585444" y="2980106"/>
                </a:cubicBezTo>
                <a:cubicBezTo>
                  <a:pt x="587273" y="2984068"/>
                  <a:pt x="588797" y="2987535"/>
                  <a:pt x="590016" y="2990507"/>
                </a:cubicBezTo>
                <a:cubicBezTo>
                  <a:pt x="591236" y="2993479"/>
                  <a:pt x="592302" y="2996184"/>
                  <a:pt x="593217" y="2998622"/>
                </a:cubicBezTo>
                <a:lnTo>
                  <a:pt x="580187" y="3003651"/>
                </a:lnTo>
                <a:cubicBezTo>
                  <a:pt x="578205" y="2998927"/>
                  <a:pt x="575615" y="2992831"/>
                  <a:pt x="572414" y="2985363"/>
                </a:cubicBezTo>
                <a:cubicBezTo>
                  <a:pt x="570738" y="2981401"/>
                  <a:pt x="569176" y="2977896"/>
                  <a:pt x="567728" y="2974848"/>
                </a:cubicBezTo>
                <a:cubicBezTo>
                  <a:pt x="566280" y="2971800"/>
                  <a:pt x="564947" y="2969133"/>
                  <a:pt x="563727" y="2966847"/>
                </a:cubicBezTo>
                <a:close/>
                <a:moveTo>
                  <a:pt x="186080" y="2961360"/>
                </a:moveTo>
                <a:cubicBezTo>
                  <a:pt x="188214" y="2965780"/>
                  <a:pt x="190310" y="2970390"/>
                  <a:pt x="192367" y="2975191"/>
                </a:cubicBezTo>
                <a:cubicBezTo>
                  <a:pt x="194424" y="2979991"/>
                  <a:pt x="196291" y="2985058"/>
                  <a:pt x="197968" y="2990392"/>
                </a:cubicBezTo>
                <a:lnTo>
                  <a:pt x="285064" y="2990392"/>
                </a:lnTo>
                <a:lnTo>
                  <a:pt x="285064" y="3004337"/>
                </a:lnTo>
                <a:lnTo>
                  <a:pt x="218999" y="3004337"/>
                </a:lnTo>
                <a:lnTo>
                  <a:pt x="218999" y="3066516"/>
                </a:lnTo>
                <a:lnTo>
                  <a:pt x="204826" y="3066516"/>
                </a:lnTo>
                <a:lnTo>
                  <a:pt x="204826" y="3004337"/>
                </a:lnTo>
                <a:lnTo>
                  <a:pt x="168935" y="3004337"/>
                </a:lnTo>
                <a:lnTo>
                  <a:pt x="168935" y="3066516"/>
                </a:lnTo>
                <a:lnTo>
                  <a:pt x="154762" y="3066516"/>
                </a:lnTo>
                <a:lnTo>
                  <a:pt x="154762" y="3004337"/>
                </a:lnTo>
                <a:lnTo>
                  <a:pt x="88697" y="3004337"/>
                </a:lnTo>
                <a:lnTo>
                  <a:pt x="88697" y="2990392"/>
                </a:lnTo>
                <a:lnTo>
                  <a:pt x="182194" y="2990392"/>
                </a:lnTo>
                <a:cubicBezTo>
                  <a:pt x="180823" y="2986278"/>
                  <a:pt x="179261" y="2982087"/>
                  <a:pt x="177508" y="2977819"/>
                </a:cubicBezTo>
                <a:cubicBezTo>
                  <a:pt x="175755" y="2973552"/>
                  <a:pt x="173888" y="2969666"/>
                  <a:pt x="171907" y="2966161"/>
                </a:cubicBezTo>
                <a:close/>
                <a:moveTo>
                  <a:pt x="0" y="2744800"/>
                </a:moveTo>
                <a:lnTo>
                  <a:pt x="54635" y="2744800"/>
                </a:lnTo>
                <a:lnTo>
                  <a:pt x="54635" y="2758516"/>
                </a:lnTo>
                <a:lnTo>
                  <a:pt x="0" y="2758516"/>
                </a:lnTo>
                <a:close/>
                <a:moveTo>
                  <a:pt x="1489253" y="2709596"/>
                </a:moveTo>
                <a:lnTo>
                  <a:pt x="1489253" y="2745257"/>
                </a:lnTo>
                <a:lnTo>
                  <a:pt x="1548003" y="2745257"/>
                </a:lnTo>
                <a:lnTo>
                  <a:pt x="1548003" y="2709596"/>
                </a:lnTo>
                <a:close/>
                <a:moveTo>
                  <a:pt x="1415872" y="2709596"/>
                </a:moveTo>
                <a:lnTo>
                  <a:pt x="1415872" y="2745257"/>
                </a:lnTo>
                <a:lnTo>
                  <a:pt x="1474394" y="2745257"/>
                </a:lnTo>
                <a:lnTo>
                  <a:pt x="1474394" y="2709596"/>
                </a:lnTo>
                <a:close/>
                <a:moveTo>
                  <a:pt x="805053" y="2708224"/>
                </a:moveTo>
                <a:cubicBezTo>
                  <a:pt x="804596" y="2716149"/>
                  <a:pt x="803872" y="2723578"/>
                  <a:pt x="802881" y="2730512"/>
                </a:cubicBezTo>
                <a:cubicBezTo>
                  <a:pt x="801891" y="2737447"/>
                  <a:pt x="800709" y="2744038"/>
                  <a:pt x="799338" y="2750286"/>
                </a:cubicBezTo>
                <a:lnTo>
                  <a:pt x="863117" y="2750286"/>
                </a:lnTo>
                <a:lnTo>
                  <a:pt x="863117" y="2708224"/>
                </a:lnTo>
                <a:close/>
                <a:moveTo>
                  <a:pt x="732129" y="2708224"/>
                </a:moveTo>
                <a:lnTo>
                  <a:pt x="732129" y="2750286"/>
                </a:lnTo>
                <a:lnTo>
                  <a:pt x="783793" y="2750286"/>
                </a:lnTo>
                <a:cubicBezTo>
                  <a:pt x="786689" y="2738551"/>
                  <a:pt x="788594" y="2724531"/>
                  <a:pt x="789508" y="2708224"/>
                </a:cubicBezTo>
                <a:close/>
                <a:moveTo>
                  <a:pt x="1102233" y="2670505"/>
                </a:moveTo>
                <a:lnTo>
                  <a:pt x="1115263" y="2676220"/>
                </a:lnTo>
                <a:cubicBezTo>
                  <a:pt x="1110386" y="2685821"/>
                  <a:pt x="1105395" y="2695308"/>
                  <a:pt x="1100290" y="2704681"/>
                </a:cubicBezTo>
                <a:cubicBezTo>
                  <a:pt x="1095184" y="2714053"/>
                  <a:pt x="1089584" y="2723540"/>
                  <a:pt x="1083487" y="2733141"/>
                </a:cubicBezTo>
                <a:cubicBezTo>
                  <a:pt x="1092022" y="2745943"/>
                  <a:pt x="1099375" y="2757525"/>
                  <a:pt x="1105547" y="2767889"/>
                </a:cubicBezTo>
                <a:cubicBezTo>
                  <a:pt x="1111720" y="2778252"/>
                  <a:pt x="1116863" y="2787624"/>
                  <a:pt x="1120978" y="2796006"/>
                </a:cubicBezTo>
                <a:lnTo>
                  <a:pt x="1109091" y="2804693"/>
                </a:lnTo>
                <a:cubicBezTo>
                  <a:pt x="1105281" y="2796921"/>
                  <a:pt x="1100594" y="2788196"/>
                  <a:pt x="1095032" y="2778518"/>
                </a:cubicBezTo>
                <a:cubicBezTo>
                  <a:pt x="1089469" y="2768841"/>
                  <a:pt x="1082878" y="2758135"/>
                  <a:pt x="1075258" y="2746400"/>
                </a:cubicBezTo>
                <a:cubicBezTo>
                  <a:pt x="1068095" y="2757373"/>
                  <a:pt x="1061047" y="2767622"/>
                  <a:pt x="1054113" y="2777147"/>
                </a:cubicBezTo>
                <a:cubicBezTo>
                  <a:pt x="1047178" y="2786672"/>
                  <a:pt x="1040054" y="2795778"/>
                  <a:pt x="1032738" y="2804465"/>
                </a:cubicBezTo>
                <a:lnTo>
                  <a:pt x="1021537" y="2795778"/>
                </a:lnTo>
                <a:cubicBezTo>
                  <a:pt x="1036320" y="2778099"/>
                  <a:pt x="1050874" y="2758059"/>
                  <a:pt x="1065200" y="2735656"/>
                </a:cubicBezTo>
                <a:cubicBezTo>
                  <a:pt x="1065504" y="2735351"/>
                  <a:pt x="1065771" y="2734970"/>
                  <a:pt x="1066000" y="2734513"/>
                </a:cubicBezTo>
                <a:cubicBezTo>
                  <a:pt x="1066228" y="2734056"/>
                  <a:pt x="1066495" y="2733675"/>
                  <a:pt x="1066800" y="2733370"/>
                </a:cubicBezTo>
                <a:cubicBezTo>
                  <a:pt x="1059180" y="2721940"/>
                  <a:pt x="1052131" y="2711882"/>
                  <a:pt x="1045654" y="2703195"/>
                </a:cubicBezTo>
                <a:cubicBezTo>
                  <a:pt x="1039177" y="2694508"/>
                  <a:pt x="1033272" y="2686964"/>
                  <a:pt x="1027938" y="2680563"/>
                </a:cubicBezTo>
                <a:lnTo>
                  <a:pt x="1038911" y="2672791"/>
                </a:lnTo>
                <a:cubicBezTo>
                  <a:pt x="1043940" y="2678582"/>
                  <a:pt x="1049464" y="2685440"/>
                  <a:pt x="1055484" y="2693365"/>
                </a:cubicBezTo>
                <a:cubicBezTo>
                  <a:pt x="1061504" y="2701290"/>
                  <a:pt x="1067943" y="2710281"/>
                  <a:pt x="1074801" y="2720340"/>
                </a:cubicBezTo>
                <a:cubicBezTo>
                  <a:pt x="1079982" y="2711805"/>
                  <a:pt x="1084859" y="2703423"/>
                  <a:pt x="1089431" y="2695194"/>
                </a:cubicBezTo>
                <a:cubicBezTo>
                  <a:pt x="1094003" y="2686964"/>
                  <a:pt x="1098270" y="2678734"/>
                  <a:pt x="1102233" y="2670505"/>
                </a:cubicBezTo>
                <a:close/>
                <a:moveTo>
                  <a:pt x="755904" y="2665018"/>
                </a:moveTo>
                <a:cubicBezTo>
                  <a:pt x="753618" y="2667762"/>
                  <a:pt x="751332" y="2670429"/>
                  <a:pt x="749046" y="2673019"/>
                </a:cubicBezTo>
                <a:cubicBezTo>
                  <a:pt x="746760" y="2675610"/>
                  <a:pt x="744550" y="2678049"/>
                  <a:pt x="742416" y="2680335"/>
                </a:cubicBezTo>
                <a:lnTo>
                  <a:pt x="728472" y="2694508"/>
                </a:lnTo>
                <a:lnTo>
                  <a:pt x="804367" y="2694508"/>
                </a:lnTo>
                <a:cubicBezTo>
                  <a:pt x="809244" y="2690088"/>
                  <a:pt x="814006" y="2685402"/>
                  <a:pt x="818655" y="2680449"/>
                </a:cubicBezTo>
                <a:cubicBezTo>
                  <a:pt x="823303" y="2675496"/>
                  <a:pt x="827913" y="2670352"/>
                  <a:pt x="832485" y="2665018"/>
                </a:cubicBezTo>
                <a:close/>
                <a:moveTo>
                  <a:pt x="380314" y="2663647"/>
                </a:moveTo>
                <a:cubicBezTo>
                  <a:pt x="365988" y="2663647"/>
                  <a:pt x="355168" y="2670276"/>
                  <a:pt x="347853" y="2683535"/>
                </a:cubicBezTo>
                <a:cubicBezTo>
                  <a:pt x="340538" y="2696794"/>
                  <a:pt x="336880" y="2716301"/>
                  <a:pt x="336880" y="2742057"/>
                </a:cubicBezTo>
                <a:cubicBezTo>
                  <a:pt x="336880" y="2767660"/>
                  <a:pt x="340538" y="2787129"/>
                  <a:pt x="347853" y="2800464"/>
                </a:cubicBezTo>
                <a:cubicBezTo>
                  <a:pt x="355168" y="2813799"/>
                  <a:pt x="365988" y="2820466"/>
                  <a:pt x="380314" y="2820466"/>
                </a:cubicBezTo>
                <a:cubicBezTo>
                  <a:pt x="394640" y="2820466"/>
                  <a:pt x="405460" y="2813799"/>
                  <a:pt x="412775" y="2800464"/>
                </a:cubicBezTo>
                <a:cubicBezTo>
                  <a:pt x="420090" y="2787129"/>
                  <a:pt x="423748" y="2767660"/>
                  <a:pt x="423748" y="2742057"/>
                </a:cubicBezTo>
                <a:cubicBezTo>
                  <a:pt x="423748" y="2716301"/>
                  <a:pt x="420090" y="2696794"/>
                  <a:pt x="412775" y="2683535"/>
                </a:cubicBezTo>
                <a:cubicBezTo>
                  <a:pt x="405460" y="2670276"/>
                  <a:pt x="394640" y="2663647"/>
                  <a:pt x="380314" y="2663647"/>
                </a:cubicBezTo>
                <a:close/>
                <a:moveTo>
                  <a:pt x="203378" y="2651988"/>
                </a:moveTo>
                <a:lnTo>
                  <a:pt x="285445" y="2651988"/>
                </a:lnTo>
                <a:lnTo>
                  <a:pt x="285445" y="2666390"/>
                </a:lnTo>
                <a:lnTo>
                  <a:pt x="217780" y="2666390"/>
                </a:lnTo>
                <a:lnTo>
                  <a:pt x="210464" y="2732227"/>
                </a:lnTo>
                <a:cubicBezTo>
                  <a:pt x="214427" y="2729331"/>
                  <a:pt x="218846" y="2727045"/>
                  <a:pt x="223723" y="2725369"/>
                </a:cubicBezTo>
                <a:cubicBezTo>
                  <a:pt x="228600" y="2723692"/>
                  <a:pt x="233629" y="2722854"/>
                  <a:pt x="238811" y="2722854"/>
                </a:cubicBezTo>
                <a:cubicBezTo>
                  <a:pt x="249174" y="2722854"/>
                  <a:pt x="258585" y="2725255"/>
                  <a:pt x="267043" y="2730055"/>
                </a:cubicBezTo>
                <a:cubicBezTo>
                  <a:pt x="275501" y="2734856"/>
                  <a:pt x="282131" y="2741485"/>
                  <a:pt x="286931" y="2749943"/>
                </a:cubicBezTo>
                <a:cubicBezTo>
                  <a:pt x="291732" y="2758402"/>
                  <a:pt x="294132" y="2767889"/>
                  <a:pt x="294132" y="2778404"/>
                </a:cubicBezTo>
                <a:cubicBezTo>
                  <a:pt x="294132" y="2789072"/>
                  <a:pt x="291656" y="2798673"/>
                  <a:pt x="286703" y="2807208"/>
                </a:cubicBezTo>
                <a:cubicBezTo>
                  <a:pt x="281750" y="2815742"/>
                  <a:pt x="274930" y="2822410"/>
                  <a:pt x="266243" y="2827210"/>
                </a:cubicBezTo>
                <a:cubicBezTo>
                  <a:pt x="257556" y="2832011"/>
                  <a:pt x="247879" y="2834411"/>
                  <a:pt x="237211" y="2834411"/>
                </a:cubicBezTo>
                <a:cubicBezTo>
                  <a:pt x="224561" y="2834411"/>
                  <a:pt x="213551" y="2831401"/>
                  <a:pt x="204178" y="2825381"/>
                </a:cubicBezTo>
                <a:cubicBezTo>
                  <a:pt x="194805" y="2819362"/>
                  <a:pt x="188671" y="2811170"/>
                  <a:pt x="185776" y="2800807"/>
                </a:cubicBezTo>
                <a:lnTo>
                  <a:pt x="198120" y="2793720"/>
                </a:lnTo>
                <a:cubicBezTo>
                  <a:pt x="200558" y="2801950"/>
                  <a:pt x="205130" y="2808427"/>
                  <a:pt x="211836" y="2813151"/>
                </a:cubicBezTo>
                <a:cubicBezTo>
                  <a:pt x="218542" y="2817876"/>
                  <a:pt x="227000" y="2820238"/>
                  <a:pt x="237211" y="2820238"/>
                </a:cubicBezTo>
                <a:cubicBezTo>
                  <a:pt x="244831" y="2820238"/>
                  <a:pt x="251803" y="2818485"/>
                  <a:pt x="258128" y="2814980"/>
                </a:cubicBezTo>
                <a:cubicBezTo>
                  <a:pt x="264452" y="2811475"/>
                  <a:pt x="269405" y="2806522"/>
                  <a:pt x="272987" y="2800121"/>
                </a:cubicBezTo>
                <a:cubicBezTo>
                  <a:pt x="276568" y="2793720"/>
                  <a:pt x="278359" y="2786481"/>
                  <a:pt x="278359" y="2778404"/>
                </a:cubicBezTo>
                <a:cubicBezTo>
                  <a:pt x="278359" y="2770327"/>
                  <a:pt x="276568" y="2763164"/>
                  <a:pt x="272987" y="2756916"/>
                </a:cubicBezTo>
                <a:cubicBezTo>
                  <a:pt x="269405" y="2750667"/>
                  <a:pt x="264452" y="2745791"/>
                  <a:pt x="258128" y="2742285"/>
                </a:cubicBezTo>
                <a:cubicBezTo>
                  <a:pt x="251803" y="2738780"/>
                  <a:pt x="244831" y="2737027"/>
                  <a:pt x="237211" y="2737027"/>
                </a:cubicBezTo>
                <a:cubicBezTo>
                  <a:pt x="229895" y="2737027"/>
                  <a:pt x="223571" y="2738399"/>
                  <a:pt x="218237" y="2741142"/>
                </a:cubicBezTo>
                <a:cubicBezTo>
                  <a:pt x="212903" y="2743885"/>
                  <a:pt x="208788" y="2747696"/>
                  <a:pt x="205892" y="2752572"/>
                </a:cubicBezTo>
                <a:lnTo>
                  <a:pt x="192862" y="2749372"/>
                </a:lnTo>
                <a:close/>
                <a:moveTo>
                  <a:pt x="125044" y="2651988"/>
                </a:moveTo>
                <a:lnTo>
                  <a:pt x="136246" y="2651988"/>
                </a:lnTo>
                <a:lnTo>
                  <a:pt x="136246" y="2831897"/>
                </a:lnTo>
                <a:lnTo>
                  <a:pt x="120244" y="2831897"/>
                </a:lnTo>
                <a:lnTo>
                  <a:pt x="120244" y="2671648"/>
                </a:lnTo>
                <a:lnTo>
                  <a:pt x="82753" y="2693365"/>
                </a:lnTo>
                <a:lnTo>
                  <a:pt x="82982" y="2676677"/>
                </a:lnTo>
                <a:close/>
                <a:moveTo>
                  <a:pt x="380314" y="2649474"/>
                </a:moveTo>
                <a:cubicBezTo>
                  <a:pt x="399516" y="2649474"/>
                  <a:pt x="414223" y="2657513"/>
                  <a:pt x="424434" y="2673591"/>
                </a:cubicBezTo>
                <a:cubicBezTo>
                  <a:pt x="434645" y="2689669"/>
                  <a:pt x="439750" y="2712491"/>
                  <a:pt x="439750" y="2742057"/>
                </a:cubicBezTo>
                <a:cubicBezTo>
                  <a:pt x="439750" y="2771470"/>
                  <a:pt x="434645" y="2794216"/>
                  <a:pt x="424434" y="2810294"/>
                </a:cubicBezTo>
                <a:cubicBezTo>
                  <a:pt x="414223" y="2826372"/>
                  <a:pt x="399516" y="2834411"/>
                  <a:pt x="380314" y="2834411"/>
                </a:cubicBezTo>
                <a:cubicBezTo>
                  <a:pt x="361112" y="2834411"/>
                  <a:pt x="346405" y="2826372"/>
                  <a:pt x="336194" y="2810294"/>
                </a:cubicBezTo>
                <a:cubicBezTo>
                  <a:pt x="325983" y="2794216"/>
                  <a:pt x="320878" y="2771470"/>
                  <a:pt x="320878" y="2742057"/>
                </a:cubicBezTo>
                <a:cubicBezTo>
                  <a:pt x="320878" y="2712491"/>
                  <a:pt x="325983" y="2689669"/>
                  <a:pt x="336194" y="2673591"/>
                </a:cubicBezTo>
                <a:cubicBezTo>
                  <a:pt x="346405" y="2657513"/>
                  <a:pt x="361112" y="2649474"/>
                  <a:pt x="380314" y="2649474"/>
                </a:cubicBezTo>
                <a:close/>
                <a:moveTo>
                  <a:pt x="1325118" y="2646273"/>
                </a:moveTo>
                <a:lnTo>
                  <a:pt x="1337919" y="2654274"/>
                </a:lnTo>
                <a:cubicBezTo>
                  <a:pt x="1332128" y="2663418"/>
                  <a:pt x="1325575" y="2672867"/>
                  <a:pt x="1318260" y="2682621"/>
                </a:cubicBezTo>
                <a:cubicBezTo>
                  <a:pt x="1310945" y="2692374"/>
                  <a:pt x="1303629" y="2701137"/>
                  <a:pt x="1296314" y="2708910"/>
                </a:cubicBezTo>
                <a:lnTo>
                  <a:pt x="1284427" y="2699080"/>
                </a:lnTo>
                <a:cubicBezTo>
                  <a:pt x="1292961" y="2690088"/>
                  <a:pt x="1300429" y="2681440"/>
                  <a:pt x="1306830" y="2673134"/>
                </a:cubicBezTo>
                <a:cubicBezTo>
                  <a:pt x="1313231" y="2664828"/>
                  <a:pt x="1319327" y="2655874"/>
                  <a:pt x="1325118" y="2646273"/>
                </a:cubicBezTo>
                <a:close/>
                <a:moveTo>
                  <a:pt x="1180185" y="2646045"/>
                </a:moveTo>
                <a:cubicBezTo>
                  <a:pt x="1183081" y="2649398"/>
                  <a:pt x="1186358" y="2653284"/>
                  <a:pt x="1190015" y="2657703"/>
                </a:cubicBezTo>
                <a:cubicBezTo>
                  <a:pt x="1193673" y="2662123"/>
                  <a:pt x="1197369" y="2666733"/>
                  <a:pt x="1201102" y="2671534"/>
                </a:cubicBezTo>
                <a:cubicBezTo>
                  <a:pt x="1204836" y="2676334"/>
                  <a:pt x="1208456" y="2681097"/>
                  <a:pt x="1211961" y="2685821"/>
                </a:cubicBezTo>
                <a:cubicBezTo>
                  <a:pt x="1215466" y="2690546"/>
                  <a:pt x="1218590" y="2694965"/>
                  <a:pt x="1221333" y="2699080"/>
                </a:cubicBezTo>
                <a:lnTo>
                  <a:pt x="1208989" y="2708224"/>
                </a:lnTo>
                <a:cubicBezTo>
                  <a:pt x="1206246" y="2703957"/>
                  <a:pt x="1203160" y="2699385"/>
                  <a:pt x="1199731" y="2694508"/>
                </a:cubicBezTo>
                <a:cubicBezTo>
                  <a:pt x="1196302" y="2689631"/>
                  <a:pt x="1192797" y="2684831"/>
                  <a:pt x="1189215" y="2680106"/>
                </a:cubicBezTo>
                <a:cubicBezTo>
                  <a:pt x="1185634" y="2675382"/>
                  <a:pt x="1182052" y="2670848"/>
                  <a:pt x="1178471" y="2666504"/>
                </a:cubicBezTo>
                <a:cubicBezTo>
                  <a:pt x="1174889" y="2662161"/>
                  <a:pt x="1171651" y="2658313"/>
                  <a:pt x="1168755" y="2654960"/>
                </a:cubicBezTo>
                <a:close/>
                <a:moveTo>
                  <a:pt x="1000963" y="2644216"/>
                </a:moveTo>
                <a:lnTo>
                  <a:pt x="1127607" y="2644216"/>
                </a:lnTo>
                <a:lnTo>
                  <a:pt x="1127607" y="2659075"/>
                </a:lnTo>
                <a:lnTo>
                  <a:pt x="1015365" y="2659075"/>
                </a:lnTo>
                <a:lnTo>
                  <a:pt x="1015365" y="2818181"/>
                </a:lnTo>
                <a:lnTo>
                  <a:pt x="1129436" y="2818181"/>
                </a:lnTo>
                <a:lnTo>
                  <a:pt x="1129436" y="2833040"/>
                </a:lnTo>
                <a:lnTo>
                  <a:pt x="1000963" y="2833040"/>
                </a:lnTo>
                <a:close/>
                <a:moveTo>
                  <a:pt x="469239" y="2643987"/>
                </a:moveTo>
                <a:lnTo>
                  <a:pt x="532790" y="2643987"/>
                </a:lnTo>
                <a:lnTo>
                  <a:pt x="532790" y="2708452"/>
                </a:lnTo>
                <a:lnTo>
                  <a:pt x="491642" y="2708452"/>
                </a:lnTo>
                <a:lnTo>
                  <a:pt x="488670" y="2744571"/>
                </a:lnTo>
                <a:lnTo>
                  <a:pt x="530276" y="2744571"/>
                </a:lnTo>
                <a:cubicBezTo>
                  <a:pt x="530123" y="2759659"/>
                  <a:pt x="529742" y="2772689"/>
                  <a:pt x="529133" y="2783662"/>
                </a:cubicBezTo>
                <a:cubicBezTo>
                  <a:pt x="528523" y="2794635"/>
                  <a:pt x="527761" y="2804998"/>
                  <a:pt x="526847" y="2814751"/>
                </a:cubicBezTo>
                <a:cubicBezTo>
                  <a:pt x="526389" y="2819476"/>
                  <a:pt x="525704" y="2823324"/>
                  <a:pt x="524789" y="2826296"/>
                </a:cubicBezTo>
                <a:cubicBezTo>
                  <a:pt x="523875" y="2829268"/>
                  <a:pt x="522503" y="2831630"/>
                  <a:pt x="520674" y="2833383"/>
                </a:cubicBezTo>
                <a:cubicBezTo>
                  <a:pt x="518846" y="2835135"/>
                  <a:pt x="516483" y="2836430"/>
                  <a:pt x="513588" y="2837269"/>
                </a:cubicBezTo>
                <a:cubicBezTo>
                  <a:pt x="510692" y="2838107"/>
                  <a:pt x="507035" y="2838678"/>
                  <a:pt x="502615" y="2838983"/>
                </a:cubicBezTo>
                <a:cubicBezTo>
                  <a:pt x="498653" y="2839288"/>
                  <a:pt x="494423" y="2839478"/>
                  <a:pt x="489928" y="2839555"/>
                </a:cubicBezTo>
                <a:cubicBezTo>
                  <a:pt x="485432" y="2839631"/>
                  <a:pt x="481812" y="2839593"/>
                  <a:pt x="479069" y="2839440"/>
                </a:cubicBezTo>
                <a:lnTo>
                  <a:pt x="476555" y="2822981"/>
                </a:lnTo>
                <a:cubicBezTo>
                  <a:pt x="477926" y="2823133"/>
                  <a:pt x="479565" y="2823248"/>
                  <a:pt x="481469" y="2823324"/>
                </a:cubicBezTo>
                <a:cubicBezTo>
                  <a:pt x="483375" y="2823400"/>
                  <a:pt x="485356" y="2823476"/>
                  <a:pt x="487413" y="2823553"/>
                </a:cubicBezTo>
                <a:cubicBezTo>
                  <a:pt x="489471" y="2823629"/>
                  <a:pt x="491490" y="2823667"/>
                  <a:pt x="493471" y="2823667"/>
                </a:cubicBezTo>
                <a:cubicBezTo>
                  <a:pt x="495452" y="2823667"/>
                  <a:pt x="497205" y="2823667"/>
                  <a:pt x="498729" y="2823667"/>
                </a:cubicBezTo>
                <a:cubicBezTo>
                  <a:pt x="501777" y="2823515"/>
                  <a:pt x="504215" y="2823324"/>
                  <a:pt x="506044" y="2823095"/>
                </a:cubicBezTo>
                <a:cubicBezTo>
                  <a:pt x="507873" y="2822867"/>
                  <a:pt x="509244" y="2822257"/>
                  <a:pt x="510159" y="2821267"/>
                </a:cubicBezTo>
                <a:cubicBezTo>
                  <a:pt x="511073" y="2820276"/>
                  <a:pt x="511683" y="2818866"/>
                  <a:pt x="511988" y="2817038"/>
                </a:cubicBezTo>
                <a:cubicBezTo>
                  <a:pt x="512292" y="2815209"/>
                  <a:pt x="512597" y="2812618"/>
                  <a:pt x="512902" y="2809265"/>
                </a:cubicBezTo>
                <a:cubicBezTo>
                  <a:pt x="513664" y="2798292"/>
                  <a:pt x="514197" y="2788843"/>
                  <a:pt x="514502" y="2780919"/>
                </a:cubicBezTo>
                <a:cubicBezTo>
                  <a:pt x="514807" y="2772994"/>
                  <a:pt x="515036" y="2765831"/>
                  <a:pt x="515188" y="2759430"/>
                </a:cubicBezTo>
                <a:lnTo>
                  <a:pt x="473583" y="2759430"/>
                </a:lnTo>
                <a:lnTo>
                  <a:pt x="478383" y="2694508"/>
                </a:lnTo>
                <a:lnTo>
                  <a:pt x="518388" y="2694508"/>
                </a:lnTo>
                <a:lnTo>
                  <a:pt x="518388" y="2658618"/>
                </a:lnTo>
                <a:lnTo>
                  <a:pt x="469239" y="2658618"/>
                </a:lnTo>
                <a:close/>
                <a:moveTo>
                  <a:pt x="650291" y="2642387"/>
                </a:moveTo>
                <a:lnTo>
                  <a:pt x="659435" y="2654503"/>
                </a:lnTo>
                <a:cubicBezTo>
                  <a:pt x="654558" y="2658618"/>
                  <a:pt x="649262" y="2662923"/>
                  <a:pt x="643547" y="2667419"/>
                </a:cubicBezTo>
                <a:cubicBezTo>
                  <a:pt x="637832" y="2671915"/>
                  <a:pt x="631926" y="2676334"/>
                  <a:pt x="625830" y="2680678"/>
                </a:cubicBezTo>
                <a:cubicBezTo>
                  <a:pt x="619734" y="2685021"/>
                  <a:pt x="613562" y="2689212"/>
                  <a:pt x="607314" y="2693251"/>
                </a:cubicBezTo>
                <a:cubicBezTo>
                  <a:pt x="601065" y="2697289"/>
                  <a:pt x="594969" y="2700985"/>
                  <a:pt x="589026" y="2704338"/>
                </a:cubicBezTo>
                <a:lnTo>
                  <a:pt x="581253" y="2692222"/>
                </a:lnTo>
                <a:cubicBezTo>
                  <a:pt x="586283" y="2689479"/>
                  <a:pt x="591883" y="2686088"/>
                  <a:pt x="598055" y="2682049"/>
                </a:cubicBezTo>
                <a:cubicBezTo>
                  <a:pt x="604228" y="2678011"/>
                  <a:pt x="610438" y="2673743"/>
                  <a:pt x="616686" y="2669248"/>
                </a:cubicBezTo>
                <a:cubicBezTo>
                  <a:pt x="622935" y="2664752"/>
                  <a:pt x="628993" y="2660180"/>
                  <a:pt x="634860" y="2655531"/>
                </a:cubicBezTo>
                <a:cubicBezTo>
                  <a:pt x="640727" y="2650884"/>
                  <a:pt x="645871" y="2646502"/>
                  <a:pt x="650291" y="2642387"/>
                </a:cubicBezTo>
                <a:close/>
                <a:moveTo>
                  <a:pt x="561365" y="2631414"/>
                </a:moveTo>
                <a:lnTo>
                  <a:pt x="576224" y="2631414"/>
                </a:lnTo>
                <a:lnTo>
                  <a:pt x="576224" y="2721254"/>
                </a:lnTo>
                <a:lnTo>
                  <a:pt x="668807" y="2721254"/>
                </a:lnTo>
                <a:lnTo>
                  <a:pt x="668807" y="2736113"/>
                </a:lnTo>
                <a:lnTo>
                  <a:pt x="611886" y="2736113"/>
                </a:lnTo>
                <a:cubicBezTo>
                  <a:pt x="616763" y="2755773"/>
                  <a:pt x="623773" y="2772308"/>
                  <a:pt x="632917" y="2785719"/>
                </a:cubicBezTo>
                <a:cubicBezTo>
                  <a:pt x="642975" y="2800502"/>
                  <a:pt x="656539" y="2813075"/>
                  <a:pt x="673608" y="2823438"/>
                </a:cubicBezTo>
                <a:lnTo>
                  <a:pt x="663549" y="2835554"/>
                </a:lnTo>
                <a:cubicBezTo>
                  <a:pt x="654405" y="2829153"/>
                  <a:pt x="646290" y="2822486"/>
                  <a:pt x="639203" y="2815552"/>
                </a:cubicBezTo>
                <a:cubicBezTo>
                  <a:pt x="632117" y="2808618"/>
                  <a:pt x="626059" y="2801035"/>
                  <a:pt x="621030" y="2792806"/>
                </a:cubicBezTo>
                <a:cubicBezTo>
                  <a:pt x="616305" y="2785186"/>
                  <a:pt x="612038" y="2776690"/>
                  <a:pt x="608228" y="2767317"/>
                </a:cubicBezTo>
                <a:cubicBezTo>
                  <a:pt x="604418" y="2757944"/>
                  <a:pt x="601142" y="2747543"/>
                  <a:pt x="598398" y="2736113"/>
                </a:cubicBezTo>
                <a:lnTo>
                  <a:pt x="576224" y="2736113"/>
                </a:lnTo>
                <a:lnTo>
                  <a:pt x="576224" y="2821152"/>
                </a:lnTo>
                <a:cubicBezTo>
                  <a:pt x="579120" y="2820085"/>
                  <a:pt x="582206" y="2818752"/>
                  <a:pt x="585483" y="2817152"/>
                </a:cubicBezTo>
                <a:cubicBezTo>
                  <a:pt x="588759" y="2815552"/>
                  <a:pt x="591998" y="2813913"/>
                  <a:pt x="595198" y="2812237"/>
                </a:cubicBezTo>
                <a:cubicBezTo>
                  <a:pt x="598398" y="2810560"/>
                  <a:pt x="601446" y="2808884"/>
                  <a:pt x="604342" y="2807208"/>
                </a:cubicBezTo>
                <a:cubicBezTo>
                  <a:pt x="607238" y="2805531"/>
                  <a:pt x="609828" y="2804007"/>
                  <a:pt x="612114" y="2802636"/>
                </a:cubicBezTo>
                <a:lnTo>
                  <a:pt x="616001" y="2817952"/>
                </a:lnTo>
                <a:cubicBezTo>
                  <a:pt x="612191" y="2820390"/>
                  <a:pt x="607961" y="2822791"/>
                  <a:pt x="603313" y="2825153"/>
                </a:cubicBezTo>
                <a:cubicBezTo>
                  <a:pt x="598665" y="2827515"/>
                  <a:pt x="593941" y="2829839"/>
                  <a:pt x="589140" y="2832125"/>
                </a:cubicBezTo>
                <a:cubicBezTo>
                  <a:pt x="584340" y="2834411"/>
                  <a:pt x="579577" y="2836506"/>
                  <a:pt x="574853" y="2838412"/>
                </a:cubicBezTo>
                <a:cubicBezTo>
                  <a:pt x="570128" y="2840317"/>
                  <a:pt x="565709" y="2842031"/>
                  <a:pt x="561594" y="2843555"/>
                </a:cubicBezTo>
                <a:lnTo>
                  <a:pt x="554507" y="2830068"/>
                </a:lnTo>
                <a:cubicBezTo>
                  <a:pt x="557098" y="2828696"/>
                  <a:pt x="558889" y="2827134"/>
                  <a:pt x="559879" y="2825381"/>
                </a:cubicBezTo>
                <a:cubicBezTo>
                  <a:pt x="560870" y="2823629"/>
                  <a:pt x="561365" y="2821991"/>
                  <a:pt x="561365" y="2820466"/>
                </a:cubicBezTo>
                <a:lnTo>
                  <a:pt x="561365" y="2736113"/>
                </a:lnTo>
                <a:lnTo>
                  <a:pt x="536448" y="2736113"/>
                </a:lnTo>
                <a:lnTo>
                  <a:pt x="536448" y="2721254"/>
                </a:lnTo>
                <a:lnTo>
                  <a:pt x="561365" y="2721254"/>
                </a:lnTo>
                <a:close/>
                <a:moveTo>
                  <a:pt x="1245565" y="2631186"/>
                </a:moveTo>
                <a:lnTo>
                  <a:pt x="1260653" y="2631186"/>
                </a:lnTo>
                <a:lnTo>
                  <a:pt x="1260653" y="2720340"/>
                </a:lnTo>
                <a:lnTo>
                  <a:pt x="1353921" y="2720340"/>
                </a:lnTo>
                <a:lnTo>
                  <a:pt x="1353921" y="2735199"/>
                </a:lnTo>
                <a:lnTo>
                  <a:pt x="1283741" y="2735199"/>
                </a:lnTo>
                <a:lnTo>
                  <a:pt x="1283741" y="2806065"/>
                </a:lnTo>
                <a:cubicBezTo>
                  <a:pt x="1283741" y="2809570"/>
                  <a:pt x="1283970" y="2812351"/>
                  <a:pt x="1284427" y="2814409"/>
                </a:cubicBezTo>
                <a:cubicBezTo>
                  <a:pt x="1284884" y="2816466"/>
                  <a:pt x="1285913" y="2818028"/>
                  <a:pt x="1287513" y="2819095"/>
                </a:cubicBezTo>
                <a:cubicBezTo>
                  <a:pt x="1289113" y="2820162"/>
                  <a:pt x="1291552" y="2820848"/>
                  <a:pt x="1294828" y="2821152"/>
                </a:cubicBezTo>
                <a:cubicBezTo>
                  <a:pt x="1298105" y="2821457"/>
                  <a:pt x="1302639" y="2821609"/>
                  <a:pt x="1308430" y="2821609"/>
                </a:cubicBezTo>
                <a:cubicBezTo>
                  <a:pt x="1314374" y="2821609"/>
                  <a:pt x="1319136" y="2821457"/>
                  <a:pt x="1322717" y="2821152"/>
                </a:cubicBezTo>
                <a:cubicBezTo>
                  <a:pt x="1326299" y="2820848"/>
                  <a:pt x="1329042" y="2820200"/>
                  <a:pt x="1330947" y="2819209"/>
                </a:cubicBezTo>
                <a:cubicBezTo>
                  <a:pt x="1332852" y="2818219"/>
                  <a:pt x="1334147" y="2816771"/>
                  <a:pt x="1334833" y="2814866"/>
                </a:cubicBezTo>
                <a:cubicBezTo>
                  <a:pt x="1335519" y="2812961"/>
                  <a:pt x="1336014" y="2810484"/>
                  <a:pt x="1336319" y="2807436"/>
                </a:cubicBezTo>
                <a:cubicBezTo>
                  <a:pt x="1336776" y="2803474"/>
                  <a:pt x="1337157" y="2799054"/>
                  <a:pt x="1337462" y="2794177"/>
                </a:cubicBezTo>
                <a:cubicBezTo>
                  <a:pt x="1337767" y="2789301"/>
                  <a:pt x="1337996" y="2785186"/>
                  <a:pt x="1338148" y="2781833"/>
                </a:cubicBezTo>
                <a:lnTo>
                  <a:pt x="1352779" y="2785491"/>
                </a:lnTo>
                <a:cubicBezTo>
                  <a:pt x="1352626" y="2788691"/>
                  <a:pt x="1352359" y="2792577"/>
                  <a:pt x="1351978" y="2797149"/>
                </a:cubicBezTo>
                <a:cubicBezTo>
                  <a:pt x="1351597" y="2801721"/>
                  <a:pt x="1351178" y="2805684"/>
                  <a:pt x="1350721" y="2809037"/>
                </a:cubicBezTo>
                <a:cubicBezTo>
                  <a:pt x="1349959" y="2814980"/>
                  <a:pt x="1348892" y="2819743"/>
                  <a:pt x="1347521" y="2823324"/>
                </a:cubicBezTo>
                <a:cubicBezTo>
                  <a:pt x="1346149" y="2826905"/>
                  <a:pt x="1344015" y="2829687"/>
                  <a:pt x="1341120" y="2831668"/>
                </a:cubicBezTo>
                <a:cubicBezTo>
                  <a:pt x="1338224" y="2833649"/>
                  <a:pt x="1334224" y="2834944"/>
                  <a:pt x="1329118" y="2835554"/>
                </a:cubicBezTo>
                <a:cubicBezTo>
                  <a:pt x="1324013" y="2836164"/>
                  <a:pt x="1317269" y="2836468"/>
                  <a:pt x="1308887" y="2836468"/>
                </a:cubicBezTo>
                <a:cubicBezTo>
                  <a:pt x="1300658" y="2836468"/>
                  <a:pt x="1293914" y="2836050"/>
                  <a:pt x="1288656" y="2835211"/>
                </a:cubicBezTo>
                <a:cubicBezTo>
                  <a:pt x="1283398" y="2834373"/>
                  <a:pt x="1279283" y="2832925"/>
                  <a:pt x="1276312" y="2830868"/>
                </a:cubicBezTo>
                <a:cubicBezTo>
                  <a:pt x="1273340" y="2828810"/>
                  <a:pt x="1271321" y="2826067"/>
                  <a:pt x="1270254" y="2822638"/>
                </a:cubicBezTo>
                <a:cubicBezTo>
                  <a:pt x="1269187" y="2819209"/>
                  <a:pt x="1268654" y="2814828"/>
                  <a:pt x="1268654" y="2809494"/>
                </a:cubicBezTo>
                <a:lnTo>
                  <a:pt x="1268654" y="2735199"/>
                </a:lnTo>
                <a:lnTo>
                  <a:pt x="1227277" y="2735199"/>
                </a:lnTo>
                <a:cubicBezTo>
                  <a:pt x="1227277" y="2736418"/>
                  <a:pt x="1227239" y="2737637"/>
                  <a:pt x="1227163" y="2738856"/>
                </a:cubicBezTo>
                <a:cubicBezTo>
                  <a:pt x="1227087" y="2740075"/>
                  <a:pt x="1227049" y="2741066"/>
                  <a:pt x="1227049" y="2741828"/>
                </a:cubicBezTo>
                <a:cubicBezTo>
                  <a:pt x="1226287" y="2754477"/>
                  <a:pt x="1224686" y="2765755"/>
                  <a:pt x="1222248" y="2775661"/>
                </a:cubicBezTo>
                <a:cubicBezTo>
                  <a:pt x="1219809" y="2785567"/>
                  <a:pt x="1216037" y="2794558"/>
                  <a:pt x="1210932" y="2802636"/>
                </a:cubicBezTo>
                <a:cubicBezTo>
                  <a:pt x="1205827" y="2810713"/>
                  <a:pt x="1199197" y="2818181"/>
                  <a:pt x="1191044" y="2825039"/>
                </a:cubicBezTo>
                <a:cubicBezTo>
                  <a:pt x="1182891" y="2831897"/>
                  <a:pt x="1172718" y="2838602"/>
                  <a:pt x="1160526" y="2845155"/>
                </a:cubicBezTo>
                <a:lnTo>
                  <a:pt x="1151382" y="2831439"/>
                </a:lnTo>
                <a:cubicBezTo>
                  <a:pt x="1162964" y="2825648"/>
                  <a:pt x="1172527" y="2819781"/>
                  <a:pt x="1180071" y="2813837"/>
                </a:cubicBezTo>
                <a:cubicBezTo>
                  <a:pt x="1187615" y="2807893"/>
                  <a:pt x="1193673" y="2801416"/>
                  <a:pt x="1198245" y="2794406"/>
                </a:cubicBezTo>
                <a:cubicBezTo>
                  <a:pt x="1202817" y="2787396"/>
                  <a:pt x="1206131" y="2779623"/>
                  <a:pt x="1208189" y="2771089"/>
                </a:cubicBezTo>
                <a:cubicBezTo>
                  <a:pt x="1210246" y="2762555"/>
                  <a:pt x="1211504" y="2752801"/>
                  <a:pt x="1211961" y="2741828"/>
                </a:cubicBezTo>
                <a:cubicBezTo>
                  <a:pt x="1211961" y="2741066"/>
                  <a:pt x="1211999" y="2740114"/>
                  <a:pt x="1212075" y="2738971"/>
                </a:cubicBezTo>
                <a:cubicBezTo>
                  <a:pt x="1212151" y="2737828"/>
                  <a:pt x="1212189" y="2736570"/>
                  <a:pt x="1212189" y="2735199"/>
                </a:cubicBezTo>
                <a:lnTo>
                  <a:pt x="1152525" y="2735199"/>
                </a:lnTo>
                <a:lnTo>
                  <a:pt x="1152525" y="2720340"/>
                </a:lnTo>
                <a:lnTo>
                  <a:pt x="1245565" y="2720340"/>
                </a:lnTo>
                <a:close/>
                <a:moveTo>
                  <a:pt x="1474394" y="2629814"/>
                </a:moveTo>
                <a:lnTo>
                  <a:pt x="1489253" y="2629814"/>
                </a:lnTo>
                <a:lnTo>
                  <a:pt x="1489253" y="2654960"/>
                </a:lnTo>
                <a:lnTo>
                  <a:pt x="1580007" y="2654960"/>
                </a:lnTo>
                <a:lnTo>
                  <a:pt x="1580007" y="2668676"/>
                </a:lnTo>
                <a:lnTo>
                  <a:pt x="1489253" y="2668676"/>
                </a:lnTo>
                <a:lnTo>
                  <a:pt x="1489253" y="2696337"/>
                </a:lnTo>
                <a:lnTo>
                  <a:pt x="1562862" y="2696337"/>
                </a:lnTo>
                <a:lnTo>
                  <a:pt x="1562862" y="2758516"/>
                </a:lnTo>
                <a:lnTo>
                  <a:pt x="1505255" y="2758516"/>
                </a:lnTo>
                <a:cubicBezTo>
                  <a:pt x="1512722" y="2769336"/>
                  <a:pt x="1522095" y="2779547"/>
                  <a:pt x="1533372" y="2789148"/>
                </a:cubicBezTo>
                <a:cubicBezTo>
                  <a:pt x="1541297" y="2796006"/>
                  <a:pt x="1549717" y="2801988"/>
                  <a:pt x="1558633" y="2807093"/>
                </a:cubicBezTo>
                <a:cubicBezTo>
                  <a:pt x="1567548" y="2812199"/>
                  <a:pt x="1576959" y="2816504"/>
                  <a:pt x="1586865" y="2820009"/>
                </a:cubicBezTo>
                <a:lnTo>
                  <a:pt x="1579550" y="2834868"/>
                </a:lnTo>
                <a:cubicBezTo>
                  <a:pt x="1569796" y="2830754"/>
                  <a:pt x="1560500" y="2826105"/>
                  <a:pt x="1551660" y="2820924"/>
                </a:cubicBezTo>
                <a:cubicBezTo>
                  <a:pt x="1542821" y="2815742"/>
                  <a:pt x="1534211" y="2809722"/>
                  <a:pt x="1525829" y="2802864"/>
                </a:cubicBezTo>
                <a:cubicBezTo>
                  <a:pt x="1517599" y="2796311"/>
                  <a:pt x="1510436" y="2789301"/>
                  <a:pt x="1504340" y="2781833"/>
                </a:cubicBezTo>
                <a:cubicBezTo>
                  <a:pt x="1498244" y="2774366"/>
                  <a:pt x="1493215" y="2766593"/>
                  <a:pt x="1489253" y="2758516"/>
                </a:cubicBezTo>
                <a:lnTo>
                  <a:pt x="1489253" y="2844469"/>
                </a:lnTo>
                <a:lnTo>
                  <a:pt x="1474394" y="2844469"/>
                </a:lnTo>
                <a:lnTo>
                  <a:pt x="1474394" y="2758516"/>
                </a:lnTo>
                <a:cubicBezTo>
                  <a:pt x="1470431" y="2766746"/>
                  <a:pt x="1465326" y="2774594"/>
                  <a:pt x="1459077" y="2782062"/>
                </a:cubicBezTo>
                <a:cubicBezTo>
                  <a:pt x="1452829" y="2789529"/>
                  <a:pt x="1445590" y="2796616"/>
                  <a:pt x="1437360" y="2803322"/>
                </a:cubicBezTo>
                <a:cubicBezTo>
                  <a:pt x="1429131" y="2810027"/>
                  <a:pt x="1420673" y="2815933"/>
                  <a:pt x="1411986" y="2821038"/>
                </a:cubicBezTo>
                <a:cubicBezTo>
                  <a:pt x="1403299" y="2826143"/>
                  <a:pt x="1394155" y="2830754"/>
                  <a:pt x="1384554" y="2834868"/>
                </a:cubicBezTo>
                <a:lnTo>
                  <a:pt x="1376781" y="2820466"/>
                </a:lnTo>
                <a:cubicBezTo>
                  <a:pt x="1396289" y="2813151"/>
                  <a:pt x="1414043" y="2802864"/>
                  <a:pt x="1430045" y="2789606"/>
                </a:cubicBezTo>
                <a:cubicBezTo>
                  <a:pt x="1441933" y="2779547"/>
                  <a:pt x="1451457" y="2769184"/>
                  <a:pt x="1458620" y="2758516"/>
                </a:cubicBezTo>
                <a:lnTo>
                  <a:pt x="1401013" y="2758516"/>
                </a:lnTo>
                <a:lnTo>
                  <a:pt x="1401013" y="2696337"/>
                </a:lnTo>
                <a:lnTo>
                  <a:pt x="1474394" y="2696337"/>
                </a:lnTo>
                <a:lnTo>
                  <a:pt x="1474394" y="2668676"/>
                </a:lnTo>
                <a:lnTo>
                  <a:pt x="1383868" y="2668676"/>
                </a:lnTo>
                <a:lnTo>
                  <a:pt x="1383868" y="2654960"/>
                </a:lnTo>
                <a:lnTo>
                  <a:pt x="1474394" y="2654960"/>
                </a:lnTo>
                <a:close/>
                <a:moveTo>
                  <a:pt x="952043" y="2629585"/>
                </a:moveTo>
                <a:lnTo>
                  <a:pt x="966444" y="2629585"/>
                </a:lnTo>
                <a:lnTo>
                  <a:pt x="966444" y="2673934"/>
                </a:lnTo>
                <a:lnTo>
                  <a:pt x="992962" y="2673934"/>
                </a:lnTo>
                <a:lnTo>
                  <a:pt x="992962" y="2688336"/>
                </a:lnTo>
                <a:lnTo>
                  <a:pt x="966444" y="2688336"/>
                </a:lnTo>
                <a:lnTo>
                  <a:pt x="966444" y="2729712"/>
                </a:lnTo>
                <a:cubicBezTo>
                  <a:pt x="971321" y="2727883"/>
                  <a:pt x="975741" y="2726131"/>
                  <a:pt x="979703" y="2724455"/>
                </a:cubicBezTo>
                <a:cubicBezTo>
                  <a:pt x="983666" y="2722778"/>
                  <a:pt x="987323" y="2721178"/>
                  <a:pt x="990676" y="2719654"/>
                </a:cubicBezTo>
                <a:lnTo>
                  <a:pt x="993648" y="2734284"/>
                </a:lnTo>
                <a:cubicBezTo>
                  <a:pt x="989990" y="2735961"/>
                  <a:pt x="985914" y="2737751"/>
                  <a:pt x="981418" y="2739656"/>
                </a:cubicBezTo>
                <a:cubicBezTo>
                  <a:pt x="976922" y="2741561"/>
                  <a:pt x="971931" y="2743581"/>
                  <a:pt x="966444" y="2745714"/>
                </a:cubicBezTo>
                <a:lnTo>
                  <a:pt x="966444" y="2816123"/>
                </a:lnTo>
                <a:cubicBezTo>
                  <a:pt x="966444" y="2819933"/>
                  <a:pt x="966178" y="2823172"/>
                  <a:pt x="965644" y="2825839"/>
                </a:cubicBezTo>
                <a:cubicBezTo>
                  <a:pt x="965111" y="2828506"/>
                  <a:pt x="964120" y="2830754"/>
                  <a:pt x="962673" y="2832582"/>
                </a:cubicBezTo>
                <a:cubicBezTo>
                  <a:pt x="961225" y="2834411"/>
                  <a:pt x="959282" y="2835897"/>
                  <a:pt x="956843" y="2837040"/>
                </a:cubicBezTo>
                <a:cubicBezTo>
                  <a:pt x="954405" y="2838183"/>
                  <a:pt x="951281" y="2838983"/>
                  <a:pt x="947471" y="2839440"/>
                </a:cubicBezTo>
                <a:cubicBezTo>
                  <a:pt x="944118" y="2839898"/>
                  <a:pt x="940575" y="2840240"/>
                  <a:pt x="936841" y="2840469"/>
                </a:cubicBezTo>
                <a:cubicBezTo>
                  <a:pt x="933107" y="2840698"/>
                  <a:pt x="929945" y="2840736"/>
                  <a:pt x="927354" y="2840583"/>
                </a:cubicBezTo>
                <a:lnTo>
                  <a:pt x="924611" y="2824124"/>
                </a:lnTo>
                <a:cubicBezTo>
                  <a:pt x="926744" y="2824429"/>
                  <a:pt x="929259" y="2824658"/>
                  <a:pt x="932154" y="2824810"/>
                </a:cubicBezTo>
                <a:cubicBezTo>
                  <a:pt x="935050" y="2824962"/>
                  <a:pt x="937869" y="2824962"/>
                  <a:pt x="940613" y="2824810"/>
                </a:cubicBezTo>
                <a:cubicBezTo>
                  <a:pt x="943051" y="2824658"/>
                  <a:pt x="945032" y="2824467"/>
                  <a:pt x="946556" y="2824238"/>
                </a:cubicBezTo>
                <a:cubicBezTo>
                  <a:pt x="948080" y="2824010"/>
                  <a:pt x="949223" y="2823476"/>
                  <a:pt x="949985" y="2822638"/>
                </a:cubicBezTo>
                <a:cubicBezTo>
                  <a:pt x="950747" y="2821800"/>
                  <a:pt x="951281" y="2820581"/>
                  <a:pt x="951585" y="2818981"/>
                </a:cubicBezTo>
                <a:cubicBezTo>
                  <a:pt x="951890" y="2817380"/>
                  <a:pt x="952043" y="2815209"/>
                  <a:pt x="952043" y="2812466"/>
                </a:cubicBezTo>
                <a:lnTo>
                  <a:pt x="952043" y="2751429"/>
                </a:lnTo>
                <a:cubicBezTo>
                  <a:pt x="946099" y="2753563"/>
                  <a:pt x="940727" y="2755430"/>
                  <a:pt x="935926" y="2757030"/>
                </a:cubicBezTo>
                <a:cubicBezTo>
                  <a:pt x="931126" y="2758630"/>
                  <a:pt x="926744" y="2759964"/>
                  <a:pt x="922782" y="2761031"/>
                </a:cubicBezTo>
                <a:lnTo>
                  <a:pt x="918896" y="2745714"/>
                </a:lnTo>
                <a:cubicBezTo>
                  <a:pt x="923163" y="2744495"/>
                  <a:pt x="928040" y="2743085"/>
                  <a:pt x="933526" y="2741485"/>
                </a:cubicBezTo>
                <a:cubicBezTo>
                  <a:pt x="939012" y="2739885"/>
                  <a:pt x="945185" y="2737790"/>
                  <a:pt x="952043" y="2735199"/>
                </a:cubicBezTo>
                <a:lnTo>
                  <a:pt x="952043" y="2688336"/>
                </a:lnTo>
                <a:lnTo>
                  <a:pt x="923468" y="2688336"/>
                </a:lnTo>
                <a:lnTo>
                  <a:pt x="923468" y="2673934"/>
                </a:lnTo>
                <a:lnTo>
                  <a:pt x="952043" y="2673934"/>
                </a:lnTo>
                <a:close/>
                <a:moveTo>
                  <a:pt x="763219" y="2628671"/>
                </a:moveTo>
                <a:lnTo>
                  <a:pt x="776706" y="2635758"/>
                </a:lnTo>
                <a:cubicBezTo>
                  <a:pt x="775030" y="2638501"/>
                  <a:pt x="773315" y="2641168"/>
                  <a:pt x="771563" y="2643759"/>
                </a:cubicBezTo>
                <a:cubicBezTo>
                  <a:pt x="769810" y="2646349"/>
                  <a:pt x="768096" y="2648864"/>
                  <a:pt x="766419" y="2651302"/>
                </a:cubicBezTo>
                <a:lnTo>
                  <a:pt x="851687" y="2651302"/>
                </a:lnTo>
                <a:lnTo>
                  <a:pt x="851687" y="2664333"/>
                </a:lnTo>
                <a:cubicBezTo>
                  <a:pt x="847268" y="2669819"/>
                  <a:pt x="842696" y="2675077"/>
                  <a:pt x="837971" y="2680106"/>
                </a:cubicBezTo>
                <a:cubicBezTo>
                  <a:pt x="833247" y="2685135"/>
                  <a:pt x="828370" y="2689936"/>
                  <a:pt x="823341" y="2694508"/>
                </a:cubicBezTo>
                <a:lnTo>
                  <a:pt x="877290" y="2694508"/>
                </a:lnTo>
                <a:lnTo>
                  <a:pt x="877290" y="2764231"/>
                </a:lnTo>
                <a:lnTo>
                  <a:pt x="813511" y="2764231"/>
                </a:lnTo>
                <a:lnTo>
                  <a:pt x="813511" y="2807893"/>
                </a:lnTo>
                <a:cubicBezTo>
                  <a:pt x="813511" y="2811094"/>
                  <a:pt x="813778" y="2813685"/>
                  <a:pt x="814311" y="2815666"/>
                </a:cubicBezTo>
                <a:cubicBezTo>
                  <a:pt x="814845" y="2817647"/>
                  <a:pt x="816140" y="2819171"/>
                  <a:pt x="818197" y="2820238"/>
                </a:cubicBezTo>
                <a:cubicBezTo>
                  <a:pt x="820255" y="2821305"/>
                  <a:pt x="823417" y="2822029"/>
                  <a:pt x="827684" y="2822410"/>
                </a:cubicBezTo>
                <a:cubicBezTo>
                  <a:pt x="831951" y="2822791"/>
                  <a:pt x="837895" y="2822981"/>
                  <a:pt x="845515" y="2822981"/>
                </a:cubicBezTo>
                <a:cubicBezTo>
                  <a:pt x="853440" y="2822981"/>
                  <a:pt x="859612" y="2822829"/>
                  <a:pt x="864032" y="2822524"/>
                </a:cubicBezTo>
                <a:cubicBezTo>
                  <a:pt x="868451" y="2822219"/>
                  <a:pt x="871728" y="2821571"/>
                  <a:pt x="873861" y="2820581"/>
                </a:cubicBezTo>
                <a:cubicBezTo>
                  <a:pt x="875995" y="2819590"/>
                  <a:pt x="877329" y="2818143"/>
                  <a:pt x="877862" y="2816237"/>
                </a:cubicBezTo>
                <a:cubicBezTo>
                  <a:pt x="878395" y="2814333"/>
                  <a:pt x="878814" y="2811780"/>
                  <a:pt x="879119" y="2808579"/>
                </a:cubicBezTo>
                <a:cubicBezTo>
                  <a:pt x="879424" y="2805379"/>
                  <a:pt x="879691" y="2801912"/>
                  <a:pt x="879919" y="2798178"/>
                </a:cubicBezTo>
                <a:cubicBezTo>
                  <a:pt x="880148" y="2794444"/>
                  <a:pt x="880338" y="2790596"/>
                  <a:pt x="880491" y="2786634"/>
                </a:cubicBezTo>
                <a:lnTo>
                  <a:pt x="894207" y="2791206"/>
                </a:lnTo>
                <a:cubicBezTo>
                  <a:pt x="893902" y="2795930"/>
                  <a:pt x="893597" y="2800350"/>
                  <a:pt x="893292" y="2804465"/>
                </a:cubicBezTo>
                <a:cubicBezTo>
                  <a:pt x="892988" y="2808579"/>
                  <a:pt x="892607" y="2812161"/>
                  <a:pt x="892149" y="2815209"/>
                </a:cubicBezTo>
                <a:cubicBezTo>
                  <a:pt x="891387" y="2820085"/>
                  <a:pt x="890473" y="2823972"/>
                  <a:pt x="889406" y="2826867"/>
                </a:cubicBezTo>
                <a:cubicBezTo>
                  <a:pt x="888339" y="2829763"/>
                  <a:pt x="886282" y="2831935"/>
                  <a:pt x="883234" y="2833383"/>
                </a:cubicBezTo>
                <a:cubicBezTo>
                  <a:pt x="880186" y="2834830"/>
                  <a:pt x="875690" y="2835783"/>
                  <a:pt x="869747" y="2836240"/>
                </a:cubicBezTo>
                <a:cubicBezTo>
                  <a:pt x="863803" y="2836697"/>
                  <a:pt x="855726" y="2836926"/>
                  <a:pt x="845515" y="2836926"/>
                </a:cubicBezTo>
                <a:cubicBezTo>
                  <a:pt x="835152" y="2836926"/>
                  <a:pt x="826960" y="2836659"/>
                  <a:pt x="820941" y="2836126"/>
                </a:cubicBezTo>
                <a:cubicBezTo>
                  <a:pt x="814921" y="2835592"/>
                  <a:pt x="810387" y="2834487"/>
                  <a:pt x="807339" y="2832811"/>
                </a:cubicBezTo>
                <a:cubicBezTo>
                  <a:pt x="804291" y="2831134"/>
                  <a:pt x="802310" y="2828734"/>
                  <a:pt x="801395" y="2825610"/>
                </a:cubicBezTo>
                <a:cubicBezTo>
                  <a:pt x="800481" y="2822486"/>
                  <a:pt x="800024" y="2818257"/>
                  <a:pt x="800024" y="2812923"/>
                </a:cubicBezTo>
                <a:lnTo>
                  <a:pt x="800024" y="2764231"/>
                </a:lnTo>
                <a:lnTo>
                  <a:pt x="795452" y="2764231"/>
                </a:lnTo>
                <a:cubicBezTo>
                  <a:pt x="792099" y="2774442"/>
                  <a:pt x="787832" y="2783433"/>
                  <a:pt x="782650" y="2791206"/>
                </a:cubicBezTo>
                <a:cubicBezTo>
                  <a:pt x="769544" y="2810713"/>
                  <a:pt x="742950" y="2828696"/>
                  <a:pt x="702869" y="2845155"/>
                </a:cubicBezTo>
                <a:lnTo>
                  <a:pt x="695325" y="2830525"/>
                </a:lnTo>
                <a:cubicBezTo>
                  <a:pt x="715289" y="2823362"/>
                  <a:pt x="731291" y="2815742"/>
                  <a:pt x="743331" y="2807665"/>
                </a:cubicBezTo>
                <a:cubicBezTo>
                  <a:pt x="755370" y="2799588"/>
                  <a:pt x="764362" y="2791206"/>
                  <a:pt x="770306" y="2782519"/>
                </a:cubicBezTo>
                <a:cubicBezTo>
                  <a:pt x="771982" y="2779928"/>
                  <a:pt x="773620" y="2777109"/>
                  <a:pt x="775221" y="2774061"/>
                </a:cubicBezTo>
                <a:cubicBezTo>
                  <a:pt x="776821" y="2771013"/>
                  <a:pt x="778230" y="2767736"/>
                  <a:pt x="779450" y="2764231"/>
                </a:cubicBezTo>
                <a:lnTo>
                  <a:pt x="717728" y="2764231"/>
                </a:lnTo>
                <a:lnTo>
                  <a:pt x="717728" y="2704338"/>
                </a:lnTo>
                <a:cubicBezTo>
                  <a:pt x="713156" y="2708300"/>
                  <a:pt x="708126" y="2712186"/>
                  <a:pt x="702640" y="2715996"/>
                </a:cubicBezTo>
                <a:lnTo>
                  <a:pt x="693267" y="2704109"/>
                </a:lnTo>
                <a:cubicBezTo>
                  <a:pt x="707593" y="2693593"/>
                  <a:pt x="720661" y="2681973"/>
                  <a:pt x="732472" y="2669248"/>
                </a:cubicBezTo>
                <a:cubicBezTo>
                  <a:pt x="744283" y="2656522"/>
                  <a:pt x="754532" y="2642997"/>
                  <a:pt x="763219" y="2628671"/>
                </a:cubicBezTo>
                <a:close/>
                <a:moveTo>
                  <a:pt x="997763" y="2444267"/>
                </a:moveTo>
                <a:lnTo>
                  <a:pt x="997763" y="2479700"/>
                </a:lnTo>
                <a:lnTo>
                  <a:pt x="1052398" y="2479700"/>
                </a:lnTo>
                <a:lnTo>
                  <a:pt x="1052398" y="2444267"/>
                </a:lnTo>
                <a:close/>
                <a:moveTo>
                  <a:pt x="1717853" y="2439695"/>
                </a:moveTo>
                <a:lnTo>
                  <a:pt x="1717853" y="2453640"/>
                </a:lnTo>
                <a:lnTo>
                  <a:pt x="1773631" y="2453640"/>
                </a:lnTo>
                <a:lnTo>
                  <a:pt x="1773631" y="2439695"/>
                </a:lnTo>
                <a:close/>
                <a:moveTo>
                  <a:pt x="1647444" y="2439695"/>
                </a:moveTo>
                <a:lnTo>
                  <a:pt x="1647444" y="2453640"/>
                </a:lnTo>
                <a:lnTo>
                  <a:pt x="1703451" y="2453640"/>
                </a:lnTo>
                <a:lnTo>
                  <a:pt x="1703451" y="2439695"/>
                </a:lnTo>
                <a:close/>
                <a:moveTo>
                  <a:pt x="984504" y="2431923"/>
                </a:moveTo>
                <a:lnTo>
                  <a:pt x="1065657" y="2431923"/>
                </a:lnTo>
                <a:lnTo>
                  <a:pt x="1065657" y="2492044"/>
                </a:lnTo>
                <a:lnTo>
                  <a:pt x="984504" y="2492044"/>
                </a:lnTo>
                <a:close/>
                <a:moveTo>
                  <a:pt x="0" y="2420950"/>
                </a:moveTo>
                <a:lnTo>
                  <a:pt x="54635" y="2420950"/>
                </a:lnTo>
                <a:lnTo>
                  <a:pt x="54635" y="2434666"/>
                </a:lnTo>
                <a:lnTo>
                  <a:pt x="0" y="2434666"/>
                </a:lnTo>
                <a:close/>
                <a:moveTo>
                  <a:pt x="2174595" y="2417749"/>
                </a:moveTo>
                <a:lnTo>
                  <a:pt x="2174595" y="2456612"/>
                </a:lnTo>
                <a:lnTo>
                  <a:pt x="2203856" y="2456612"/>
                </a:lnTo>
                <a:lnTo>
                  <a:pt x="2203856" y="2417749"/>
                </a:lnTo>
                <a:close/>
                <a:moveTo>
                  <a:pt x="2131847" y="2417749"/>
                </a:moveTo>
                <a:lnTo>
                  <a:pt x="2131847" y="2456612"/>
                </a:lnTo>
                <a:lnTo>
                  <a:pt x="2161337" y="2456612"/>
                </a:lnTo>
                <a:lnTo>
                  <a:pt x="2161337" y="2417749"/>
                </a:lnTo>
                <a:close/>
                <a:moveTo>
                  <a:pt x="1717853" y="2415692"/>
                </a:moveTo>
                <a:lnTo>
                  <a:pt x="1717853" y="2429637"/>
                </a:lnTo>
                <a:lnTo>
                  <a:pt x="1773631" y="2429637"/>
                </a:lnTo>
                <a:lnTo>
                  <a:pt x="1773631" y="2415692"/>
                </a:lnTo>
                <a:close/>
                <a:moveTo>
                  <a:pt x="1647444" y="2415692"/>
                </a:moveTo>
                <a:lnTo>
                  <a:pt x="1647444" y="2429637"/>
                </a:lnTo>
                <a:lnTo>
                  <a:pt x="1703451" y="2429637"/>
                </a:lnTo>
                <a:lnTo>
                  <a:pt x="1703451" y="2415692"/>
                </a:lnTo>
                <a:close/>
                <a:moveTo>
                  <a:pt x="1632585" y="2405634"/>
                </a:moveTo>
                <a:lnTo>
                  <a:pt x="1788490" y="2405634"/>
                </a:lnTo>
                <a:lnTo>
                  <a:pt x="1788490" y="2464155"/>
                </a:lnTo>
                <a:lnTo>
                  <a:pt x="1717853" y="2464155"/>
                </a:lnTo>
                <a:lnTo>
                  <a:pt x="1717853" y="2478329"/>
                </a:lnTo>
                <a:lnTo>
                  <a:pt x="1795805" y="2478329"/>
                </a:lnTo>
                <a:lnTo>
                  <a:pt x="1795805" y="2489530"/>
                </a:lnTo>
                <a:lnTo>
                  <a:pt x="1717853" y="2489530"/>
                </a:lnTo>
                <a:lnTo>
                  <a:pt x="1717853" y="2503474"/>
                </a:lnTo>
                <a:lnTo>
                  <a:pt x="1811579" y="2503474"/>
                </a:lnTo>
                <a:lnTo>
                  <a:pt x="1811579" y="2514676"/>
                </a:lnTo>
                <a:lnTo>
                  <a:pt x="1609496" y="2514676"/>
                </a:lnTo>
                <a:lnTo>
                  <a:pt x="1609496" y="2503474"/>
                </a:lnTo>
                <a:lnTo>
                  <a:pt x="1703451" y="2503474"/>
                </a:lnTo>
                <a:lnTo>
                  <a:pt x="1703451" y="2489530"/>
                </a:lnTo>
                <a:lnTo>
                  <a:pt x="1625270" y="2489530"/>
                </a:lnTo>
                <a:lnTo>
                  <a:pt x="1625270" y="2478329"/>
                </a:lnTo>
                <a:lnTo>
                  <a:pt x="1703451" y="2478329"/>
                </a:lnTo>
                <a:lnTo>
                  <a:pt x="1703451" y="2464155"/>
                </a:lnTo>
                <a:lnTo>
                  <a:pt x="1632585" y="2464155"/>
                </a:lnTo>
                <a:close/>
                <a:moveTo>
                  <a:pt x="1003935" y="2393975"/>
                </a:moveTo>
                <a:lnTo>
                  <a:pt x="1013993" y="2403348"/>
                </a:lnTo>
                <a:cubicBezTo>
                  <a:pt x="1010793" y="2406700"/>
                  <a:pt x="1007326" y="2410168"/>
                  <a:pt x="1003592" y="2413749"/>
                </a:cubicBezTo>
                <a:cubicBezTo>
                  <a:pt x="999858" y="2417330"/>
                  <a:pt x="995934" y="2420912"/>
                  <a:pt x="991819" y="2424493"/>
                </a:cubicBezTo>
                <a:cubicBezTo>
                  <a:pt x="987704" y="2428075"/>
                  <a:pt x="983513" y="2431542"/>
                  <a:pt x="979246" y="2434894"/>
                </a:cubicBezTo>
                <a:cubicBezTo>
                  <a:pt x="974979" y="2438247"/>
                  <a:pt x="970864" y="2441372"/>
                  <a:pt x="966902" y="2444267"/>
                </a:cubicBezTo>
                <a:lnTo>
                  <a:pt x="957758" y="2433294"/>
                </a:lnTo>
                <a:cubicBezTo>
                  <a:pt x="966140" y="2427656"/>
                  <a:pt x="974407" y="2421445"/>
                  <a:pt x="982561" y="2414663"/>
                </a:cubicBezTo>
                <a:cubicBezTo>
                  <a:pt x="990714" y="2407881"/>
                  <a:pt x="997839" y="2400985"/>
                  <a:pt x="1003935" y="2393975"/>
                </a:cubicBezTo>
                <a:close/>
                <a:moveTo>
                  <a:pt x="1047140" y="2393747"/>
                </a:moveTo>
                <a:cubicBezTo>
                  <a:pt x="1050036" y="2396033"/>
                  <a:pt x="1053351" y="2398699"/>
                  <a:pt x="1057084" y="2401748"/>
                </a:cubicBezTo>
                <a:cubicBezTo>
                  <a:pt x="1060818" y="2404796"/>
                  <a:pt x="1064742" y="2408072"/>
                  <a:pt x="1068857" y="2411577"/>
                </a:cubicBezTo>
                <a:cubicBezTo>
                  <a:pt x="1072972" y="2415083"/>
                  <a:pt x="1077087" y="2418664"/>
                  <a:pt x="1081202" y="2422322"/>
                </a:cubicBezTo>
                <a:cubicBezTo>
                  <a:pt x="1085316" y="2425979"/>
                  <a:pt x="1089127" y="2429408"/>
                  <a:pt x="1092631" y="2432608"/>
                </a:cubicBezTo>
                <a:lnTo>
                  <a:pt x="1083259" y="2443581"/>
                </a:lnTo>
                <a:cubicBezTo>
                  <a:pt x="1080059" y="2440381"/>
                  <a:pt x="1076477" y="2436952"/>
                  <a:pt x="1072515" y="2433294"/>
                </a:cubicBezTo>
                <a:cubicBezTo>
                  <a:pt x="1068552" y="2429637"/>
                  <a:pt x="1064514" y="2426017"/>
                  <a:pt x="1060399" y="2422436"/>
                </a:cubicBezTo>
                <a:cubicBezTo>
                  <a:pt x="1056284" y="2418854"/>
                  <a:pt x="1052284" y="2415464"/>
                  <a:pt x="1048397" y="2412263"/>
                </a:cubicBezTo>
                <a:cubicBezTo>
                  <a:pt x="1044511" y="2409063"/>
                  <a:pt x="1040968" y="2406243"/>
                  <a:pt x="1037768" y="2403805"/>
                </a:cubicBezTo>
                <a:close/>
                <a:moveTo>
                  <a:pt x="1263167" y="2393289"/>
                </a:moveTo>
                <a:lnTo>
                  <a:pt x="1263167" y="2434894"/>
                </a:lnTo>
                <a:lnTo>
                  <a:pt x="1323975" y="2434894"/>
                </a:lnTo>
                <a:lnTo>
                  <a:pt x="1323975" y="2393289"/>
                </a:lnTo>
                <a:close/>
                <a:moveTo>
                  <a:pt x="1187958" y="2393289"/>
                </a:moveTo>
                <a:lnTo>
                  <a:pt x="1187958" y="2432151"/>
                </a:lnTo>
                <a:lnTo>
                  <a:pt x="1187958" y="2434894"/>
                </a:lnTo>
                <a:lnTo>
                  <a:pt x="1248537" y="2434894"/>
                </a:lnTo>
                <a:lnTo>
                  <a:pt x="1248537" y="2393289"/>
                </a:lnTo>
                <a:close/>
                <a:moveTo>
                  <a:pt x="734644" y="2387346"/>
                </a:moveTo>
                <a:lnTo>
                  <a:pt x="734644" y="2454097"/>
                </a:lnTo>
                <a:lnTo>
                  <a:pt x="797509" y="2454097"/>
                </a:lnTo>
                <a:lnTo>
                  <a:pt x="797509" y="2387346"/>
                </a:lnTo>
                <a:close/>
                <a:moveTo>
                  <a:pt x="1606753" y="2381402"/>
                </a:moveTo>
                <a:lnTo>
                  <a:pt x="1814322" y="2381402"/>
                </a:lnTo>
                <a:lnTo>
                  <a:pt x="1814322" y="2392146"/>
                </a:lnTo>
                <a:lnTo>
                  <a:pt x="1606753" y="2392146"/>
                </a:lnTo>
                <a:close/>
                <a:moveTo>
                  <a:pt x="720242" y="2372944"/>
                </a:moveTo>
                <a:lnTo>
                  <a:pt x="811682" y="2372944"/>
                </a:lnTo>
                <a:lnTo>
                  <a:pt x="811682" y="2469413"/>
                </a:lnTo>
                <a:lnTo>
                  <a:pt x="720242" y="2469413"/>
                </a:lnTo>
                <a:close/>
                <a:moveTo>
                  <a:pt x="2174595" y="2370658"/>
                </a:moveTo>
                <a:lnTo>
                  <a:pt x="2174595" y="2405405"/>
                </a:lnTo>
                <a:lnTo>
                  <a:pt x="2203856" y="2405405"/>
                </a:lnTo>
                <a:lnTo>
                  <a:pt x="2203856" y="2370658"/>
                </a:lnTo>
                <a:close/>
                <a:moveTo>
                  <a:pt x="2131847" y="2370658"/>
                </a:moveTo>
                <a:lnTo>
                  <a:pt x="2131847" y="2405405"/>
                </a:lnTo>
                <a:lnTo>
                  <a:pt x="2161337" y="2405405"/>
                </a:lnTo>
                <a:lnTo>
                  <a:pt x="2161337" y="2370658"/>
                </a:lnTo>
                <a:close/>
                <a:moveTo>
                  <a:pt x="2118131" y="2357856"/>
                </a:moveTo>
                <a:lnTo>
                  <a:pt x="2217572" y="2357856"/>
                </a:lnTo>
                <a:lnTo>
                  <a:pt x="2217572" y="2469413"/>
                </a:lnTo>
                <a:lnTo>
                  <a:pt x="2118131" y="2469413"/>
                </a:lnTo>
                <a:close/>
                <a:moveTo>
                  <a:pt x="2079955" y="2353741"/>
                </a:moveTo>
                <a:lnTo>
                  <a:pt x="2094585" y="2353741"/>
                </a:lnTo>
                <a:lnTo>
                  <a:pt x="2094585" y="2499131"/>
                </a:lnTo>
                <a:lnTo>
                  <a:pt x="2241118" y="2499131"/>
                </a:lnTo>
                <a:lnTo>
                  <a:pt x="2241118" y="2353741"/>
                </a:lnTo>
                <a:lnTo>
                  <a:pt x="2255749" y="2353741"/>
                </a:lnTo>
                <a:lnTo>
                  <a:pt x="2255749" y="2512847"/>
                </a:lnTo>
                <a:lnTo>
                  <a:pt x="2079955" y="2512847"/>
                </a:lnTo>
                <a:close/>
                <a:moveTo>
                  <a:pt x="1647672" y="2345969"/>
                </a:moveTo>
                <a:lnTo>
                  <a:pt x="1647672" y="2358314"/>
                </a:lnTo>
                <a:lnTo>
                  <a:pt x="1773631" y="2358314"/>
                </a:lnTo>
                <a:lnTo>
                  <a:pt x="1773631" y="2345969"/>
                </a:lnTo>
                <a:close/>
                <a:moveTo>
                  <a:pt x="380314" y="2339797"/>
                </a:moveTo>
                <a:cubicBezTo>
                  <a:pt x="365988" y="2339797"/>
                  <a:pt x="355168" y="2346426"/>
                  <a:pt x="347853" y="2359685"/>
                </a:cubicBezTo>
                <a:cubicBezTo>
                  <a:pt x="340538" y="2372944"/>
                  <a:pt x="336880" y="2392451"/>
                  <a:pt x="336880" y="2418207"/>
                </a:cubicBezTo>
                <a:cubicBezTo>
                  <a:pt x="336880" y="2443810"/>
                  <a:pt x="340538" y="2463279"/>
                  <a:pt x="347853" y="2476614"/>
                </a:cubicBezTo>
                <a:cubicBezTo>
                  <a:pt x="355168" y="2489949"/>
                  <a:pt x="365988" y="2496616"/>
                  <a:pt x="380314" y="2496616"/>
                </a:cubicBezTo>
                <a:cubicBezTo>
                  <a:pt x="394640" y="2496616"/>
                  <a:pt x="405460" y="2489949"/>
                  <a:pt x="412775" y="2476614"/>
                </a:cubicBezTo>
                <a:cubicBezTo>
                  <a:pt x="420090" y="2463279"/>
                  <a:pt x="423748" y="2443810"/>
                  <a:pt x="423748" y="2418207"/>
                </a:cubicBezTo>
                <a:cubicBezTo>
                  <a:pt x="423748" y="2392451"/>
                  <a:pt x="420090" y="2372944"/>
                  <a:pt x="412775" y="2359685"/>
                </a:cubicBezTo>
                <a:cubicBezTo>
                  <a:pt x="405460" y="2346426"/>
                  <a:pt x="394640" y="2339797"/>
                  <a:pt x="380314" y="2339797"/>
                </a:cubicBezTo>
                <a:close/>
                <a:moveTo>
                  <a:pt x="1263167" y="2335225"/>
                </a:moveTo>
                <a:lnTo>
                  <a:pt x="1263167" y="2378202"/>
                </a:lnTo>
                <a:lnTo>
                  <a:pt x="1323975" y="2378202"/>
                </a:lnTo>
                <a:lnTo>
                  <a:pt x="1323975" y="2335225"/>
                </a:lnTo>
                <a:close/>
                <a:moveTo>
                  <a:pt x="1187958" y="2335225"/>
                </a:moveTo>
                <a:lnTo>
                  <a:pt x="1187958" y="2378202"/>
                </a:lnTo>
                <a:lnTo>
                  <a:pt x="1248537" y="2378202"/>
                </a:lnTo>
                <a:lnTo>
                  <a:pt x="1248537" y="2335225"/>
                </a:lnTo>
                <a:close/>
                <a:moveTo>
                  <a:pt x="193777" y="2328138"/>
                </a:moveTo>
                <a:lnTo>
                  <a:pt x="284074" y="2328138"/>
                </a:lnTo>
                <a:lnTo>
                  <a:pt x="284074" y="2339340"/>
                </a:lnTo>
                <a:lnTo>
                  <a:pt x="230581" y="2399919"/>
                </a:lnTo>
                <a:cubicBezTo>
                  <a:pt x="232867" y="2399309"/>
                  <a:pt x="235229" y="2399004"/>
                  <a:pt x="237668" y="2399004"/>
                </a:cubicBezTo>
                <a:cubicBezTo>
                  <a:pt x="248336" y="2399004"/>
                  <a:pt x="257899" y="2401328"/>
                  <a:pt x="266357" y="2405977"/>
                </a:cubicBezTo>
                <a:cubicBezTo>
                  <a:pt x="274815" y="2410625"/>
                  <a:pt x="281407" y="2417178"/>
                  <a:pt x="286131" y="2425636"/>
                </a:cubicBezTo>
                <a:cubicBezTo>
                  <a:pt x="290855" y="2434094"/>
                  <a:pt x="293218" y="2443886"/>
                  <a:pt x="293218" y="2455011"/>
                </a:cubicBezTo>
                <a:cubicBezTo>
                  <a:pt x="293218" y="2465527"/>
                  <a:pt x="290779" y="2475014"/>
                  <a:pt x="285902" y="2483472"/>
                </a:cubicBezTo>
                <a:cubicBezTo>
                  <a:pt x="281026" y="2491930"/>
                  <a:pt x="274358" y="2498560"/>
                  <a:pt x="265900" y="2503360"/>
                </a:cubicBezTo>
                <a:cubicBezTo>
                  <a:pt x="257442" y="2508161"/>
                  <a:pt x="247879" y="2510561"/>
                  <a:pt x="237211" y="2510561"/>
                </a:cubicBezTo>
                <a:cubicBezTo>
                  <a:pt x="224714" y="2510561"/>
                  <a:pt x="213817" y="2507589"/>
                  <a:pt x="204521" y="2501646"/>
                </a:cubicBezTo>
                <a:cubicBezTo>
                  <a:pt x="195224" y="2495702"/>
                  <a:pt x="188976" y="2487320"/>
                  <a:pt x="185776" y="2476500"/>
                </a:cubicBezTo>
                <a:lnTo>
                  <a:pt x="198349" y="2469184"/>
                </a:lnTo>
                <a:cubicBezTo>
                  <a:pt x="200787" y="2477262"/>
                  <a:pt x="205435" y="2483815"/>
                  <a:pt x="212293" y="2488844"/>
                </a:cubicBezTo>
                <a:cubicBezTo>
                  <a:pt x="219151" y="2493873"/>
                  <a:pt x="227457" y="2496388"/>
                  <a:pt x="237211" y="2496388"/>
                </a:cubicBezTo>
                <a:cubicBezTo>
                  <a:pt x="244983" y="2496388"/>
                  <a:pt x="251917" y="2494635"/>
                  <a:pt x="258013" y="2491130"/>
                </a:cubicBezTo>
                <a:cubicBezTo>
                  <a:pt x="264109" y="2487625"/>
                  <a:pt x="268872" y="2482748"/>
                  <a:pt x="272301" y="2476500"/>
                </a:cubicBezTo>
                <a:cubicBezTo>
                  <a:pt x="275730" y="2470251"/>
                  <a:pt x="277444" y="2463089"/>
                  <a:pt x="277444" y="2455011"/>
                </a:cubicBezTo>
                <a:cubicBezTo>
                  <a:pt x="277444" y="2441752"/>
                  <a:pt x="273825" y="2431542"/>
                  <a:pt x="266586" y="2424379"/>
                </a:cubicBezTo>
                <a:cubicBezTo>
                  <a:pt x="259347" y="2417216"/>
                  <a:pt x="249250" y="2413635"/>
                  <a:pt x="236296" y="2413635"/>
                </a:cubicBezTo>
                <a:cubicBezTo>
                  <a:pt x="224104" y="2413635"/>
                  <a:pt x="215036" y="2417216"/>
                  <a:pt x="209093" y="2424379"/>
                </a:cubicBezTo>
                <a:lnTo>
                  <a:pt x="199720" y="2414778"/>
                </a:lnTo>
                <a:lnTo>
                  <a:pt x="263042" y="2342540"/>
                </a:lnTo>
                <a:lnTo>
                  <a:pt x="193777" y="2342540"/>
                </a:lnTo>
                <a:close/>
                <a:moveTo>
                  <a:pt x="125044" y="2328138"/>
                </a:moveTo>
                <a:lnTo>
                  <a:pt x="136246" y="2328138"/>
                </a:lnTo>
                <a:lnTo>
                  <a:pt x="136246" y="2508047"/>
                </a:lnTo>
                <a:lnTo>
                  <a:pt x="120244" y="2508047"/>
                </a:lnTo>
                <a:lnTo>
                  <a:pt x="120244" y="2347798"/>
                </a:lnTo>
                <a:lnTo>
                  <a:pt x="82753" y="2369515"/>
                </a:lnTo>
                <a:lnTo>
                  <a:pt x="82982" y="2352827"/>
                </a:lnTo>
                <a:close/>
                <a:moveTo>
                  <a:pt x="380314" y="2325624"/>
                </a:moveTo>
                <a:cubicBezTo>
                  <a:pt x="399516" y="2325624"/>
                  <a:pt x="414223" y="2333663"/>
                  <a:pt x="424434" y="2349741"/>
                </a:cubicBezTo>
                <a:cubicBezTo>
                  <a:pt x="434645" y="2365819"/>
                  <a:pt x="439750" y="2388641"/>
                  <a:pt x="439750" y="2418207"/>
                </a:cubicBezTo>
                <a:cubicBezTo>
                  <a:pt x="439750" y="2447620"/>
                  <a:pt x="434645" y="2470366"/>
                  <a:pt x="424434" y="2486444"/>
                </a:cubicBezTo>
                <a:cubicBezTo>
                  <a:pt x="414223" y="2502522"/>
                  <a:pt x="399516" y="2510561"/>
                  <a:pt x="380314" y="2510561"/>
                </a:cubicBezTo>
                <a:cubicBezTo>
                  <a:pt x="361112" y="2510561"/>
                  <a:pt x="346405" y="2502522"/>
                  <a:pt x="336194" y="2486444"/>
                </a:cubicBezTo>
                <a:cubicBezTo>
                  <a:pt x="325983" y="2470366"/>
                  <a:pt x="320878" y="2447620"/>
                  <a:pt x="320878" y="2418207"/>
                </a:cubicBezTo>
                <a:cubicBezTo>
                  <a:pt x="320878" y="2388641"/>
                  <a:pt x="325983" y="2365819"/>
                  <a:pt x="336194" y="2349741"/>
                </a:cubicBezTo>
                <a:cubicBezTo>
                  <a:pt x="346405" y="2333663"/>
                  <a:pt x="361112" y="2325624"/>
                  <a:pt x="380314" y="2325624"/>
                </a:cubicBezTo>
                <a:close/>
                <a:moveTo>
                  <a:pt x="1647672" y="2324938"/>
                </a:moveTo>
                <a:lnTo>
                  <a:pt x="1647672" y="2336597"/>
                </a:lnTo>
                <a:lnTo>
                  <a:pt x="1773631" y="2336597"/>
                </a:lnTo>
                <a:lnTo>
                  <a:pt x="1773631" y="2324938"/>
                </a:lnTo>
                <a:close/>
                <a:moveTo>
                  <a:pt x="692124" y="2321509"/>
                </a:moveTo>
                <a:lnTo>
                  <a:pt x="901293" y="2321509"/>
                </a:lnTo>
                <a:lnTo>
                  <a:pt x="901293" y="2336139"/>
                </a:lnTo>
                <a:lnTo>
                  <a:pt x="868604" y="2336139"/>
                </a:lnTo>
                <a:lnTo>
                  <a:pt x="868604" y="2490444"/>
                </a:lnTo>
                <a:cubicBezTo>
                  <a:pt x="868604" y="2498369"/>
                  <a:pt x="867080" y="2504160"/>
                  <a:pt x="864032" y="2507818"/>
                </a:cubicBezTo>
                <a:cubicBezTo>
                  <a:pt x="860984" y="2511475"/>
                  <a:pt x="855345" y="2513762"/>
                  <a:pt x="847115" y="2514676"/>
                </a:cubicBezTo>
                <a:cubicBezTo>
                  <a:pt x="841172" y="2515285"/>
                  <a:pt x="834809" y="2515743"/>
                  <a:pt x="828027" y="2516048"/>
                </a:cubicBezTo>
                <a:cubicBezTo>
                  <a:pt x="821245" y="2516352"/>
                  <a:pt x="815187" y="2516352"/>
                  <a:pt x="809853" y="2516048"/>
                </a:cubicBezTo>
                <a:lnTo>
                  <a:pt x="807567" y="2500046"/>
                </a:lnTo>
                <a:cubicBezTo>
                  <a:pt x="813206" y="2500503"/>
                  <a:pt x="819112" y="2500808"/>
                  <a:pt x="825284" y="2500960"/>
                </a:cubicBezTo>
                <a:cubicBezTo>
                  <a:pt x="831456" y="2501112"/>
                  <a:pt x="836981" y="2501036"/>
                  <a:pt x="841857" y="2500731"/>
                </a:cubicBezTo>
                <a:cubicBezTo>
                  <a:pt x="844448" y="2500579"/>
                  <a:pt x="846544" y="2500312"/>
                  <a:pt x="848144" y="2499931"/>
                </a:cubicBezTo>
                <a:cubicBezTo>
                  <a:pt x="849744" y="2499550"/>
                  <a:pt x="850963" y="2498826"/>
                  <a:pt x="851802" y="2497759"/>
                </a:cubicBezTo>
                <a:cubicBezTo>
                  <a:pt x="852640" y="2496693"/>
                  <a:pt x="853211" y="2495245"/>
                  <a:pt x="853516" y="2493416"/>
                </a:cubicBezTo>
                <a:cubicBezTo>
                  <a:pt x="853821" y="2491587"/>
                  <a:pt x="853973" y="2489149"/>
                  <a:pt x="853973" y="2486101"/>
                </a:cubicBezTo>
                <a:lnTo>
                  <a:pt x="853973" y="2336139"/>
                </a:lnTo>
                <a:lnTo>
                  <a:pt x="692124" y="2336139"/>
                </a:lnTo>
                <a:close/>
                <a:moveTo>
                  <a:pt x="2066239" y="2320595"/>
                </a:moveTo>
                <a:lnTo>
                  <a:pt x="2269921" y="2320595"/>
                </a:lnTo>
                <a:lnTo>
                  <a:pt x="2269921" y="2334082"/>
                </a:lnTo>
                <a:lnTo>
                  <a:pt x="2066239" y="2334082"/>
                </a:lnTo>
                <a:close/>
                <a:moveTo>
                  <a:pt x="1173327" y="2320366"/>
                </a:moveTo>
                <a:lnTo>
                  <a:pt x="1338605" y="2320366"/>
                </a:lnTo>
                <a:lnTo>
                  <a:pt x="1338605" y="2489530"/>
                </a:lnTo>
                <a:cubicBezTo>
                  <a:pt x="1338605" y="2493949"/>
                  <a:pt x="1338301" y="2497683"/>
                  <a:pt x="1337691" y="2500731"/>
                </a:cubicBezTo>
                <a:cubicBezTo>
                  <a:pt x="1337081" y="2503779"/>
                  <a:pt x="1335976" y="2506332"/>
                  <a:pt x="1334376" y="2508389"/>
                </a:cubicBezTo>
                <a:cubicBezTo>
                  <a:pt x="1332776" y="2510447"/>
                  <a:pt x="1330604" y="2512085"/>
                  <a:pt x="1327861" y="2513304"/>
                </a:cubicBezTo>
                <a:cubicBezTo>
                  <a:pt x="1325118" y="2514524"/>
                  <a:pt x="1321613" y="2515362"/>
                  <a:pt x="1317345" y="2515819"/>
                </a:cubicBezTo>
                <a:cubicBezTo>
                  <a:pt x="1315669" y="2516124"/>
                  <a:pt x="1313650" y="2516314"/>
                  <a:pt x="1311287" y="2516390"/>
                </a:cubicBezTo>
                <a:cubicBezTo>
                  <a:pt x="1308925" y="2516467"/>
                  <a:pt x="1306487" y="2516581"/>
                  <a:pt x="1303972" y="2516733"/>
                </a:cubicBezTo>
                <a:cubicBezTo>
                  <a:pt x="1301458" y="2516886"/>
                  <a:pt x="1298981" y="2516962"/>
                  <a:pt x="1296543" y="2516962"/>
                </a:cubicBezTo>
                <a:cubicBezTo>
                  <a:pt x="1294104" y="2516962"/>
                  <a:pt x="1291971" y="2516962"/>
                  <a:pt x="1290142" y="2516962"/>
                </a:cubicBezTo>
                <a:lnTo>
                  <a:pt x="1287170" y="2500046"/>
                </a:lnTo>
                <a:cubicBezTo>
                  <a:pt x="1290523" y="2500350"/>
                  <a:pt x="1294485" y="2500617"/>
                  <a:pt x="1299057" y="2500846"/>
                </a:cubicBezTo>
                <a:cubicBezTo>
                  <a:pt x="1303629" y="2501074"/>
                  <a:pt x="1307668" y="2501036"/>
                  <a:pt x="1311173" y="2500731"/>
                </a:cubicBezTo>
                <a:cubicBezTo>
                  <a:pt x="1316507" y="2500579"/>
                  <a:pt x="1319974" y="2499703"/>
                  <a:pt x="1321575" y="2498102"/>
                </a:cubicBezTo>
                <a:cubicBezTo>
                  <a:pt x="1323175" y="2496502"/>
                  <a:pt x="1323975" y="2493035"/>
                  <a:pt x="1323975" y="2487701"/>
                </a:cubicBezTo>
                <a:lnTo>
                  <a:pt x="1323975" y="2450439"/>
                </a:lnTo>
                <a:lnTo>
                  <a:pt x="1263167" y="2450439"/>
                </a:lnTo>
                <a:lnTo>
                  <a:pt x="1263167" y="2516962"/>
                </a:lnTo>
                <a:lnTo>
                  <a:pt x="1248537" y="2516962"/>
                </a:lnTo>
                <a:lnTo>
                  <a:pt x="1248537" y="2450439"/>
                </a:lnTo>
                <a:lnTo>
                  <a:pt x="1187501" y="2450439"/>
                </a:lnTo>
                <a:cubicBezTo>
                  <a:pt x="1187196" y="2457907"/>
                  <a:pt x="1186548" y="2464841"/>
                  <a:pt x="1185558" y="2471242"/>
                </a:cubicBezTo>
                <a:cubicBezTo>
                  <a:pt x="1184567" y="2477643"/>
                  <a:pt x="1183119" y="2483777"/>
                  <a:pt x="1181214" y="2489644"/>
                </a:cubicBezTo>
                <a:cubicBezTo>
                  <a:pt x="1179309" y="2495512"/>
                  <a:pt x="1176871" y="2501227"/>
                  <a:pt x="1173899" y="2506789"/>
                </a:cubicBezTo>
                <a:cubicBezTo>
                  <a:pt x="1170927" y="2512352"/>
                  <a:pt x="1167155" y="2517876"/>
                  <a:pt x="1162583" y="2523363"/>
                </a:cubicBezTo>
                <a:lnTo>
                  <a:pt x="1148639" y="2514905"/>
                </a:lnTo>
                <a:cubicBezTo>
                  <a:pt x="1153820" y="2508199"/>
                  <a:pt x="1158011" y="2501836"/>
                  <a:pt x="1161212" y="2495817"/>
                </a:cubicBezTo>
                <a:cubicBezTo>
                  <a:pt x="1164412" y="2489797"/>
                  <a:pt x="1166927" y="2483510"/>
                  <a:pt x="1168755" y="2476957"/>
                </a:cubicBezTo>
                <a:cubicBezTo>
                  <a:pt x="1170584" y="2470404"/>
                  <a:pt x="1171803" y="2463241"/>
                  <a:pt x="1172413" y="2455468"/>
                </a:cubicBezTo>
                <a:cubicBezTo>
                  <a:pt x="1173023" y="2447696"/>
                  <a:pt x="1173327" y="2438781"/>
                  <a:pt x="1173327" y="2428722"/>
                </a:cubicBezTo>
                <a:close/>
                <a:moveTo>
                  <a:pt x="469239" y="2320137"/>
                </a:moveTo>
                <a:lnTo>
                  <a:pt x="532790" y="2320137"/>
                </a:lnTo>
                <a:lnTo>
                  <a:pt x="532790" y="2384602"/>
                </a:lnTo>
                <a:lnTo>
                  <a:pt x="491642" y="2384602"/>
                </a:lnTo>
                <a:lnTo>
                  <a:pt x="488670" y="2420721"/>
                </a:lnTo>
                <a:lnTo>
                  <a:pt x="530276" y="2420721"/>
                </a:lnTo>
                <a:cubicBezTo>
                  <a:pt x="530123" y="2435809"/>
                  <a:pt x="529742" y="2448839"/>
                  <a:pt x="529133" y="2459812"/>
                </a:cubicBezTo>
                <a:cubicBezTo>
                  <a:pt x="528523" y="2470785"/>
                  <a:pt x="527761" y="2481148"/>
                  <a:pt x="526847" y="2490901"/>
                </a:cubicBezTo>
                <a:cubicBezTo>
                  <a:pt x="526389" y="2495626"/>
                  <a:pt x="525704" y="2499474"/>
                  <a:pt x="524789" y="2502446"/>
                </a:cubicBezTo>
                <a:cubicBezTo>
                  <a:pt x="523875" y="2505418"/>
                  <a:pt x="522503" y="2507780"/>
                  <a:pt x="520674" y="2509533"/>
                </a:cubicBezTo>
                <a:cubicBezTo>
                  <a:pt x="518846" y="2511285"/>
                  <a:pt x="516483" y="2512580"/>
                  <a:pt x="513588" y="2513419"/>
                </a:cubicBezTo>
                <a:cubicBezTo>
                  <a:pt x="510692" y="2514257"/>
                  <a:pt x="507035" y="2514828"/>
                  <a:pt x="502615" y="2515133"/>
                </a:cubicBezTo>
                <a:cubicBezTo>
                  <a:pt x="498653" y="2515438"/>
                  <a:pt x="494424" y="2515628"/>
                  <a:pt x="489928" y="2515705"/>
                </a:cubicBezTo>
                <a:cubicBezTo>
                  <a:pt x="485432" y="2515781"/>
                  <a:pt x="481812" y="2515743"/>
                  <a:pt x="479069" y="2515590"/>
                </a:cubicBezTo>
                <a:lnTo>
                  <a:pt x="476555" y="2499131"/>
                </a:lnTo>
                <a:cubicBezTo>
                  <a:pt x="477926" y="2499283"/>
                  <a:pt x="479565" y="2499398"/>
                  <a:pt x="481470" y="2499474"/>
                </a:cubicBezTo>
                <a:cubicBezTo>
                  <a:pt x="483375" y="2499550"/>
                  <a:pt x="485356" y="2499626"/>
                  <a:pt x="487413" y="2499703"/>
                </a:cubicBezTo>
                <a:cubicBezTo>
                  <a:pt x="489471" y="2499779"/>
                  <a:pt x="491490" y="2499817"/>
                  <a:pt x="493471" y="2499817"/>
                </a:cubicBezTo>
                <a:cubicBezTo>
                  <a:pt x="495452" y="2499817"/>
                  <a:pt x="497205" y="2499817"/>
                  <a:pt x="498729" y="2499817"/>
                </a:cubicBezTo>
                <a:cubicBezTo>
                  <a:pt x="501777" y="2499665"/>
                  <a:pt x="504215" y="2499474"/>
                  <a:pt x="506044" y="2499245"/>
                </a:cubicBezTo>
                <a:cubicBezTo>
                  <a:pt x="507873" y="2499017"/>
                  <a:pt x="509244" y="2498407"/>
                  <a:pt x="510159" y="2497417"/>
                </a:cubicBezTo>
                <a:cubicBezTo>
                  <a:pt x="511073" y="2496426"/>
                  <a:pt x="511683" y="2495016"/>
                  <a:pt x="511988" y="2493188"/>
                </a:cubicBezTo>
                <a:cubicBezTo>
                  <a:pt x="512292" y="2491359"/>
                  <a:pt x="512597" y="2488768"/>
                  <a:pt x="512902" y="2485415"/>
                </a:cubicBezTo>
                <a:cubicBezTo>
                  <a:pt x="513664" y="2474442"/>
                  <a:pt x="514197" y="2464993"/>
                  <a:pt x="514502" y="2457069"/>
                </a:cubicBezTo>
                <a:cubicBezTo>
                  <a:pt x="514807" y="2449144"/>
                  <a:pt x="515036" y="2441981"/>
                  <a:pt x="515188" y="2435580"/>
                </a:cubicBezTo>
                <a:lnTo>
                  <a:pt x="473583" y="2435580"/>
                </a:lnTo>
                <a:lnTo>
                  <a:pt x="478383" y="2370658"/>
                </a:lnTo>
                <a:lnTo>
                  <a:pt x="518389" y="2370658"/>
                </a:lnTo>
                <a:lnTo>
                  <a:pt x="518389" y="2334768"/>
                </a:lnTo>
                <a:lnTo>
                  <a:pt x="469239" y="2334768"/>
                </a:lnTo>
                <a:close/>
                <a:moveTo>
                  <a:pt x="650291" y="2318537"/>
                </a:moveTo>
                <a:lnTo>
                  <a:pt x="659435" y="2330653"/>
                </a:lnTo>
                <a:cubicBezTo>
                  <a:pt x="654558" y="2334768"/>
                  <a:pt x="649262" y="2339073"/>
                  <a:pt x="643547" y="2343569"/>
                </a:cubicBezTo>
                <a:cubicBezTo>
                  <a:pt x="637832" y="2348065"/>
                  <a:pt x="631926" y="2352484"/>
                  <a:pt x="625830" y="2356828"/>
                </a:cubicBezTo>
                <a:cubicBezTo>
                  <a:pt x="619734" y="2361171"/>
                  <a:pt x="613562" y="2365362"/>
                  <a:pt x="607314" y="2369401"/>
                </a:cubicBezTo>
                <a:cubicBezTo>
                  <a:pt x="601065" y="2373439"/>
                  <a:pt x="594969" y="2377135"/>
                  <a:pt x="589026" y="2380488"/>
                </a:cubicBezTo>
                <a:lnTo>
                  <a:pt x="581253" y="2368372"/>
                </a:lnTo>
                <a:cubicBezTo>
                  <a:pt x="586283" y="2365629"/>
                  <a:pt x="591883" y="2362238"/>
                  <a:pt x="598055" y="2358199"/>
                </a:cubicBezTo>
                <a:cubicBezTo>
                  <a:pt x="604228" y="2354161"/>
                  <a:pt x="610438" y="2349893"/>
                  <a:pt x="616686" y="2345398"/>
                </a:cubicBezTo>
                <a:cubicBezTo>
                  <a:pt x="622935" y="2340902"/>
                  <a:pt x="628993" y="2336330"/>
                  <a:pt x="634860" y="2331682"/>
                </a:cubicBezTo>
                <a:cubicBezTo>
                  <a:pt x="640727" y="2327033"/>
                  <a:pt x="645871" y="2322652"/>
                  <a:pt x="650291" y="2318537"/>
                </a:cubicBezTo>
                <a:close/>
                <a:moveTo>
                  <a:pt x="1632585" y="2314651"/>
                </a:moveTo>
                <a:lnTo>
                  <a:pt x="1788490" y="2314651"/>
                </a:lnTo>
                <a:lnTo>
                  <a:pt x="1788490" y="2368143"/>
                </a:lnTo>
                <a:lnTo>
                  <a:pt x="1632585" y="2368143"/>
                </a:lnTo>
                <a:close/>
                <a:moveTo>
                  <a:pt x="2027606" y="2310765"/>
                </a:moveTo>
                <a:lnTo>
                  <a:pt x="2032635" y="2324481"/>
                </a:lnTo>
                <a:cubicBezTo>
                  <a:pt x="2025167" y="2325700"/>
                  <a:pt x="2016709" y="2326881"/>
                  <a:pt x="2007260" y="2328024"/>
                </a:cubicBezTo>
                <a:cubicBezTo>
                  <a:pt x="1997811" y="2329167"/>
                  <a:pt x="1987143" y="2330348"/>
                  <a:pt x="1975256" y="2331567"/>
                </a:cubicBezTo>
                <a:lnTo>
                  <a:pt x="1975256" y="2361057"/>
                </a:lnTo>
                <a:lnTo>
                  <a:pt x="2042007" y="2361057"/>
                </a:lnTo>
                <a:lnTo>
                  <a:pt x="2042007" y="2375001"/>
                </a:lnTo>
                <a:lnTo>
                  <a:pt x="1975256" y="2375001"/>
                </a:lnTo>
                <a:lnTo>
                  <a:pt x="1975256" y="2496616"/>
                </a:lnTo>
                <a:lnTo>
                  <a:pt x="2015490" y="2496616"/>
                </a:lnTo>
                <a:lnTo>
                  <a:pt x="2015490" y="2457755"/>
                </a:lnTo>
                <a:lnTo>
                  <a:pt x="1986458" y="2457755"/>
                </a:lnTo>
                <a:lnTo>
                  <a:pt x="1986458" y="2444039"/>
                </a:lnTo>
                <a:lnTo>
                  <a:pt x="2015490" y="2444039"/>
                </a:lnTo>
                <a:lnTo>
                  <a:pt x="2015490" y="2413635"/>
                </a:lnTo>
                <a:lnTo>
                  <a:pt x="1985543" y="2413635"/>
                </a:lnTo>
                <a:lnTo>
                  <a:pt x="1985543" y="2399919"/>
                </a:lnTo>
                <a:lnTo>
                  <a:pt x="2029435" y="2399919"/>
                </a:lnTo>
                <a:lnTo>
                  <a:pt x="2029435" y="2510333"/>
                </a:lnTo>
                <a:lnTo>
                  <a:pt x="1907362" y="2510333"/>
                </a:lnTo>
                <a:lnTo>
                  <a:pt x="1907362" y="2403576"/>
                </a:lnTo>
                <a:cubicBezTo>
                  <a:pt x="1914677" y="2402357"/>
                  <a:pt x="1921840" y="2400681"/>
                  <a:pt x="1928850" y="2398547"/>
                </a:cubicBezTo>
                <a:cubicBezTo>
                  <a:pt x="1935861" y="2396414"/>
                  <a:pt x="1941957" y="2393975"/>
                  <a:pt x="1947138" y="2391232"/>
                </a:cubicBezTo>
                <a:lnTo>
                  <a:pt x="1953082" y="2404262"/>
                </a:lnTo>
                <a:cubicBezTo>
                  <a:pt x="1951253" y="2405176"/>
                  <a:pt x="1949043" y="2406167"/>
                  <a:pt x="1946453" y="2407234"/>
                </a:cubicBezTo>
                <a:cubicBezTo>
                  <a:pt x="1943862" y="2408301"/>
                  <a:pt x="1941081" y="2409291"/>
                  <a:pt x="1938109" y="2410206"/>
                </a:cubicBezTo>
                <a:cubicBezTo>
                  <a:pt x="1935137" y="2411120"/>
                  <a:pt x="1932165" y="2411958"/>
                  <a:pt x="1929193" y="2412720"/>
                </a:cubicBezTo>
                <a:cubicBezTo>
                  <a:pt x="1926221" y="2413482"/>
                  <a:pt x="1923440" y="2414168"/>
                  <a:pt x="1920849" y="2414778"/>
                </a:cubicBezTo>
                <a:lnTo>
                  <a:pt x="1920849" y="2444039"/>
                </a:lnTo>
                <a:lnTo>
                  <a:pt x="1949196" y="2444039"/>
                </a:lnTo>
                <a:lnTo>
                  <a:pt x="1949196" y="2457755"/>
                </a:lnTo>
                <a:lnTo>
                  <a:pt x="1920849" y="2457755"/>
                </a:lnTo>
                <a:lnTo>
                  <a:pt x="1920849" y="2496616"/>
                </a:lnTo>
                <a:lnTo>
                  <a:pt x="1961083" y="2496616"/>
                </a:lnTo>
                <a:lnTo>
                  <a:pt x="1961083" y="2375001"/>
                </a:lnTo>
                <a:lnTo>
                  <a:pt x="1902561" y="2375001"/>
                </a:lnTo>
                <a:lnTo>
                  <a:pt x="1902561" y="2361057"/>
                </a:lnTo>
                <a:lnTo>
                  <a:pt x="1961083" y="2361057"/>
                </a:lnTo>
                <a:lnTo>
                  <a:pt x="1961083" y="2332710"/>
                </a:lnTo>
                <a:cubicBezTo>
                  <a:pt x="1949958" y="2333625"/>
                  <a:pt x="1940014" y="2334349"/>
                  <a:pt x="1931251" y="2334882"/>
                </a:cubicBezTo>
                <a:cubicBezTo>
                  <a:pt x="1922488" y="2335415"/>
                  <a:pt x="1914830" y="2335758"/>
                  <a:pt x="1908276" y="2335911"/>
                </a:cubicBezTo>
                <a:lnTo>
                  <a:pt x="1904619" y="2321966"/>
                </a:lnTo>
                <a:cubicBezTo>
                  <a:pt x="1912544" y="2321814"/>
                  <a:pt x="1921649" y="2321509"/>
                  <a:pt x="1931937" y="2321052"/>
                </a:cubicBezTo>
                <a:cubicBezTo>
                  <a:pt x="1942224" y="2320595"/>
                  <a:pt x="1953844" y="2319756"/>
                  <a:pt x="1966798" y="2318537"/>
                </a:cubicBezTo>
                <a:cubicBezTo>
                  <a:pt x="1979752" y="2317318"/>
                  <a:pt x="1991335" y="2316061"/>
                  <a:pt x="2001545" y="2314765"/>
                </a:cubicBezTo>
                <a:cubicBezTo>
                  <a:pt x="2011756" y="2313470"/>
                  <a:pt x="2020443" y="2312136"/>
                  <a:pt x="2027606" y="2310765"/>
                </a:cubicBezTo>
                <a:close/>
                <a:moveTo>
                  <a:pt x="561365" y="2307564"/>
                </a:moveTo>
                <a:lnTo>
                  <a:pt x="576224" y="2307564"/>
                </a:lnTo>
                <a:lnTo>
                  <a:pt x="576224" y="2397404"/>
                </a:lnTo>
                <a:lnTo>
                  <a:pt x="668807" y="2397404"/>
                </a:lnTo>
                <a:lnTo>
                  <a:pt x="668807" y="2412263"/>
                </a:lnTo>
                <a:lnTo>
                  <a:pt x="611886" y="2412263"/>
                </a:lnTo>
                <a:cubicBezTo>
                  <a:pt x="616763" y="2431923"/>
                  <a:pt x="623773" y="2448458"/>
                  <a:pt x="632917" y="2461869"/>
                </a:cubicBezTo>
                <a:cubicBezTo>
                  <a:pt x="642975" y="2476652"/>
                  <a:pt x="656539" y="2489225"/>
                  <a:pt x="673608" y="2499588"/>
                </a:cubicBezTo>
                <a:lnTo>
                  <a:pt x="663549" y="2511704"/>
                </a:lnTo>
                <a:cubicBezTo>
                  <a:pt x="654405" y="2505303"/>
                  <a:pt x="646290" y="2498636"/>
                  <a:pt x="639204" y="2491702"/>
                </a:cubicBezTo>
                <a:cubicBezTo>
                  <a:pt x="632117" y="2484768"/>
                  <a:pt x="626059" y="2477185"/>
                  <a:pt x="621030" y="2468956"/>
                </a:cubicBezTo>
                <a:cubicBezTo>
                  <a:pt x="616305" y="2461336"/>
                  <a:pt x="612038" y="2452840"/>
                  <a:pt x="608228" y="2443467"/>
                </a:cubicBezTo>
                <a:cubicBezTo>
                  <a:pt x="604418" y="2434094"/>
                  <a:pt x="601142" y="2423693"/>
                  <a:pt x="598398" y="2412263"/>
                </a:cubicBezTo>
                <a:lnTo>
                  <a:pt x="576224" y="2412263"/>
                </a:lnTo>
                <a:lnTo>
                  <a:pt x="576224" y="2497302"/>
                </a:lnTo>
                <a:cubicBezTo>
                  <a:pt x="579120" y="2496235"/>
                  <a:pt x="582206" y="2494902"/>
                  <a:pt x="585483" y="2493302"/>
                </a:cubicBezTo>
                <a:cubicBezTo>
                  <a:pt x="588759" y="2491702"/>
                  <a:pt x="591998" y="2490063"/>
                  <a:pt x="595198" y="2488387"/>
                </a:cubicBezTo>
                <a:cubicBezTo>
                  <a:pt x="598398" y="2486710"/>
                  <a:pt x="601446" y="2485034"/>
                  <a:pt x="604342" y="2483358"/>
                </a:cubicBezTo>
                <a:cubicBezTo>
                  <a:pt x="607238" y="2481681"/>
                  <a:pt x="609828" y="2480157"/>
                  <a:pt x="612114" y="2478786"/>
                </a:cubicBezTo>
                <a:lnTo>
                  <a:pt x="616001" y="2494102"/>
                </a:lnTo>
                <a:cubicBezTo>
                  <a:pt x="612191" y="2496540"/>
                  <a:pt x="607961" y="2498941"/>
                  <a:pt x="603313" y="2501303"/>
                </a:cubicBezTo>
                <a:cubicBezTo>
                  <a:pt x="598665" y="2503665"/>
                  <a:pt x="593941" y="2505989"/>
                  <a:pt x="589140" y="2508275"/>
                </a:cubicBezTo>
                <a:cubicBezTo>
                  <a:pt x="584340" y="2510561"/>
                  <a:pt x="579577" y="2512656"/>
                  <a:pt x="574853" y="2514562"/>
                </a:cubicBezTo>
                <a:cubicBezTo>
                  <a:pt x="570128" y="2516467"/>
                  <a:pt x="565709" y="2518181"/>
                  <a:pt x="561594" y="2519705"/>
                </a:cubicBezTo>
                <a:lnTo>
                  <a:pt x="554507" y="2506218"/>
                </a:lnTo>
                <a:cubicBezTo>
                  <a:pt x="557098" y="2504846"/>
                  <a:pt x="558889" y="2503284"/>
                  <a:pt x="559879" y="2501531"/>
                </a:cubicBezTo>
                <a:cubicBezTo>
                  <a:pt x="560870" y="2499779"/>
                  <a:pt x="561365" y="2498141"/>
                  <a:pt x="561365" y="2496616"/>
                </a:cubicBezTo>
                <a:lnTo>
                  <a:pt x="561365" y="2412263"/>
                </a:lnTo>
                <a:lnTo>
                  <a:pt x="536448" y="2412263"/>
                </a:lnTo>
                <a:lnTo>
                  <a:pt x="536448" y="2397404"/>
                </a:lnTo>
                <a:lnTo>
                  <a:pt x="561365" y="2397404"/>
                </a:lnTo>
                <a:close/>
                <a:moveTo>
                  <a:pt x="1863699" y="2305964"/>
                </a:moveTo>
                <a:lnTo>
                  <a:pt x="1878101" y="2305964"/>
                </a:lnTo>
                <a:lnTo>
                  <a:pt x="1878101" y="2345741"/>
                </a:lnTo>
                <a:lnTo>
                  <a:pt x="1899818" y="2345741"/>
                </a:lnTo>
                <a:lnTo>
                  <a:pt x="1899818" y="2360828"/>
                </a:lnTo>
                <a:lnTo>
                  <a:pt x="1878101" y="2360828"/>
                </a:lnTo>
                <a:lnTo>
                  <a:pt x="1878101" y="2409063"/>
                </a:lnTo>
                <a:cubicBezTo>
                  <a:pt x="1882521" y="2407691"/>
                  <a:pt x="1886483" y="2406434"/>
                  <a:pt x="1889988" y="2405291"/>
                </a:cubicBezTo>
                <a:cubicBezTo>
                  <a:pt x="1893494" y="2404148"/>
                  <a:pt x="1896084" y="2403195"/>
                  <a:pt x="1897761" y="2402433"/>
                </a:cubicBezTo>
                <a:lnTo>
                  <a:pt x="1900961" y="2417292"/>
                </a:lnTo>
                <a:cubicBezTo>
                  <a:pt x="1899285" y="2418054"/>
                  <a:pt x="1896351" y="2419159"/>
                  <a:pt x="1892160" y="2420607"/>
                </a:cubicBezTo>
                <a:cubicBezTo>
                  <a:pt x="1887969" y="2422055"/>
                  <a:pt x="1883283" y="2423617"/>
                  <a:pt x="1878101" y="2425293"/>
                </a:cubicBezTo>
                <a:lnTo>
                  <a:pt x="1878101" y="2490444"/>
                </a:lnTo>
                <a:cubicBezTo>
                  <a:pt x="1878101" y="2493949"/>
                  <a:pt x="1877873" y="2496998"/>
                  <a:pt x="1877415" y="2499588"/>
                </a:cubicBezTo>
                <a:cubicBezTo>
                  <a:pt x="1876958" y="2502179"/>
                  <a:pt x="1876082" y="2504351"/>
                  <a:pt x="1874787" y="2506103"/>
                </a:cubicBezTo>
                <a:cubicBezTo>
                  <a:pt x="1873491" y="2507856"/>
                  <a:pt x="1871662" y="2509266"/>
                  <a:pt x="1869300" y="2510333"/>
                </a:cubicBezTo>
                <a:cubicBezTo>
                  <a:pt x="1866938" y="2511399"/>
                  <a:pt x="1863852" y="2512238"/>
                  <a:pt x="1860042" y="2512847"/>
                </a:cubicBezTo>
                <a:cubicBezTo>
                  <a:pt x="1856994" y="2513304"/>
                  <a:pt x="1853489" y="2513647"/>
                  <a:pt x="1849526" y="2513876"/>
                </a:cubicBezTo>
                <a:cubicBezTo>
                  <a:pt x="1845564" y="2514104"/>
                  <a:pt x="1841983" y="2514142"/>
                  <a:pt x="1838782" y="2513990"/>
                </a:cubicBezTo>
                <a:lnTo>
                  <a:pt x="1836267" y="2498217"/>
                </a:lnTo>
                <a:cubicBezTo>
                  <a:pt x="1838858" y="2498522"/>
                  <a:pt x="1841716" y="2498712"/>
                  <a:pt x="1844840" y="2498788"/>
                </a:cubicBezTo>
                <a:cubicBezTo>
                  <a:pt x="1847964" y="2498864"/>
                  <a:pt x="1850898" y="2498902"/>
                  <a:pt x="1853641" y="2498902"/>
                </a:cubicBezTo>
                <a:cubicBezTo>
                  <a:pt x="1855927" y="2498902"/>
                  <a:pt x="1857756" y="2498788"/>
                  <a:pt x="1859127" y="2498560"/>
                </a:cubicBezTo>
                <a:cubicBezTo>
                  <a:pt x="1860499" y="2498331"/>
                  <a:pt x="1861528" y="2497874"/>
                  <a:pt x="1862213" y="2497188"/>
                </a:cubicBezTo>
                <a:cubicBezTo>
                  <a:pt x="1862899" y="2496502"/>
                  <a:pt x="1863319" y="2495550"/>
                  <a:pt x="1863471" y="2494331"/>
                </a:cubicBezTo>
                <a:cubicBezTo>
                  <a:pt x="1863623" y="2493111"/>
                  <a:pt x="1863699" y="2491511"/>
                  <a:pt x="1863699" y="2489530"/>
                </a:cubicBezTo>
                <a:lnTo>
                  <a:pt x="1863699" y="2429865"/>
                </a:lnTo>
                <a:cubicBezTo>
                  <a:pt x="1857299" y="2431847"/>
                  <a:pt x="1851507" y="2433599"/>
                  <a:pt x="1846326" y="2435123"/>
                </a:cubicBezTo>
                <a:cubicBezTo>
                  <a:pt x="1841144" y="2436647"/>
                  <a:pt x="1837487" y="2437638"/>
                  <a:pt x="1835353" y="2438095"/>
                </a:cubicBezTo>
                <a:lnTo>
                  <a:pt x="1831467" y="2422550"/>
                </a:lnTo>
                <a:cubicBezTo>
                  <a:pt x="1832534" y="2422398"/>
                  <a:pt x="1834172" y="2422017"/>
                  <a:pt x="1836382" y="2421407"/>
                </a:cubicBezTo>
                <a:cubicBezTo>
                  <a:pt x="1838591" y="2420798"/>
                  <a:pt x="1841144" y="2420112"/>
                  <a:pt x="1844040" y="2419350"/>
                </a:cubicBezTo>
                <a:cubicBezTo>
                  <a:pt x="1846935" y="2418588"/>
                  <a:pt x="1850060" y="2417711"/>
                  <a:pt x="1853413" y="2416721"/>
                </a:cubicBezTo>
                <a:cubicBezTo>
                  <a:pt x="1856765" y="2415730"/>
                  <a:pt x="1860194" y="2414701"/>
                  <a:pt x="1863699" y="2413635"/>
                </a:cubicBezTo>
                <a:lnTo>
                  <a:pt x="1863699" y="2360828"/>
                </a:lnTo>
                <a:lnTo>
                  <a:pt x="1836953" y="2360828"/>
                </a:lnTo>
                <a:lnTo>
                  <a:pt x="1836953" y="2345741"/>
                </a:lnTo>
                <a:lnTo>
                  <a:pt x="1863699" y="2345741"/>
                </a:lnTo>
                <a:close/>
                <a:moveTo>
                  <a:pt x="1028624" y="2305278"/>
                </a:moveTo>
                <a:cubicBezTo>
                  <a:pt x="1029843" y="2308021"/>
                  <a:pt x="1031253" y="2311679"/>
                  <a:pt x="1032853" y="2316251"/>
                </a:cubicBezTo>
                <a:cubicBezTo>
                  <a:pt x="1034453" y="2320823"/>
                  <a:pt x="1036015" y="2325471"/>
                  <a:pt x="1037539" y="2330196"/>
                </a:cubicBezTo>
                <a:lnTo>
                  <a:pt x="1126922" y="2330196"/>
                </a:lnTo>
                <a:lnTo>
                  <a:pt x="1126922" y="2343912"/>
                </a:lnTo>
                <a:lnTo>
                  <a:pt x="986561" y="2343912"/>
                </a:lnTo>
                <a:cubicBezTo>
                  <a:pt x="989609" y="2347569"/>
                  <a:pt x="992810" y="2351608"/>
                  <a:pt x="996163" y="2356027"/>
                </a:cubicBezTo>
                <a:cubicBezTo>
                  <a:pt x="999515" y="2360447"/>
                  <a:pt x="1002792" y="2364943"/>
                  <a:pt x="1005992" y="2369515"/>
                </a:cubicBezTo>
                <a:lnTo>
                  <a:pt x="996848" y="2375458"/>
                </a:lnTo>
                <a:lnTo>
                  <a:pt x="1041883" y="2375458"/>
                </a:lnTo>
                <a:cubicBezTo>
                  <a:pt x="1045693" y="2370887"/>
                  <a:pt x="1049388" y="2365743"/>
                  <a:pt x="1052969" y="2360028"/>
                </a:cubicBezTo>
                <a:cubicBezTo>
                  <a:pt x="1056551" y="2354313"/>
                  <a:pt x="1059561" y="2349017"/>
                  <a:pt x="1061999" y="2344140"/>
                </a:cubicBezTo>
                <a:lnTo>
                  <a:pt x="1075029" y="2350998"/>
                </a:lnTo>
                <a:cubicBezTo>
                  <a:pt x="1072743" y="2354961"/>
                  <a:pt x="1070153" y="2359037"/>
                  <a:pt x="1067257" y="2363228"/>
                </a:cubicBezTo>
                <a:cubicBezTo>
                  <a:pt x="1064361" y="2367419"/>
                  <a:pt x="1061466" y="2371496"/>
                  <a:pt x="1058570" y="2375458"/>
                </a:cubicBezTo>
                <a:lnTo>
                  <a:pt x="1110691" y="2375458"/>
                </a:lnTo>
                <a:lnTo>
                  <a:pt x="1110691" y="2490444"/>
                </a:lnTo>
                <a:cubicBezTo>
                  <a:pt x="1110691" y="2495626"/>
                  <a:pt x="1110348" y="2499741"/>
                  <a:pt x="1109662" y="2502789"/>
                </a:cubicBezTo>
                <a:cubicBezTo>
                  <a:pt x="1108977" y="2505837"/>
                  <a:pt x="1107719" y="2508237"/>
                  <a:pt x="1105890" y="2509990"/>
                </a:cubicBezTo>
                <a:cubicBezTo>
                  <a:pt x="1104062" y="2511742"/>
                  <a:pt x="1101509" y="2512961"/>
                  <a:pt x="1098232" y="2513647"/>
                </a:cubicBezTo>
                <a:cubicBezTo>
                  <a:pt x="1094956" y="2514333"/>
                  <a:pt x="1090803" y="2514905"/>
                  <a:pt x="1085774" y="2515362"/>
                </a:cubicBezTo>
                <a:cubicBezTo>
                  <a:pt x="1081811" y="2515666"/>
                  <a:pt x="1077658" y="2515933"/>
                  <a:pt x="1073315" y="2516162"/>
                </a:cubicBezTo>
                <a:cubicBezTo>
                  <a:pt x="1068971" y="2516390"/>
                  <a:pt x="1064971" y="2516429"/>
                  <a:pt x="1061313" y="2516276"/>
                </a:cubicBezTo>
                <a:lnTo>
                  <a:pt x="1058342" y="2501189"/>
                </a:lnTo>
                <a:cubicBezTo>
                  <a:pt x="1061847" y="2501493"/>
                  <a:pt x="1065657" y="2501722"/>
                  <a:pt x="1069772" y="2501874"/>
                </a:cubicBezTo>
                <a:cubicBezTo>
                  <a:pt x="1073886" y="2502027"/>
                  <a:pt x="1077696" y="2502027"/>
                  <a:pt x="1081202" y="2501874"/>
                </a:cubicBezTo>
                <a:cubicBezTo>
                  <a:pt x="1084707" y="2501874"/>
                  <a:pt x="1087488" y="2501722"/>
                  <a:pt x="1089545" y="2501417"/>
                </a:cubicBezTo>
                <a:cubicBezTo>
                  <a:pt x="1091603" y="2501112"/>
                  <a:pt x="1093127" y="2500465"/>
                  <a:pt x="1094117" y="2499474"/>
                </a:cubicBezTo>
                <a:cubicBezTo>
                  <a:pt x="1095108" y="2498484"/>
                  <a:pt x="1095756" y="2497036"/>
                  <a:pt x="1096061" y="2495131"/>
                </a:cubicBezTo>
                <a:cubicBezTo>
                  <a:pt x="1096365" y="2493226"/>
                  <a:pt x="1096518" y="2490673"/>
                  <a:pt x="1096518" y="2487473"/>
                </a:cubicBezTo>
                <a:lnTo>
                  <a:pt x="1096518" y="2388717"/>
                </a:lnTo>
                <a:lnTo>
                  <a:pt x="954329" y="2388717"/>
                </a:lnTo>
                <a:lnTo>
                  <a:pt x="954329" y="2517648"/>
                </a:lnTo>
                <a:lnTo>
                  <a:pt x="940155" y="2517648"/>
                </a:lnTo>
                <a:lnTo>
                  <a:pt x="940155" y="2375458"/>
                </a:lnTo>
                <a:lnTo>
                  <a:pt x="992962" y="2375458"/>
                </a:lnTo>
                <a:cubicBezTo>
                  <a:pt x="990067" y="2371039"/>
                  <a:pt x="986980" y="2366619"/>
                  <a:pt x="983704" y="2362200"/>
                </a:cubicBezTo>
                <a:cubicBezTo>
                  <a:pt x="980427" y="2357780"/>
                  <a:pt x="977417" y="2353970"/>
                  <a:pt x="974674" y="2350770"/>
                </a:cubicBezTo>
                <a:lnTo>
                  <a:pt x="985647" y="2343912"/>
                </a:lnTo>
                <a:lnTo>
                  <a:pt x="923239" y="2343912"/>
                </a:lnTo>
                <a:lnTo>
                  <a:pt x="923239" y="2330196"/>
                </a:lnTo>
                <a:lnTo>
                  <a:pt x="1021766" y="2330196"/>
                </a:lnTo>
                <a:cubicBezTo>
                  <a:pt x="1020394" y="2326386"/>
                  <a:pt x="1018946" y="2322576"/>
                  <a:pt x="1017422" y="2318766"/>
                </a:cubicBezTo>
                <a:cubicBezTo>
                  <a:pt x="1015898" y="2314956"/>
                  <a:pt x="1014527" y="2311603"/>
                  <a:pt x="1013307" y="2308707"/>
                </a:cubicBezTo>
                <a:close/>
                <a:moveTo>
                  <a:pt x="1433931" y="2304364"/>
                </a:moveTo>
                <a:lnTo>
                  <a:pt x="1449019" y="2308707"/>
                </a:lnTo>
                <a:cubicBezTo>
                  <a:pt x="1447343" y="2313737"/>
                  <a:pt x="1445590" y="2318651"/>
                  <a:pt x="1443761" y="2323452"/>
                </a:cubicBezTo>
                <a:cubicBezTo>
                  <a:pt x="1441933" y="2328253"/>
                  <a:pt x="1439951" y="2333015"/>
                  <a:pt x="1437818" y="2337740"/>
                </a:cubicBezTo>
                <a:lnTo>
                  <a:pt x="1569034" y="2337740"/>
                </a:lnTo>
                <a:lnTo>
                  <a:pt x="1569034" y="2351456"/>
                </a:lnTo>
                <a:lnTo>
                  <a:pt x="1491767" y="2351456"/>
                </a:lnTo>
                <a:lnTo>
                  <a:pt x="1491310" y="2403576"/>
                </a:lnTo>
                <a:cubicBezTo>
                  <a:pt x="1491310" y="2404338"/>
                  <a:pt x="1491310" y="2405138"/>
                  <a:pt x="1491310" y="2405977"/>
                </a:cubicBezTo>
                <a:cubicBezTo>
                  <a:pt x="1491310" y="2406815"/>
                  <a:pt x="1491234" y="2407615"/>
                  <a:pt x="1491081" y="2408377"/>
                </a:cubicBezTo>
                <a:lnTo>
                  <a:pt x="1581607" y="2408377"/>
                </a:lnTo>
                <a:lnTo>
                  <a:pt x="1581607" y="2422550"/>
                </a:lnTo>
                <a:lnTo>
                  <a:pt x="1492681" y="2422550"/>
                </a:lnTo>
                <a:cubicBezTo>
                  <a:pt x="1496796" y="2432761"/>
                  <a:pt x="1501711" y="2442019"/>
                  <a:pt x="1507426" y="2450325"/>
                </a:cubicBezTo>
                <a:cubicBezTo>
                  <a:pt x="1513141" y="2458631"/>
                  <a:pt x="1519809" y="2466213"/>
                  <a:pt x="1527429" y="2473071"/>
                </a:cubicBezTo>
                <a:cubicBezTo>
                  <a:pt x="1535049" y="2479929"/>
                  <a:pt x="1543736" y="2486063"/>
                  <a:pt x="1553489" y="2491473"/>
                </a:cubicBezTo>
                <a:cubicBezTo>
                  <a:pt x="1563243" y="2496883"/>
                  <a:pt x="1574292" y="2501874"/>
                  <a:pt x="1586636" y="2506446"/>
                </a:cubicBezTo>
                <a:lnTo>
                  <a:pt x="1578407" y="2521991"/>
                </a:lnTo>
                <a:cubicBezTo>
                  <a:pt x="1555851" y="2513609"/>
                  <a:pt x="1536649" y="2502293"/>
                  <a:pt x="1520799" y="2488044"/>
                </a:cubicBezTo>
                <a:cubicBezTo>
                  <a:pt x="1504950" y="2473795"/>
                  <a:pt x="1492681" y="2457907"/>
                  <a:pt x="1483995" y="2440381"/>
                </a:cubicBezTo>
                <a:cubicBezTo>
                  <a:pt x="1477594" y="2455926"/>
                  <a:pt x="1466621" y="2470632"/>
                  <a:pt x="1451076" y="2484501"/>
                </a:cubicBezTo>
                <a:cubicBezTo>
                  <a:pt x="1435531" y="2498369"/>
                  <a:pt x="1414653" y="2510866"/>
                  <a:pt x="1388440" y="2521991"/>
                </a:cubicBezTo>
                <a:lnTo>
                  <a:pt x="1379296" y="2506904"/>
                </a:lnTo>
                <a:cubicBezTo>
                  <a:pt x="1393774" y="2500960"/>
                  <a:pt x="1406461" y="2494788"/>
                  <a:pt x="1417358" y="2488387"/>
                </a:cubicBezTo>
                <a:cubicBezTo>
                  <a:pt x="1428255" y="2481986"/>
                  <a:pt x="1437475" y="2475281"/>
                  <a:pt x="1445019" y="2468270"/>
                </a:cubicBezTo>
                <a:cubicBezTo>
                  <a:pt x="1452562" y="2461260"/>
                  <a:pt x="1458620" y="2453944"/>
                  <a:pt x="1463192" y="2446324"/>
                </a:cubicBezTo>
                <a:cubicBezTo>
                  <a:pt x="1467764" y="2438705"/>
                  <a:pt x="1471041" y="2430780"/>
                  <a:pt x="1473022" y="2422550"/>
                </a:cubicBezTo>
                <a:lnTo>
                  <a:pt x="1382268" y="2422550"/>
                </a:lnTo>
                <a:lnTo>
                  <a:pt x="1382268" y="2408377"/>
                </a:lnTo>
                <a:lnTo>
                  <a:pt x="1475079" y="2408377"/>
                </a:lnTo>
                <a:cubicBezTo>
                  <a:pt x="1475079" y="2407310"/>
                  <a:pt x="1475117" y="2406281"/>
                  <a:pt x="1475194" y="2405291"/>
                </a:cubicBezTo>
                <a:cubicBezTo>
                  <a:pt x="1475270" y="2404300"/>
                  <a:pt x="1475308" y="2403195"/>
                  <a:pt x="1475308" y="2401976"/>
                </a:cubicBezTo>
                <a:lnTo>
                  <a:pt x="1475994" y="2351456"/>
                </a:lnTo>
                <a:lnTo>
                  <a:pt x="1431417" y="2351456"/>
                </a:lnTo>
                <a:cubicBezTo>
                  <a:pt x="1427454" y="2359380"/>
                  <a:pt x="1423339" y="2367038"/>
                  <a:pt x="1419072" y="2374430"/>
                </a:cubicBezTo>
                <a:cubicBezTo>
                  <a:pt x="1414805" y="2381821"/>
                  <a:pt x="1410233" y="2388946"/>
                  <a:pt x="1405356" y="2395804"/>
                </a:cubicBezTo>
                <a:lnTo>
                  <a:pt x="1392098" y="2386889"/>
                </a:lnTo>
                <a:cubicBezTo>
                  <a:pt x="1401699" y="2373934"/>
                  <a:pt x="1409929" y="2360523"/>
                  <a:pt x="1416787" y="2346655"/>
                </a:cubicBezTo>
                <a:cubicBezTo>
                  <a:pt x="1423645" y="2332787"/>
                  <a:pt x="1429359" y="2318690"/>
                  <a:pt x="1433931" y="2304364"/>
                </a:cubicBezTo>
                <a:close/>
                <a:moveTo>
                  <a:pt x="1483766" y="2142210"/>
                </a:moveTo>
                <a:lnTo>
                  <a:pt x="1483766" y="2161641"/>
                </a:lnTo>
                <a:lnTo>
                  <a:pt x="1521257" y="2161641"/>
                </a:lnTo>
                <a:lnTo>
                  <a:pt x="1521257" y="2142210"/>
                </a:lnTo>
                <a:close/>
                <a:moveTo>
                  <a:pt x="979246" y="2139010"/>
                </a:moveTo>
                <a:lnTo>
                  <a:pt x="979246" y="2167128"/>
                </a:lnTo>
                <a:lnTo>
                  <a:pt x="1079601" y="2167128"/>
                </a:lnTo>
                <a:lnTo>
                  <a:pt x="1079601" y="2139010"/>
                </a:lnTo>
                <a:close/>
                <a:moveTo>
                  <a:pt x="2370734" y="2129409"/>
                </a:moveTo>
                <a:lnTo>
                  <a:pt x="2370734" y="2163699"/>
                </a:lnTo>
                <a:lnTo>
                  <a:pt x="2419655" y="2163699"/>
                </a:lnTo>
                <a:lnTo>
                  <a:pt x="2419655" y="2129409"/>
                </a:lnTo>
                <a:close/>
                <a:moveTo>
                  <a:pt x="1483766" y="2113178"/>
                </a:moveTo>
                <a:lnTo>
                  <a:pt x="1483766" y="2131237"/>
                </a:lnTo>
                <a:lnTo>
                  <a:pt x="1521257" y="2131237"/>
                </a:lnTo>
                <a:lnTo>
                  <a:pt x="1521257" y="2113178"/>
                </a:lnTo>
                <a:close/>
                <a:moveTo>
                  <a:pt x="2125447" y="2110892"/>
                </a:moveTo>
                <a:lnTo>
                  <a:pt x="2140534" y="2110892"/>
                </a:lnTo>
                <a:lnTo>
                  <a:pt x="2140534" y="2122094"/>
                </a:lnTo>
                <a:cubicBezTo>
                  <a:pt x="2140534" y="2136267"/>
                  <a:pt x="2136877" y="2148840"/>
                  <a:pt x="2129561" y="2159812"/>
                </a:cubicBezTo>
                <a:cubicBezTo>
                  <a:pt x="2122094" y="2170785"/>
                  <a:pt x="2108683" y="2181377"/>
                  <a:pt x="2089328" y="2191588"/>
                </a:cubicBezTo>
                <a:lnTo>
                  <a:pt x="2080184" y="2178100"/>
                </a:lnTo>
                <a:cubicBezTo>
                  <a:pt x="2098471" y="2169414"/>
                  <a:pt x="2110587" y="2160956"/>
                  <a:pt x="2116531" y="2152726"/>
                </a:cubicBezTo>
                <a:cubicBezTo>
                  <a:pt x="2122475" y="2144344"/>
                  <a:pt x="2125447" y="2134133"/>
                  <a:pt x="2125447" y="2122094"/>
                </a:cubicBezTo>
                <a:close/>
                <a:moveTo>
                  <a:pt x="979246" y="2098091"/>
                </a:moveTo>
                <a:lnTo>
                  <a:pt x="979246" y="2126208"/>
                </a:lnTo>
                <a:lnTo>
                  <a:pt x="1079601" y="2126208"/>
                </a:lnTo>
                <a:lnTo>
                  <a:pt x="1079601" y="2098091"/>
                </a:lnTo>
                <a:close/>
                <a:moveTo>
                  <a:pt x="1867586" y="2089632"/>
                </a:moveTo>
                <a:lnTo>
                  <a:pt x="1984400" y="2089632"/>
                </a:lnTo>
                <a:lnTo>
                  <a:pt x="1978228" y="2117750"/>
                </a:lnTo>
                <a:lnTo>
                  <a:pt x="2018690" y="2117750"/>
                </a:lnTo>
                <a:cubicBezTo>
                  <a:pt x="2017928" y="2126589"/>
                  <a:pt x="2017014" y="2135124"/>
                  <a:pt x="2015947" y="2143353"/>
                </a:cubicBezTo>
                <a:cubicBezTo>
                  <a:pt x="2014880" y="2151583"/>
                  <a:pt x="2013813" y="2158136"/>
                  <a:pt x="2012747" y="2163013"/>
                </a:cubicBezTo>
                <a:cubicBezTo>
                  <a:pt x="2011985" y="2166366"/>
                  <a:pt x="2011108" y="2169071"/>
                  <a:pt x="2010118" y="2171128"/>
                </a:cubicBezTo>
                <a:cubicBezTo>
                  <a:pt x="2009127" y="2173186"/>
                  <a:pt x="2007717" y="2174824"/>
                  <a:pt x="2005889" y="2176043"/>
                </a:cubicBezTo>
                <a:cubicBezTo>
                  <a:pt x="2004060" y="2177262"/>
                  <a:pt x="2001774" y="2178177"/>
                  <a:pt x="1999031" y="2178786"/>
                </a:cubicBezTo>
                <a:cubicBezTo>
                  <a:pt x="1996287" y="2179396"/>
                  <a:pt x="1992859" y="2179929"/>
                  <a:pt x="1988744" y="2180387"/>
                </a:cubicBezTo>
                <a:cubicBezTo>
                  <a:pt x="1986000" y="2180691"/>
                  <a:pt x="1982876" y="2180920"/>
                  <a:pt x="1979371" y="2181072"/>
                </a:cubicBezTo>
                <a:cubicBezTo>
                  <a:pt x="1975866" y="2181225"/>
                  <a:pt x="1972361" y="2181377"/>
                  <a:pt x="1968855" y="2181529"/>
                </a:cubicBezTo>
                <a:cubicBezTo>
                  <a:pt x="1965350" y="2181682"/>
                  <a:pt x="1961997" y="2181758"/>
                  <a:pt x="1958797" y="2181758"/>
                </a:cubicBezTo>
                <a:cubicBezTo>
                  <a:pt x="1955597" y="2181758"/>
                  <a:pt x="1952930" y="2181682"/>
                  <a:pt x="1950796" y="2181529"/>
                </a:cubicBezTo>
                <a:lnTo>
                  <a:pt x="1948510" y="2166899"/>
                </a:lnTo>
                <a:cubicBezTo>
                  <a:pt x="1950187" y="2167052"/>
                  <a:pt x="1952473" y="2167166"/>
                  <a:pt x="1955368" y="2167242"/>
                </a:cubicBezTo>
                <a:cubicBezTo>
                  <a:pt x="1958264" y="2167318"/>
                  <a:pt x="1961274" y="2167394"/>
                  <a:pt x="1964398" y="2167471"/>
                </a:cubicBezTo>
                <a:cubicBezTo>
                  <a:pt x="1967522" y="2167547"/>
                  <a:pt x="1970570" y="2167585"/>
                  <a:pt x="1973542" y="2167585"/>
                </a:cubicBezTo>
                <a:cubicBezTo>
                  <a:pt x="1976513" y="2167585"/>
                  <a:pt x="1978914" y="2167585"/>
                  <a:pt x="1980743" y="2167585"/>
                </a:cubicBezTo>
                <a:cubicBezTo>
                  <a:pt x="1984553" y="2167585"/>
                  <a:pt x="1987563" y="2167471"/>
                  <a:pt x="1989772" y="2167242"/>
                </a:cubicBezTo>
                <a:cubicBezTo>
                  <a:pt x="1991982" y="2167013"/>
                  <a:pt x="1993697" y="2166632"/>
                  <a:pt x="1994916" y="2166099"/>
                </a:cubicBezTo>
                <a:cubicBezTo>
                  <a:pt x="1996135" y="2165566"/>
                  <a:pt x="1997011" y="2164727"/>
                  <a:pt x="1997545" y="2163584"/>
                </a:cubicBezTo>
                <a:cubicBezTo>
                  <a:pt x="1998078" y="2162441"/>
                  <a:pt x="1998573" y="2160879"/>
                  <a:pt x="1999031" y="2158898"/>
                </a:cubicBezTo>
                <a:cubicBezTo>
                  <a:pt x="1999793" y="2155545"/>
                  <a:pt x="2000479" y="2151469"/>
                  <a:pt x="2001088" y="2146668"/>
                </a:cubicBezTo>
                <a:cubicBezTo>
                  <a:pt x="2001697" y="2141867"/>
                  <a:pt x="2002231" y="2136724"/>
                  <a:pt x="2002688" y="2131237"/>
                </a:cubicBezTo>
                <a:lnTo>
                  <a:pt x="1960854" y="2131237"/>
                </a:lnTo>
                <a:lnTo>
                  <a:pt x="1967484" y="2103120"/>
                </a:lnTo>
                <a:lnTo>
                  <a:pt x="1913534" y="2103120"/>
                </a:lnTo>
                <a:lnTo>
                  <a:pt x="1911934" y="2116836"/>
                </a:lnTo>
                <a:cubicBezTo>
                  <a:pt x="1909191" y="2134819"/>
                  <a:pt x="1902942" y="2148992"/>
                  <a:pt x="1893189" y="2159355"/>
                </a:cubicBezTo>
                <a:cubicBezTo>
                  <a:pt x="1888312" y="2164689"/>
                  <a:pt x="1882025" y="2169757"/>
                  <a:pt x="1874329" y="2174557"/>
                </a:cubicBezTo>
                <a:cubicBezTo>
                  <a:pt x="1866633" y="2179358"/>
                  <a:pt x="1857527" y="2184196"/>
                  <a:pt x="1847012" y="2189073"/>
                </a:cubicBezTo>
                <a:lnTo>
                  <a:pt x="1838325" y="2176729"/>
                </a:lnTo>
                <a:cubicBezTo>
                  <a:pt x="1848535" y="2172309"/>
                  <a:pt x="1857261" y="2167852"/>
                  <a:pt x="1864499" y="2163356"/>
                </a:cubicBezTo>
                <a:cubicBezTo>
                  <a:pt x="1871739" y="2158860"/>
                  <a:pt x="1877492" y="2154250"/>
                  <a:pt x="1881759" y="2149525"/>
                </a:cubicBezTo>
                <a:cubicBezTo>
                  <a:pt x="1890446" y="2140229"/>
                  <a:pt x="1895932" y="2128494"/>
                  <a:pt x="1898218" y="2114321"/>
                </a:cubicBezTo>
                <a:lnTo>
                  <a:pt x="1899361" y="2103120"/>
                </a:lnTo>
                <a:lnTo>
                  <a:pt x="1867586" y="2103120"/>
                </a:lnTo>
                <a:close/>
                <a:moveTo>
                  <a:pt x="0" y="2087575"/>
                </a:moveTo>
                <a:lnTo>
                  <a:pt x="54635" y="2087575"/>
                </a:lnTo>
                <a:lnTo>
                  <a:pt x="54635" y="2101291"/>
                </a:lnTo>
                <a:lnTo>
                  <a:pt x="0" y="2101291"/>
                </a:lnTo>
                <a:close/>
                <a:moveTo>
                  <a:pt x="2370734" y="2086889"/>
                </a:moveTo>
                <a:lnTo>
                  <a:pt x="2370734" y="2116150"/>
                </a:lnTo>
                <a:lnTo>
                  <a:pt x="2419655" y="2116150"/>
                </a:lnTo>
                <a:lnTo>
                  <a:pt x="2419655" y="2086889"/>
                </a:lnTo>
                <a:close/>
                <a:moveTo>
                  <a:pt x="1483766" y="2083232"/>
                </a:moveTo>
                <a:lnTo>
                  <a:pt x="1483766" y="2102205"/>
                </a:lnTo>
                <a:lnTo>
                  <a:pt x="1521257" y="2102205"/>
                </a:lnTo>
                <a:lnTo>
                  <a:pt x="1521257" y="2083232"/>
                </a:lnTo>
                <a:close/>
                <a:moveTo>
                  <a:pt x="1246022" y="2065858"/>
                </a:moveTo>
                <a:lnTo>
                  <a:pt x="1260881" y="2065858"/>
                </a:lnTo>
                <a:lnTo>
                  <a:pt x="1260881" y="2091461"/>
                </a:lnTo>
                <a:lnTo>
                  <a:pt x="1350950" y="2091461"/>
                </a:lnTo>
                <a:lnTo>
                  <a:pt x="1351178" y="2104720"/>
                </a:lnTo>
                <a:lnTo>
                  <a:pt x="1275283" y="2104720"/>
                </a:lnTo>
                <a:cubicBezTo>
                  <a:pt x="1284732" y="2117369"/>
                  <a:pt x="1296581" y="2128418"/>
                  <a:pt x="1310830" y="2137867"/>
                </a:cubicBezTo>
                <a:cubicBezTo>
                  <a:pt x="1325080" y="2147316"/>
                  <a:pt x="1340510" y="2155241"/>
                  <a:pt x="1357122" y="2161641"/>
                </a:cubicBezTo>
                <a:lnTo>
                  <a:pt x="1349349" y="2176500"/>
                </a:lnTo>
                <a:cubicBezTo>
                  <a:pt x="1340510" y="2172843"/>
                  <a:pt x="1331785" y="2168537"/>
                  <a:pt x="1323175" y="2163584"/>
                </a:cubicBezTo>
                <a:cubicBezTo>
                  <a:pt x="1314564" y="2158631"/>
                  <a:pt x="1306449" y="2153107"/>
                  <a:pt x="1298829" y="2147011"/>
                </a:cubicBezTo>
                <a:cubicBezTo>
                  <a:pt x="1291209" y="2140915"/>
                  <a:pt x="1284237" y="2134362"/>
                  <a:pt x="1277912" y="2127351"/>
                </a:cubicBezTo>
                <a:cubicBezTo>
                  <a:pt x="1271587" y="2120341"/>
                  <a:pt x="1266215" y="2112797"/>
                  <a:pt x="1261796" y="2104720"/>
                </a:cubicBezTo>
                <a:lnTo>
                  <a:pt x="1260881" y="2104720"/>
                </a:lnTo>
                <a:lnTo>
                  <a:pt x="1260881" y="2187245"/>
                </a:lnTo>
                <a:lnTo>
                  <a:pt x="1246022" y="2187245"/>
                </a:lnTo>
                <a:lnTo>
                  <a:pt x="1246022" y="2104949"/>
                </a:lnTo>
                <a:cubicBezTo>
                  <a:pt x="1241907" y="2112721"/>
                  <a:pt x="1236612" y="2120150"/>
                  <a:pt x="1230135" y="2127237"/>
                </a:cubicBezTo>
                <a:cubicBezTo>
                  <a:pt x="1223658" y="2134324"/>
                  <a:pt x="1216495" y="2140953"/>
                  <a:pt x="1208646" y="2147125"/>
                </a:cubicBezTo>
                <a:cubicBezTo>
                  <a:pt x="1200797" y="2153297"/>
                  <a:pt x="1192492" y="2158860"/>
                  <a:pt x="1183729" y="2163813"/>
                </a:cubicBezTo>
                <a:cubicBezTo>
                  <a:pt x="1174966" y="2168766"/>
                  <a:pt x="1166317" y="2172995"/>
                  <a:pt x="1157783" y="2176500"/>
                </a:cubicBezTo>
                <a:lnTo>
                  <a:pt x="1150010" y="2162784"/>
                </a:lnTo>
                <a:cubicBezTo>
                  <a:pt x="1165860" y="2156841"/>
                  <a:pt x="1180947" y="2148954"/>
                  <a:pt x="1195273" y="2139124"/>
                </a:cubicBezTo>
                <a:cubicBezTo>
                  <a:pt x="1209599" y="2129294"/>
                  <a:pt x="1221638" y="2117826"/>
                  <a:pt x="1231392" y="2104720"/>
                </a:cubicBezTo>
                <a:lnTo>
                  <a:pt x="1155725" y="2104720"/>
                </a:lnTo>
                <a:lnTo>
                  <a:pt x="1155497" y="2091461"/>
                </a:lnTo>
                <a:lnTo>
                  <a:pt x="1246022" y="2091461"/>
                </a:lnTo>
                <a:close/>
                <a:moveTo>
                  <a:pt x="1480566" y="2052599"/>
                </a:moveTo>
                <a:lnTo>
                  <a:pt x="1492681" y="2056942"/>
                </a:lnTo>
                <a:cubicBezTo>
                  <a:pt x="1491615" y="2059686"/>
                  <a:pt x="1490586" y="2062277"/>
                  <a:pt x="1489595" y="2064715"/>
                </a:cubicBezTo>
                <a:cubicBezTo>
                  <a:pt x="1488605" y="2067153"/>
                  <a:pt x="1487576" y="2069592"/>
                  <a:pt x="1486509" y="2072030"/>
                </a:cubicBezTo>
                <a:lnTo>
                  <a:pt x="1523314" y="2072030"/>
                </a:lnTo>
                <a:lnTo>
                  <a:pt x="1516227" y="2057628"/>
                </a:lnTo>
                <a:lnTo>
                  <a:pt x="1528572" y="2053514"/>
                </a:lnTo>
                <a:cubicBezTo>
                  <a:pt x="1529334" y="2054733"/>
                  <a:pt x="1530134" y="2056219"/>
                  <a:pt x="1530972" y="2057971"/>
                </a:cubicBezTo>
                <a:cubicBezTo>
                  <a:pt x="1531810" y="2059724"/>
                  <a:pt x="1532763" y="2061667"/>
                  <a:pt x="1533830" y="2063800"/>
                </a:cubicBezTo>
                <a:cubicBezTo>
                  <a:pt x="1534592" y="2065477"/>
                  <a:pt x="1535316" y="2066963"/>
                  <a:pt x="1536001" y="2068258"/>
                </a:cubicBezTo>
                <a:cubicBezTo>
                  <a:pt x="1536687" y="2069554"/>
                  <a:pt x="1537259" y="2070811"/>
                  <a:pt x="1537716" y="2072030"/>
                </a:cubicBezTo>
                <a:lnTo>
                  <a:pt x="1581379" y="2072030"/>
                </a:lnTo>
                <a:lnTo>
                  <a:pt x="1581379" y="2083232"/>
                </a:lnTo>
                <a:lnTo>
                  <a:pt x="1535430" y="2083232"/>
                </a:lnTo>
                <a:lnTo>
                  <a:pt x="1535430" y="2102205"/>
                </a:lnTo>
                <a:lnTo>
                  <a:pt x="1577492" y="2102205"/>
                </a:lnTo>
                <a:lnTo>
                  <a:pt x="1577492" y="2113178"/>
                </a:lnTo>
                <a:lnTo>
                  <a:pt x="1535430" y="2113178"/>
                </a:lnTo>
                <a:lnTo>
                  <a:pt x="1535430" y="2131237"/>
                </a:lnTo>
                <a:lnTo>
                  <a:pt x="1577492" y="2131237"/>
                </a:lnTo>
                <a:lnTo>
                  <a:pt x="1577492" y="2142210"/>
                </a:lnTo>
                <a:lnTo>
                  <a:pt x="1535430" y="2142210"/>
                </a:lnTo>
                <a:lnTo>
                  <a:pt x="1535430" y="2161641"/>
                </a:lnTo>
                <a:lnTo>
                  <a:pt x="1585950" y="2161641"/>
                </a:lnTo>
                <a:lnTo>
                  <a:pt x="1585950" y="2172614"/>
                </a:lnTo>
                <a:lnTo>
                  <a:pt x="1483766" y="2172614"/>
                </a:lnTo>
                <a:lnTo>
                  <a:pt x="1483766" y="2188159"/>
                </a:lnTo>
                <a:lnTo>
                  <a:pt x="1470050" y="2188159"/>
                </a:lnTo>
                <a:lnTo>
                  <a:pt x="1470050" y="2102662"/>
                </a:lnTo>
                <a:cubicBezTo>
                  <a:pt x="1467612" y="2106777"/>
                  <a:pt x="1465250" y="2110664"/>
                  <a:pt x="1462964" y="2114321"/>
                </a:cubicBezTo>
                <a:cubicBezTo>
                  <a:pt x="1460678" y="2117979"/>
                  <a:pt x="1458468" y="2121408"/>
                  <a:pt x="1456334" y="2124608"/>
                </a:cubicBezTo>
                <a:lnTo>
                  <a:pt x="1445590" y="2117521"/>
                </a:lnTo>
                <a:cubicBezTo>
                  <a:pt x="1447114" y="2115388"/>
                  <a:pt x="1448752" y="2112949"/>
                  <a:pt x="1450505" y="2110206"/>
                </a:cubicBezTo>
                <a:cubicBezTo>
                  <a:pt x="1452257" y="2107463"/>
                  <a:pt x="1454048" y="2104567"/>
                  <a:pt x="1455877" y="2101520"/>
                </a:cubicBezTo>
                <a:cubicBezTo>
                  <a:pt x="1457706" y="2098471"/>
                  <a:pt x="1459497" y="2095424"/>
                  <a:pt x="1461249" y="2092375"/>
                </a:cubicBezTo>
                <a:cubicBezTo>
                  <a:pt x="1463002" y="2089328"/>
                  <a:pt x="1464564" y="2086432"/>
                  <a:pt x="1465935" y="2083689"/>
                </a:cubicBezTo>
                <a:cubicBezTo>
                  <a:pt x="1468831" y="2078355"/>
                  <a:pt x="1471498" y="2073059"/>
                  <a:pt x="1473937" y="2067801"/>
                </a:cubicBezTo>
                <a:cubicBezTo>
                  <a:pt x="1476375" y="2062543"/>
                  <a:pt x="1478585" y="2057476"/>
                  <a:pt x="1480566" y="2052599"/>
                </a:cubicBezTo>
                <a:close/>
                <a:moveTo>
                  <a:pt x="1741856" y="2050999"/>
                </a:moveTo>
                <a:lnTo>
                  <a:pt x="1756029" y="2050999"/>
                </a:lnTo>
                <a:lnTo>
                  <a:pt x="1756029" y="2149754"/>
                </a:lnTo>
                <a:cubicBezTo>
                  <a:pt x="1756029" y="2153259"/>
                  <a:pt x="1756219" y="2156041"/>
                  <a:pt x="1756600" y="2158098"/>
                </a:cubicBezTo>
                <a:cubicBezTo>
                  <a:pt x="1756981" y="2160155"/>
                  <a:pt x="1757781" y="2161717"/>
                  <a:pt x="1759001" y="2162784"/>
                </a:cubicBezTo>
                <a:cubicBezTo>
                  <a:pt x="1760220" y="2163851"/>
                  <a:pt x="1761935" y="2164537"/>
                  <a:pt x="1764144" y="2164842"/>
                </a:cubicBezTo>
                <a:cubicBezTo>
                  <a:pt x="1766354" y="2165146"/>
                  <a:pt x="1769211" y="2165299"/>
                  <a:pt x="1772717" y="2165299"/>
                </a:cubicBezTo>
                <a:cubicBezTo>
                  <a:pt x="1777898" y="2165299"/>
                  <a:pt x="1781937" y="2165185"/>
                  <a:pt x="1784833" y="2164956"/>
                </a:cubicBezTo>
                <a:cubicBezTo>
                  <a:pt x="1787728" y="2164727"/>
                  <a:pt x="1789938" y="2164232"/>
                  <a:pt x="1791462" y="2163470"/>
                </a:cubicBezTo>
                <a:cubicBezTo>
                  <a:pt x="1792986" y="2162708"/>
                  <a:pt x="1794015" y="2161489"/>
                  <a:pt x="1794548" y="2159812"/>
                </a:cubicBezTo>
                <a:cubicBezTo>
                  <a:pt x="1795081" y="2158136"/>
                  <a:pt x="1795500" y="2155774"/>
                  <a:pt x="1795805" y="2152726"/>
                </a:cubicBezTo>
                <a:cubicBezTo>
                  <a:pt x="1795958" y="2151202"/>
                  <a:pt x="1796148" y="2148992"/>
                  <a:pt x="1796377" y="2146096"/>
                </a:cubicBezTo>
                <a:cubicBezTo>
                  <a:pt x="1796605" y="2143201"/>
                  <a:pt x="1796834" y="2140229"/>
                  <a:pt x="1797063" y="2137181"/>
                </a:cubicBezTo>
                <a:cubicBezTo>
                  <a:pt x="1797291" y="2134133"/>
                  <a:pt x="1797520" y="2131199"/>
                  <a:pt x="1797748" y="2128380"/>
                </a:cubicBezTo>
                <a:cubicBezTo>
                  <a:pt x="1797977" y="2125561"/>
                  <a:pt x="1798091" y="2123389"/>
                  <a:pt x="1798091" y="2121865"/>
                </a:cubicBezTo>
                <a:lnTo>
                  <a:pt x="1812036" y="2125294"/>
                </a:lnTo>
                <a:cubicBezTo>
                  <a:pt x="1812036" y="2126818"/>
                  <a:pt x="1811921" y="2128875"/>
                  <a:pt x="1811693" y="2131466"/>
                </a:cubicBezTo>
                <a:cubicBezTo>
                  <a:pt x="1811464" y="2134057"/>
                  <a:pt x="1811198" y="2136762"/>
                  <a:pt x="1810893" y="2139581"/>
                </a:cubicBezTo>
                <a:cubicBezTo>
                  <a:pt x="1810588" y="2142401"/>
                  <a:pt x="1810283" y="2145144"/>
                  <a:pt x="1809979" y="2147811"/>
                </a:cubicBezTo>
                <a:cubicBezTo>
                  <a:pt x="1809674" y="2150478"/>
                  <a:pt x="1809445" y="2152574"/>
                  <a:pt x="1809293" y="2154098"/>
                </a:cubicBezTo>
                <a:cubicBezTo>
                  <a:pt x="1808531" y="2159432"/>
                  <a:pt x="1807692" y="2163737"/>
                  <a:pt x="1806778" y="2167013"/>
                </a:cubicBezTo>
                <a:cubicBezTo>
                  <a:pt x="1805864" y="2170290"/>
                  <a:pt x="1804187" y="2172843"/>
                  <a:pt x="1801749" y="2174671"/>
                </a:cubicBezTo>
                <a:cubicBezTo>
                  <a:pt x="1799311" y="2176500"/>
                  <a:pt x="1795805" y="2177758"/>
                  <a:pt x="1791233" y="2178443"/>
                </a:cubicBezTo>
                <a:cubicBezTo>
                  <a:pt x="1786661" y="2179129"/>
                  <a:pt x="1780489" y="2179472"/>
                  <a:pt x="1772717" y="2179472"/>
                </a:cubicBezTo>
                <a:cubicBezTo>
                  <a:pt x="1765401" y="2179472"/>
                  <a:pt x="1759687" y="2179129"/>
                  <a:pt x="1755572" y="2178443"/>
                </a:cubicBezTo>
                <a:cubicBezTo>
                  <a:pt x="1751457" y="2177758"/>
                  <a:pt x="1748371" y="2176462"/>
                  <a:pt x="1746313" y="2174557"/>
                </a:cubicBezTo>
                <a:cubicBezTo>
                  <a:pt x="1744256" y="2172652"/>
                  <a:pt x="1742999" y="2169947"/>
                  <a:pt x="1742541" y="2166442"/>
                </a:cubicBezTo>
                <a:cubicBezTo>
                  <a:pt x="1742084" y="2162937"/>
                  <a:pt x="1741856" y="2158289"/>
                  <a:pt x="1741856" y="2152497"/>
                </a:cubicBezTo>
                <a:close/>
                <a:moveTo>
                  <a:pt x="2433828" y="2042083"/>
                </a:moveTo>
                <a:lnTo>
                  <a:pt x="2433828" y="2163699"/>
                </a:lnTo>
                <a:lnTo>
                  <a:pt x="2467432" y="2163699"/>
                </a:lnTo>
                <a:lnTo>
                  <a:pt x="2467432" y="2042083"/>
                </a:lnTo>
                <a:close/>
                <a:moveTo>
                  <a:pt x="2370734" y="2042083"/>
                </a:moveTo>
                <a:lnTo>
                  <a:pt x="2370734" y="2073630"/>
                </a:lnTo>
                <a:lnTo>
                  <a:pt x="2419655" y="2073630"/>
                </a:lnTo>
                <a:lnTo>
                  <a:pt x="2419655" y="2042083"/>
                </a:lnTo>
                <a:close/>
                <a:moveTo>
                  <a:pt x="2322957" y="2042083"/>
                </a:moveTo>
                <a:lnTo>
                  <a:pt x="2322957" y="2163699"/>
                </a:lnTo>
                <a:lnTo>
                  <a:pt x="2356561" y="2163699"/>
                </a:lnTo>
                <a:lnTo>
                  <a:pt x="2356561" y="2042083"/>
                </a:lnTo>
                <a:close/>
                <a:moveTo>
                  <a:pt x="1163269" y="2040255"/>
                </a:moveTo>
                <a:lnTo>
                  <a:pt x="1343863" y="2040255"/>
                </a:lnTo>
                <a:lnTo>
                  <a:pt x="1343863" y="2078888"/>
                </a:lnTo>
                <a:lnTo>
                  <a:pt x="1329233" y="2078888"/>
                </a:lnTo>
                <a:lnTo>
                  <a:pt x="1329233" y="2053514"/>
                </a:lnTo>
                <a:lnTo>
                  <a:pt x="1177899" y="2053514"/>
                </a:lnTo>
                <a:lnTo>
                  <a:pt x="1177899" y="2078888"/>
                </a:lnTo>
                <a:lnTo>
                  <a:pt x="1163269" y="2078888"/>
                </a:lnTo>
                <a:close/>
                <a:moveTo>
                  <a:pt x="2175281" y="2032254"/>
                </a:moveTo>
                <a:lnTo>
                  <a:pt x="2175281" y="2058543"/>
                </a:lnTo>
                <a:lnTo>
                  <a:pt x="2232889" y="2058543"/>
                </a:lnTo>
                <a:lnTo>
                  <a:pt x="2232889" y="2032254"/>
                </a:lnTo>
                <a:close/>
                <a:moveTo>
                  <a:pt x="2102815" y="2032254"/>
                </a:moveTo>
                <a:lnTo>
                  <a:pt x="2102815" y="2058543"/>
                </a:lnTo>
                <a:lnTo>
                  <a:pt x="2160651" y="2058543"/>
                </a:lnTo>
                <a:lnTo>
                  <a:pt x="2160651" y="2032254"/>
                </a:lnTo>
                <a:close/>
                <a:moveTo>
                  <a:pt x="380314" y="2006422"/>
                </a:moveTo>
                <a:cubicBezTo>
                  <a:pt x="365988" y="2006422"/>
                  <a:pt x="355168" y="2013051"/>
                  <a:pt x="347853" y="2026310"/>
                </a:cubicBezTo>
                <a:cubicBezTo>
                  <a:pt x="340538" y="2039569"/>
                  <a:pt x="336880" y="2059076"/>
                  <a:pt x="336880" y="2084832"/>
                </a:cubicBezTo>
                <a:cubicBezTo>
                  <a:pt x="336880" y="2110435"/>
                  <a:pt x="340538" y="2129904"/>
                  <a:pt x="347853" y="2143239"/>
                </a:cubicBezTo>
                <a:cubicBezTo>
                  <a:pt x="355168" y="2156574"/>
                  <a:pt x="365988" y="2163241"/>
                  <a:pt x="380314" y="2163241"/>
                </a:cubicBezTo>
                <a:cubicBezTo>
                  <a:pt x="394640" y="2163241"/>
                  <a:pt x="405460" y="2156574"/>
                  <a:pt x="412775" y="2143239"/>
                </a:cubicBezTo>
                <a:cubicBezTo>
                  <a:pt x="420090" y="2129904"/>
                  <a:pt x="423748" y="2110435"/>
                  <a:pt x="423748" y="2084832"/>
                </a:cubicBezTo>
                <a:cubicBezTo>
                  <a:pt x="423748" y="2059076"/>
                  <a:pt x="420090" y="2039569"/>
                  <a:pt x="412775" y="2026310"/>
                </a:cubicBezTo>
                <a:cubicBezTo>
                  <a:pt x="405460" y="2013051"/>
                  <a:pt x="394640" y="2006422"/>
                  <a:pt x="380314" y="2006422"/>
                </a:cubicBezTo>
                <a:close/>
                <a:moveTo>
                  <a:pt x="237439" y="2006422"/>
                </a:moveTo>
                <a:cubicBezTo>
                  <a:pt x="223114" y="2006422"/>
                  <a:pt x="212293" y="2013051"/>
                  <a:pt x="204978" y="2026310"/>
                </a:cubicBezTo>
                <a:cubicBezTo>
                  <a:pt x="197663" y="2039569"/>
                  <a:pt x="194005" y="2059076"/>
                  <a:pt x="194005" y="2084832"/>
                </a:cubicBezTo>
                <a:cubicBezTo>
                  <a:pt x="194005" y="2110435"/>
                  <a:pt x="197663" y="2129904"/>
                  <a:pt x="204978" y="2143239"/>
                </a:cubicBezTo>
                <a:cubicBezTo>
                  <a:pt x="212293" y="2156574"/>
                  <a:pt x="223114" y="2163241"/>
                  <a:pt x="237439" y="2163241"/>
                </a:cubicBezTo>
                <a:cubicBezTo>
                  <a:pt x="251765" y="2163241"/>
                  <a:pt x="262585" y="2156574"/>
                  <a:pt x="269900" y="2143239"/>
                </a:cubicBezTo>
                <a:cubicBezTo>
                  <a:pt x="277216" y="2129904"/>
                  <a:pt x="280873" y="2110435"/>
                  <a:pt x="280873" y="2084832"/>
                </a:cubicBezTo>
                <a:cubicBezTo>
                  <a:pt x="280873" y="2059076"/>
                  <a:pt x="277216" y="2039569"/>
                  <a:pt x="269900" y="2026310"/>
                </a:cubicBezTo>
                <a:cubicBezTo>
                  <a:pt x="262585" y="2013051"/>
                  <a:pt x="251765" y="2006422"/>
                  <a:pt x="237439" y="2006422"/>
                </a:cubicBezTo>
                <a:close/>
                <a:moveTo>
                  <a:pt x="1531087" y="1999335"/>
                </a:moveTo>
                <a:cubicBezTo>
                  <a:pt x="1532610" y="2000554"/>
                  <a:pt x="1534515" y="2002193"/>
                  <a:pt x="1536801" y="2004250"/>
                </a:cubicBezTo>
                <a:cubicBezTo>
                  <a:pt x="1539087" y="2006308"/>
                  <a:pt x="1541373" y="2008403"/>
                  <a:pt x="1543659" y="2010537"/>
                </a:cubicBezTo>
                <a:cubicBezTo>
                  <a:pt x="1545945" y="2012670"/>
                  <a:pt x="1548079" y="2014690"/>
                  <a:pt x="1550060" y="2016595"/>
                </a:cubicBezTo>
                <a:cubicBezTo>
                  <a:pt x="1552041" y="2018500"/>
                  <a:pt x="1553489" y="2019986"/>
                  <a:pt x="1554404" y="2021052"/>
                </a:cubicBezTo>
                <a:lnTo>
                  <a:pt x="1546403" y="2028825"/>
                </a:lnTo>
                <a:cubicBezTo>
                  <a:pt x="1545031" y="2027301"/>
                  <a:pt x="1543355" y="2025548"/>
                  <a:pt x="1541373" y="2023567"/>
                </a:cubicBezTo>
                <a:cubicBezTo>
                  <a:pt x="1539392" y="2021586"/>
                  <a:pt x="1537373" y="2019566"/>
                  <a:pt x="1535316" y="2017509"/>
                </a:cubicBezTo>
                <a:cubicBezTo>
                  <a:pt x="1533258" y="2015452"/>
                  <a:pt x="1531201" y="2013470"/>
                  <a:pt x="1529143" y="2011565"/>
                </a:cubicBezTo>
                <a:cubicBezTo>
                  <a:pt x="1527086" y="2009660"/>
                  <a:pt x="1525295" y="2008022"/>
                  <a:pt x="1523771" y="2006650"/>
                </a:cubicBezTo>
                <a:close/>
                <a:moveTo>
                  <a:pt x="1471879" y="1999335"/>
                </a:moveTo>
                <a:cubicBezTo>
                  <a:pt x="1473251" y="2000402"/>
                  <a:pt x="1475003" y="2001850"/>
                  <a:pt x="1477137" y="2003679"/>
                </a:cubicBezTo>
                <a:cubicBezTo>
                  <a:pt x="1479271" y="2005508"/>
                  <a:pt x="1481442" y="2007451"/>
                  <a:pt x="1483652" y="2009508"/>
                </a:cubicBezTo>
                <a:cubicBezTo>
                  <a:pt x="1485862" y="2011565"/>
                  <a:pt x="1487957" y="2013585"/>
                  <a:pt x="1489938" y="2015566"/>
                </a:cubicBezTo>
                <a:cubicBezTo>
                  <a:pt x="1491919" y="2017547"/>
                  <a:pt x="1493444" y="2019224"/>
                  <a:pt x="1494510" y="2020595"/>
                </a:cubicBezTo>
                <a:lnTo>
                  <a:pt x="1486967" y="2027910"/>
                </a:lnTo>
                <a:cubicBezTo>
                  <a:pt x="1485290" y="2026082"/>
                  <a:pt x="1483423" y="2024138"/>
                  <a:pt x="1481366" y="2022081"/>
                </a:cubicBezTo>
                <a:cubicBezTo>
                  <a:pt x="1479309" y="2020024"/>
                  <a:pt x="1477289" y="2018042"/>
                  <a:pt x="1475308" y="2016137"/>
                </a:cubicBezTo>
                <a:cubicBezTo>
                  <a:pt x="1473327" y="2014232"/>
                  <a:pt x="1471422" y="2012480"/>
                  <a:pt x="1469593" y="2010880"/>
                </a:cubicBezTo>
                <a:cubicBezTo>
                  <a:pt x="1467764" y="2009279"/>
                  <a:pt x="1466164" y="2007946"/>
                  <a:pt x="1464792" y="2006879"/>
                </a:cubicBezTo>
                <a:close/>
                <a:moveTo>
                  <a:pt x="2175281" y="1995220"/>
                </a:moveTo>
                <a:lnTo>
                  <a:pt x="2175281" y="2019909"/>
                </a:lnTo>
                <a:lnTo>
                  <a:pt x="2232889" y="2019909"/>
                </a:lnTo>
                <a:lnTo>
                  <a:pt x="2232889" y="1995220"/>
                </a:lnTo>
                <a:close/>
                <a:moveTo>
                  <a:pt x="2102815" y="1995220"/>
                </a:moveTo>
                <a:lnTo>
                  <a:pt x="2102815" y="2019909"/>
                </a:lnTo>
                <a:lnTo>
                  <a:pt x="2160651" y="2019909"/>
                </a:lnTo>
                <a:lnTo>
                  <a:pt x="2160651" y="1995220"/>
                </a:lnTo>
                <a:close/>
                <a:moveTo>
                  <a:pt x="125044" y="1994763"/>
                </a:moveTo>
                <a:lnTo>
                  <a:pt x="136246" y="1994763"/>
                </a:lnTo>
                <a:lnTo>
                  <a:pt x="136246" y="2174671"/>
                </a:lnTo>
                <a:lnTo>
                  <a:pt x="120244" y="2174671"/>
                </a:lnTo>
                <a:lnTo>
                  <a:pt x="120244" y="2014423"/>
                </a:lnTo>
                <a:lnTo>
                  <a:pt x="82753" y="2036140"/>
                </a:lnTo>
                <a:lnTo>
                  <a:pt x="82982" y="2019452"/>
                </a:lnTo>
                <a:close/>
                <a:moveTo>
                  <a:pt x="1445133" y="1993849"/>
                </a:moveTo>
                <a:lnTo>
                  <a:pt x="1456791" y="1996821"/>
                </a:lnTo>
                <a:cubicBezTo>
                  <a:pt x="1454963" y="2005965"/>
                  <a:pt x="1452600" y="2015223"/>
                  <a:pt x="1449705" y="2024596"/>
                </a:cubicBezTo>
                <a:cubicBezTo>
                  <a:pt x="1446809" y="2033968"/>
                  <a:pt x="1443685" y="2042541"/>
                  <a:pt x="1440332" y="2050313"/>
                </a:cubicBezTo>
                <a:lnTo>
                  <a:pt x="1429131" y="2046884"/>
                </a:lnTo>
                <a:cubicBezTo>
                  <a:pt x="1431874" y="2040788"/>
                  <a:pt x="1434846" y="2032254"/>
                  <a:pt x="1438046" y="2021281"/>
                </a:cubicBezTo>
                <a:cubicBezTo>
                  <a:pt x="1439723" y="2015642"/>
                  <a:pt x="1441132" y="2010537"/>
                  <a:pt x="1442275" y="2005965"/>
                </a:cubicBezTo>
                <a:cubicBezTo>
                  <a:pt x="1443418" y="2001393"/>
                  <a:pt x="1444371" y="1997354"/>
                  <a:pt x="1445133" y="1993849"/>
                </a:cubicBezTo>
                <a:close/>
                <a:moveTo>
                  <a:pt x="1390040" y="1993620"/>
                </a:moveTo>
                <a:cubicBezTo>
                  <a:pt x="1392783" y="2000326"/>
                  <a:pt x="1395755" y="2009241"/>
                  <a:pt x="1398956" y="2020366"/>
                </a:cubicBezTo>
                <a:cubicBezTo>
                  <a:pt x="1400632" y="2026005"/>
                  <a:pt x="1402004" y="2031073"/>
                  <a:pt x="1403071" y="2035568"/>
                </a:cubicBezTo>
                <a:cubicBezTo>
                  <a:pt x="1404137" y="2040064"/>
                  <a:pt x="1404975" y="2044065"/>
                  <a:pt x="1405585" y="2047570"/>
                </a:cubicBezTo>
                <a:lnTo>
                  <a:pt x="1394384" y="2050313"/>
                </a:lnTo>
                <a:cubicBezTo>
                  <a:pt x="1393774" y="2046960"/>
                  <a:pt x="1392936" y="2043074"/>
                  <a:pt x="1391869" y="2038654"/>
                </a:cubicBezTo>
                <a:cubicBezTo>
                  <a:pt x="1390802" y="2034235"/>
                  <a:pt x="1389507" y="2029206"/>
                  <a:pt x="1387983" y="2023567"/>
                </a:cubicBezTo>
                <a:cubicBezTo>
                  <a:pt x="1385087" y="2012594"/>
                  <a:pt x="1382192" y="2003755"/>
                  <a:pt x="1379296" y="1997049"/>
                </a:cubicBezTo>
                <a:close/>
                <a:moveTo>
                  <a:pt x="380314" y="1992249"/>
                </a:moveTo>
                <a:cubicBezTo>
                  <a:pt x="399516" y="1992249"/>
                  <a:pt x="414223" y="2000288"/>
                  <a:pt x="424434" y="2016366"/>
                </a:cubicBezTo>
                <a:cubicBezTo>
                  <a:pt x="434645" y="2032444"/>
                  <a:pt x="439750" y="2055266"/>
                  <a:pt x="439750" y="2084832"/>
                </a:cubicBezTo>
                <a:cubicBezTo>
                  <a:pt x="439750" y="2114245"/>
                  <a:pt x="434645" y="2136991"/>
                  <a:pt x="424434" y="2153069"/>
                </a:cubicBezTo>
                <a:cubicBezTo>
                  <a:pt x="414223" y="2169147"/>
                  <a:pt x="399516" y="2177186"/>
                  <a:pt x="380314" y="2177186"/>
                </a:cubicBezTo>
                <a:cubicBezTo>
                  <a:pt x="361112" y="2177186"/>
                  <a:pt x="346405" y="2169147"/>
                  <a:pt x="336194" y="2153069"/>
                </a:cubicBezTo>
                <a:cubicBezTo>
                  <a:pt x="325983" y="2136991"/>
                  <a:pt x="320878" y="2114245"/>
                  <a:pt x="320878" y="2084832"/>
                </a:cubicBezTo>
                <a:cubicBezTo>
                  <a:pt x="320878" y="2055266"/>
                  <a:pt x="325983" y="2032444"/>
                  <a:pt x="336194" y="2016366"/>
                </a:cubicBezTo>
                <a:cubicBezTo>
                  <a:pt x="346405" y="2000288"/>
                  <a:pt x="361112" y="1992249"/>
                  <a:pt x="380314" y="1992249"/>
                </a:cubicBezTo>
                <a:close/>
                <a:moveTo>
                  <a:pt x="237439" y="1992249"/>
                </a:moveTo>
                <a:cubicBezTo>
                  <a:pt x="256642" y="1992249"/>
                  <a:pt x="271348" y="2000288"/>
                  <a:pt x="281559" y="2016366"/>
                </a:cubicBezTo>
                <a:cubicBezTo>
                  <a:pt x="291770" y="2032444"/>
                  <a:pt x="296875" y="2055266"/>
                  <a:pt x="296875" y="2084832"/>
                </a:cubicBezTo>
                <a:cubicBezTo>
                  <a:pt x="296875" y="2114245"/>
                  <a:pt x="291770" y="2136991"/>
                  <a:pt x="281559" y="2153069"/>
                </a:cubicBezTo>
                <a:cubicBezTo>
                  <a:pt x="271348" y="2169147"/>
                  <a:pt x="256642" y="2177186"/>
                  <a:pt x="237439" y="2177186"/>
                </a:cubicBezTo>
                <a:cubicBezTo>
                  <a:pt x="218237" y="2177186"/>
                  <a:pt x="203530" y="2169147"/>
                  <a:pt x="193319" y="2153069"/>
                </a:cubicBezTo>
                <a:cubicBezTo>
                  <a:pt x="183109" y="2136991"/>
                  <a:pt x="178003" y="2114245"/>
                  <a:pt x="178003" y="2084832"/>
                </a:cubicBezTo>
                <a:cubicBezTo>
                  <a:pt x="178003" y="2055266"/>
                  <a:pt x="183109" y="2032444"/>
                  <a:pt x="193319" y="2016366"/>
                </a:cubicBezTo>
                <a:cubicBezTo>
                  <a:pt x="203530" y="2000288"/>
                  <a:pt x="218237" y="1992249"/>
                  <a:pt x="237439" y="1992249"/>
                </a:cubicBezTo>
                <a:close/>
                <a:moveTo>
                  <a:pt x="706755" y="1990649"/>
                </a:moveTo>
                <a:lnTo>
                  <a:pt x="885977" y="1990649"/>
                </a:lnTo>
                <a:lnTo>
                  <a:pt x="885977" y="2005279"/>
                </a:lnTo>
                <a:lnTo>
                  <a:pt x="804367" y="2005279"/>
                </a:lnTo>
                <a:lnTo>
                  <a:pt x="804367" y="2068144"/>
                </a:lnTo>
                <a:lnTo>
                  <a:pt x="880034" y="2068144"/>
                </a:lnTo>
                <a:lnTo>
                  <a:pt x="880034" y="2082774"/>
                </a:lnTo>
                <a:lnTo>
                  <a:pt x="804367" y="2082774"/>
                </a:lnTo>
                <a:lnTo>
                  <a:pt x="804367" y="2156841"/>
                </a:lnTo>
                <a:lnTo>
                  <a:pt x="896721" y="2156841"/>
                </a:lnTo>
                <a:lnTo>
                  <a:pt x="896721" y="2171242"/>
                </a:lnTo>
                <a:lnTo>
                  <a:pt x="695553" y="2171242"/>
                </a:lnTo>
                <a:lnTo>
                  <a:pt x="695553" y="2156841"/>
                </a:lnTo>
                <a:lnTo>
                  <a:pt x="788365" y="2156841"/>
                </a:lnTo>
                <a:lnTo>
                  <a:pt x="788365" y="2082774"/>
                </a:lnTo>
                <a:lnTo>
                  <a:pt x="712698" y="2082774"/>
                </a:lnTo>
                <a:lnTo>
                  <a:pt x="712698" y="2068144"/>
                </a:lnTo>
                <a:lnTo>
                  <a:pt x="788365" y="2068144"/>
                </a:lnTo>
                <a:lnTo>
                  <a:pt x="788365" y="2005279"/>
                </a:lnTo>
                <a:lnTo>
                  <a:pt x="706755" y="2005279"/>
                </a:lnTo>
                <a:close/>
                <a:moveTo>
                  <a:pt x="469239" y="1986762"/>
                </a:moveTo>
                <a:lnTo>
                  <a:pt x="532790" y="1986762"/>
                </a:lnTo>
                <a:lnTo>
                  <a:pt x="532790" y="2051228"/>
                </a:lnTo>
                <a:lnTo>
                  <a:pt x="491642" y="2051228"/>
                </a:lnTo>
                <a:lnTo>
                  <a:pt x="488670" y="2087346"/>
                </a:lnTo>
                <a:lnTo>
                  <a:pt x="530276" y="2087346"/>
                </a:lnTo>
                <a:cubicBezTo>
                  <a:pt x="530123" y="2102434"/>
                  <a:pt x="529742" y="2115464"/>
                  <a:pt x="529133" y="2126437"/>
                </a:cubicBezTo>
                <a:cubicBezTo>
                  <a:pt x="528523" y="2137410"/>
                  <a:pt x="527761" y="2147773"/>
                  <a:pt x="526847" y="2157527"/>
                </a:cubicBezTo>
                <a:cubicBezTo>
                  <a:pt x="526389" y="2162251"/>
                  <a:pt x="525704" y="2166099"/>
                  <a:pt x="524789" y="2169071"/>
                </a:cubicBezTo>
                <a:cubicBezTo>
                  <a:pt x="523875" y="2172043"/>
                  <a:pt x="522503" y="2174405"/>
                  <a:pt x="520674" y="2176157"/>
                </a:cubicBezTo>
                <a:cubicBezTo>
                  <a:pt x="518846" y="2177910"/>
                  <a:pt x="516483" y="2179205"/>
                  <a:pt x="513588" y="2180044"/>
                </a:cubicBezTo>
                <a:cubicBezTo>
                  <a:pt x="510692" y="2180882"/>
                  <a:pt x="507035" y="2181453"/>
                  <a:pt x="502615" y="2181758"/>
                </a:cubicBezTo>
                <a:cubicBezTo>
                  <a:pt x="498653" y="2182063"/>
                  <a:pt x="494423" y="2182253"/>
                  <a:pt x="489928" y="2182330"/>
                </a:cubicBezTo>
                <a:cubicBezTo>
                  <a:pt x="485432" y="2182406"/>
                  <a:pt x="481812" y="2182368"/>
                  <a:pt x="479069" y="2182215"/>
                </a:cubicBezTo>
                <a:lnTo>
                  <a:pt x="476555" y="2165756"/>
                </a:lnTo>
                <a:cubicBezTo>
                  <a:pt x="477926" y="2165908"/>
                  <a:pt x="479565" y="2166023"/>
                  <a:pt x="481470" y="2166099"/>
                </a:cubicBezTo>
                <a:cubicBezTo>
                  <a:pt x="483375" y="2166175"/>
                  <a:pt x="485356" y="2166251"/>
                  <a:pt x="487413" y="2166328"/>
                </a:cubicBezTo>
                <a:cubicBezTo>
                  <a:pt x="489471" y="2166404"/>
                  <a:pt x="491490" y="2166442"/>
                  <a:pt x="493471" y="2166442"/>
                </a:cubicBezTo>
                <a:cubicBezTo>
                  <a:pt x="495452" y="2166442"/>
                  <a:pt x="497205" y="2166442"/>
                  <a:pt x="498729" y="2166442"/>
                </a:cubicBezTo>
                <a:cubicBezTo>
                  <a:pt x="501777" y="2166290"/>
                  <a:pt x="504215" y="2166099"/>
                  <a:pt x="506044" y="2165870"/>
                </a:cubicBezTo>
                <a:cubicBezTo>
                  <a:pt x="507873" y="2165642"/>
                  <a:pt x="509244" y="2165032"/>
                  <a:pt x="510159" y="2164042"/>
                </a:cubicBezTo>
                <a:cubicBezTo>
                  <a:pt x="511073" y="2163051"/>
                  <a:pt x="511683" y="2161641"/>
                  <a:pt x="511988" y="2159812"/>
                </a:cubicBezTo>
                <a:cubicBezTo>
                  <a:pt x="512292" y="2157984"/>
                  <a:pt x="512597" y="2155393"/>
                  <a:pt x="512902" y="2152040"/>
                </a:cubicBezTo>
                <a:cubicBezTo>
                  <a:pt x="513664" y="2141067"/>
                  <a:pt x="514197" y="2131619"/>
                  <a:pt x="514502" y="2123694"/>
                </a:cubicBezTo>
                <a:cubicBezTo>
                  <a:pt x="514807" y="2115769"/>
                  <a:pt x="515036" y="2108606"/>
                  <a:pt x="515188" y="2102205"/>
                </a:cubicBezTo>
                <a:lnTo>
                  <a:pt x="473583" y="2102205"/>
                </a:lnTo>
                <a:lnTo>
                  <a:pt x="478383" y="2037283"/>
                </a:lnTo>
                <a:lnTo>
                  <a:pt x="518389" y="2037283"/>
                </a:lnTo>
                <a:lnTo>
                  <a:pt x="518389" y="2001393"/>
                </a:lnTo>
                <a:lnTo>
                  <a:pt x="469239" y="2001393"/>
                </a:lnTo>
                <a:close/>
                <a:moveTo>
                  <a:pt x="650291" y="1985162"/>
                </a:moveTo>
                <a:lnTo>
                  <a:pt x="659435" y="1997278"/>
                </a:lnTo>
                <a:cubicBezTo>
                  <a:pt x="654558" y="2001393"/>
                  <a:pt x="649262" y="2005698"/>
                  <a:pt x="643547" y="2010194"/>
                </a:cubicBezTo>
                <a:cubicBezTo>
                  <a:pt x="637832" y="2014690"/>
                  <a:pt x="631926" y="2019109"/>
                  <a:pt x="625830" y="2023453"/>
                </a:cubicBezTo>
                <a:cubicBezTo>
                  <a:pt x="619734" y="2027796"/>
                  <a:pt x="613562" y="2031987"/>
                  <a:pt x="607314" y="2036026"/>
                </a:cubicBezTo>
                <a:cubicBezTo>
                  <a:pt x="601065" y="2040064"/>
                  <a:pt x="594969" y="2043760"/>
                  <a:pt x="589026" y="2047113"/>
                </a:cubicBezTo>
                <a:lnTo>
                  <a:pt x="581253" y="2034997"/>
                </a:lnTo>
                <a:cubicBezTo>
                  <a:pt x="586283" y="2032254"/>
                  <a:pt x="591883" y="2028863"/>
                  <a:pt x="598055" y="2024824"/>
                </a:cubicBezTo>
                <a:cubicBezTo>
                  <a:pt x="604228" y="2020786"/>
                  <a:pt x="610438" y="2016518"/>
                  <a:pt x="616686" y="2012023"/>
                </a:cubicBezTo>
                <a:cubicBezTo>
                  <a:pt x="622935" y="2007527"/>
                  <a:pt x="628993" y="2002955"/>
                  <a:pt x="634860" y="1998307"/>
                </a:cubicBezTo>
                <a:cubicBezTo>
                  <a:pt x="640727" y="1993658"/>
                  <a:pt x="645871" y="1989277"/>
                  <a:pt x="650291" y="1985162"/>
                </a:cubicBezTo>
                <a:close/>
                <a:moveTo>
                  <a:pt x="1521485" y="1984476"/>
                </a:moveTo>
                <a:lnTo>
                  <a:pt x="1575206" y="1984476"/>
                </a:lnTo>
                <a:lnTo>
                  <a:pt x="1575206" y="2060371"/>
                </a:lnTo>
                <a:lnTo>
                  <a:pt x="1563776" y="2060371"/>
                </a:lnTo>
                <a:lnTo>
                  <a:pt x="1563776" y="2035911"/>
                </a:lnTo>
                <a:cubicBezTo>
                  <a:pt x="1558442" y="2038654"/>
                  <a:pt x="1552918" y="2041283"/>
                  <a:pt x="1547203" y="2043798"/>
                </a:cubicBezTo>
                <a:cubicBezTo>
                  <a:pt x="1541488" y="2046313"/>
                  <a:pt x="1534973" y="2048941"/>
                  <a:pt x="1527657" y="2051685"/>
                </a:cubicBezTo>
                <a:lnTo>
                  <a:pt x="1522400" y="2041626"/>
                </a:lnTo>
                <a:cubicBezTo>
                  <a:pt x="1525143" y="2040560"/>
                  <a:pt x="1528305" y="2039264"/>
                  <a:pt x="1531887" y="2037740"/>
                </a:cubicBezTo>
                <a:cubicBezTo>
                  <a:pt x="1535468" y="2036216"/>
                  <a:pt x="1539125" y="2034654"/>
                  <a:pt x="1542859" y="2033054"/>
                </a:cubicBezTo>
                <a:cubicBezTo>
                  <a:pt x="1546593" y="2031454"/>
                  <a:pt x="1550289" y="2029815"/>
                  <a:pt x="1553946" y="2028139"/>
                </a:cubicBezTo>
                <a:cubicBezTo>
                  <a:pt x="1557604" y="2026462"/>
                  <a:pt x="1560881" y="2024862"/>
                  <a:pt x="1563776" y="2023338"/>
                </a:cubicBezTo>
                <a:lnTo>
                  <a:pt x="1563776" y="1997278"/>
                </a:lnTo>
                <a:lnTo>
                  <a:pt x="1521485" y="1997278"/>
                </a:lnTo>
                <a:close/>
                <a:moveTo>
                  <a:pt x="2295296" y="1984248"/>
                </a:moveTo>
                <a:lnTo>
                  <a:pt x="2494864" y="1984248"/>
                </a:lnTo>
                <a:lnTo>
                  <a:pt x="2494864" y="1997964"/>
                </a:lnTo>
                <a:lnTo>
                  <a:pt x="2402509" y="1997964"/>
                </a:lnTo>
                <a:cubicBezTo>
                  <a:pt x="2401138" y="2002536"/>
                  <a:pt x="2399309" y="2008022"/>
                  <a:pt x="2397023" y="2014423"/>
                </a:cubicBezTo>
                <a:lnTo>
                  <a:pt x="2391765" y="2028367"/>
                </a:lnTo>
                <a:lnTo>
                  <a:pt x="2481834" y="2028367"/>
                </a:lnTo>
                <a:lnTo>
                  <a:pt x="2481834" y="2177415"/>
                </a:lnTo>
                <a:lnTo>
                  <a:pt x="2308555" y="2177415"/>
                </a:lnTo>
                <a:lnTo>
                  <a:pt x="2308555" y="2028367"/>
                </a:lnTo>
                <a:lnTo>
                  <a:pt x="2374849" y="2028367"/>
                </a:lnTo>
                <a:cubicBezTo>
                  <a:pt x="2376830" y="2023491"/>
                  <a:pt x="2378735" y="2018347"/>
                  <a:pt x="2380564" y="2012937"/>
                </a:cubicBezTo>
                <a:cubicBezTo>
                  <a:pt x="2382393" y="2007527"/>
                  <a:pt x="2383917" y="2002536"/>
                  <a:pt x="2385136" y="1997964"/>
                </a:cubicBezTo>
                <a:lnTo>
                  <a:pt x="2295296" y="1997964"/>
                </a:lnTo>
                <a:close/>
                <a:moveTo>
                  <a:pt x="1460906" y="1984248"/>
                </a:moveTo>
                <a:lnTo>
                  <a:pt x="1514170" y="1984248"/>
                </a:lnTo>
                <a:lnTo>
                  <a:pt x="1514170" y="2057400"/>
                </a:lnTo>
                <a:lnTo>
                  <a:pt x="1502511" y="2057400"/>
                </a:lnTo>
                <a:lnTo>
                  <a:pt x="1502511" y="2037054"/>
                </a:lnTo>
                <a:cubicBezTo>
                  <a:pt x="1499311" y="2038883"/>
                  <a:pt x="1495882" y="2040674"/>
                  <a:pt x="1492225" y="2042426"/>
                </a:cubicBezTo>
                <a:cubicBezTo>
                  <a:pt x="1488567" y="2044179"/>
                  <a:pt x="1484909" y="2045855"/>
                  <a:pt x="1481252" y="2047456"/>
                </a:cubicBezTo>
                <a:cubicBezTo>
                  <a:pt x="1477594" y="2049056"/>
                  <a:pt x="1474089" y="2050542"/>
                  <a:pt x="1470736" y="2051913"/>
                </a:cubicBezTo>
                <a:cubicBezTo>
                  <a:pt x="1467383" y="2053285"/>
                  <a:pt x="1464488" y="2054352"/>
                  <a:pt x="1462049" y="2055114"/>
                </a:cubicBezTo>
                <a:lnTo>
                  <a:pt x="1457020" y="2044370"/>
                </a:lnTo>
                <a:cubicBezTo>
                  <a:pt x="1460525" y="2042998"/>
                  <a:pt x="1463993" y="2041664"/>
                  <a:pt x="1467421" y="2040369"/>
                </a:cubicBezTo>
                <a:cubicBezTo>
                  <a:pt x="1470850" y="2039074"/>
                  <a:pt x="1474355" y="2037626"/>
                  <a:pt x="1477937" y="2036026"/>
                </a:cubicBezTo>
                <a:cubicBezTo>
                  <a:pt x="1481518" y="2034425"/>
                  <a:pt x="1485290" y="2032673"/>
                  <a:pt x="1489253" y="2030768"/>
                </a:cubicBezTo>
                <a:cubicBezTo>
                  <a:pt x="1493215" y="2028863"/>
                  <a:pt x="1497635" y="2026691"/>
                  <a:pt x="1502511" y="2024253"/>
                </a:cubicBezTo>
                <a:lnTo>
                  <a:pt x="1502511" y="1997278"/>
                </a:lnTo>
                <a:lnTo>
                  <a:pt x="1460906" y="1997278"/>
                </a:lnTo>
                <a:close/>
                <a:moveTo>
                  <a:pt x="2087956" y="1982876"/>
                </a:moveTo>
                <a:lnTo>
                  <a:pt x="2247747" y="1982876"/>
                </a:lnTo>
                <a:lnTo>
                  <a:pt x="2247747" y="2070887"/>
                </a:lnTo>
                <a:lnTo>
                  <a:pt x="2179853" y="2070887"/>
                </a:lnTo>
                <a:cubicBezTo>
                  <a:pt x="2190826" y="2081860"/>
                  <a:pt x="2203933" y="2091423"/>
                  <a:pt x="2219173" y="2099576"/>
                </a:cubicBezTo>
                <a:cubicBezTo>
                  <a:pt x="2234413" y="2107730"/>
                  <a:pt x="2252396" y="2114702"/>
                  <a:pt x="2273122" y="2120493"/>
                </a:cubicBezTo>
                <a:lnTo>
                  <a:pt x="2265578" y="2135352"/>
                </a:lnTo>
                <a:cubicBezTo>
                  <a:pt x="2255977" y="2132457"/>
                  <a:pt x="2246833" y="2129180"/>
                  <a:pt x="2238146" y="2125523"/>
                </a:cubicBezTo>
                <a:cubicBezTo>
                  <a:pt x="2229459" y="2121865"/>
                  <a:pt x="2221230" y="2117826"/>
                  <a:pt x="2213457" y="2113407"/>
                </a:cubicBezTo>
                <a:lnTo>
                  <a:pt x="2213457" y="2186559"/>
                </a:lnTo>
                <a:lnTo>
                  <a:pt x="2198141" y="2186559"/>
                </a:lnTo>
                <a:lnTo>
                  <a:pt x="2198141" y="2111349"/>
                </a:lnTo>
                <a:lnTo>
                  <a:pt x="2210029" y="2111349"/>
                </a:lnTo>
                <a:cubicBezTo>
                  <a:pt x="2193112" y="2101291"/>
                  <a:pt x="2179167" y="2089861"/>
                  <a:pt x="2168195" y="2077059"/>
                </a:cubicBezTo>
                <a:cubicBezTo>
                  <a:pt x="2158441" y="2088337"/>
                  <a:pt x="2144877" y="2099005"/>
                  <a:pt x="2127504" y="2109063"/>
                </a:cubicBezTo>
                <a:cubicBezTo>
                  <a:pt x="2118665" y="2114245"/>
                  <a:pt x="2109673" y="2118893"/>
                  <a:pt x="2100529" y="2123008"/>
                </a:cubicBezTo>
                <a:cubicBezTo>
                  <a:pt x="2091385" y="2127123"/>
                  <a:pt x="2081327" y="2131085"/>
                  <a:pt x="2070354" y="2134895"/>
                </a:cubicBezTo>
                <a:lnTo>
                  <a:pt x="2062124" y="2121179"/>
                </a:lnTo>
                <a:cubicBezTo>
                  <a:pt x="2081631" y="2115083"/>
                  <a:pt x="2099272" y="2107730"/>
                  <a:pt x="2115045" y="2099119"/>
                </a:cubicBezTo>
                <a:cubicBezTo>
                  <a:pt x="2130819" y="2090509"/>
                  <a:pt x="2144192" y="2081098"/>
                  <a:pt x="2155165" y="2070887"/>
                </a:cubicBezTo>
                <a:lnTo>
                  <a:pt x="2087956" y="2070887"/>
                </a:lnTo>
                <a:close/>
                <a:moveTo>
                  <a:pt x="1760829" y="1978990"/>
                </a:moveTo>
                <a:cubicBezTo>
                  <a:pt x="1763268" y="1980819"/>
                  <a:pt x="1765973" y="1983105"/>
                  <a:pt x="1768945" y="1985848"/>
                </a:cubicBezTo>
                <a:cubicBezTo>
                  <a:pt x="1771917" y="1988591"/>
                  <a:pt x="1774888" y="1991487"/>
                  <a:pt x="1777860" y="1994535"/>
                </a:cubicBezTo>
                <a:cubicBezTo>
                  <a:pt x="1780832" y="1997583"/>
                  <a:pt x="1783766" y="2000631"/>
                  <a:pt x="1786661" y="2003679"/>
                </a:cubicBezTo>
                <a:cubicBezTo>
                  <a:pt x="1789557" y="2006727"/>
                  <a:pt x="1792071" y="2009470"/>
                  <a:pt x="1794205" y="2011908"/>
                </a:cubicBezTo>
                <a:lnTo>
                  <a:pt x="1784147" y="2021738"/>
                </a:lnTo>
                <a:cubicBezTo>
                  <a:pt x="1782013" y="2018995"/>
                  <a:pt x="1779575" y="2016137"/>
                  <a:pt x="1776831" y="2013166"/>
                </a:cubicBezTo>
                <a:cubicBezTo>
                  <a:pt x="1774088" y="2010194"/>
                  <a:pt x="1771269" y="2007260"/>
                  <a:pt x="1768373" y="2004365"/>
                </a:cubicBezTo>
                <a:cubicBezTo>
                  <a:pt x="1765478" y="2001469"/>
                  <a:pt x="1762544" y="1998649"/>
                  <a:pt x="1759572" y="1995906"/>
                </a:cubicBezTo>
                <a:cubicBezTo>
                  <a:pt x="1756600" y="1993163"/>
                  <a:pt x="1753895" y="1990725"/>
                  <a:pt x="1751457" y="1988591"/>
                </a:cubicBezTo>
                <a:close/>
                <a:moveTo>
                  <a:pt x="2014118" y="1978761"/>
                </a:moveTo>
                <a:lnTo>
                  <a:pt x="2017776" y="1992249"/>
                </a:lnTo>
                <a:cubicBezTo>
                  <a:pt x="2008479" y="1993620"/>
                  <a:pt x="1997926" y="1994878"/>
                  <a:pt x="1986115" y="1996021"/>
                </a:cubicBezTo>
                <a:cubicBezTo>
                  <a:pt x="1974304" y="1997164"/>
                  <a:pt x="1961007" y="1998269"/>
                  <a:pt x="1946224" y="1999335"/>
                </a:cubicBezTo>
                <a:lnTo>
                  <a:pt x="1946224" y="2025624"/>
                </a:lnTo>
                <a:lnTo>
                  <a:pt x="2037207" y="2025624"/>
                </a:lnTo>
                <a:lnTo>
                  <a:pt x="2037207" y="2038426"/>
                </a:lnTo>
                <a:lnTo>
                  <a:pt x="1962912" y="2038426"/>
                </a:lnTo>
                <a:cubicBezTo>
                  <a:pt x="1967179" y="2042693"/>
                  <a:pt x="1971865" y="2046694"/>
                  <a:pt x="1976971" y="2050427"/>
                </a:cubicBezTo>
                <a:cubicBezTo>
                  <a:pt x="1982076" y="2054161"/>
                  <a:pt x="1987753" y="2057857"/>
                  <a:pt x="1994001" y="2061515"/>
                </a:cubicBezTo>
                <a:cubicBezTo>
                  <a:pt x="2002383" y="2066544"/>
                  <a:pt x="2010765" y="2070963"/>
                  <a:pt x="2019147" y="2074773"/>
                </a:cubicBezTo>
                <a:cubicBezTo>
                  <a:pt x="2027529" y="2078583"/>
                  <a:pt x="2035835" y="2081784"/>
                  <a:pt x="2044065" y="2084374"/>
                </a:cubicBezTo>
                <a:lnTo>
                  <a:pt x="2036521" y="2098091"/>
                </a:lnTo>
                <a:cubicBezTo>
                  <a:pt x="2019452" y="2091842"/>
                  <a:pt x="2002536" y="2083384"/>
                  <a:pt x="1985772" y="2072716"/>
                </a:cubicBezTo>
                <a:cubicBezTo>
                  <a:pt x="1969922" y="2062505"/>
                  <a:pt x="1957273" y="2051075"/>
                  <a:pt x="1947824" y="2038426"/>
                </a:cubicBezTo>
                <a:lnTo>
                  <a:pt x="1946224" y="2038426"/>
                </a:lnTo>
                <a:lnTo>
                  <a:pt x="1946224" y="2081174"/>
                </a:lnTo>
                <a:lnTo>
                  <a:pt x="1932051" y="2081174"/>
                </a:lnTo>
                <a:lnTo>
                  <a:pt x="1932051" y="2038426"/>
                </a:lnTo>
                <a:lnTo>
                  <a:pt x="1929536" y="2038426"/>
                </a:lnTo>
                <a:cubicBezTo>
                  <a:pt x="1920087" y="2050923"/>
                  <a:pt x="1908010" y="2062086"/>
                  <a:pt x="1893303" y="2071916"/>
                </a:cubicBezTo>
                <a:cubicBezTo>
                  <a:pt x="1878597" y="2081746"/>
                  <a:pt x="1862252" y="2090394"/>
                  <a:pt x="1844269" y="2097862"/>
                </a:cubicBezTo>
                <a:lnTo>
                  <a:pt x="1836725" y="2084832"/>
                </a:lnTo>
                <a:cubicBezTo>
                  <a:pt x="1851507" y="2079650"/>
                  <a:pt x="1865338" y="2073135"/>
                  <a:pt x="1878216" y="2065286"/>
                </a:cubicBezTo>
                <a:cubicBezTo>
                  <a:pt x="1891093" y="2057438"/>
                  <a:pt x="1902409" y="2048484"/>
                  <a:pt x="1912163" y="2038426"/>
                </a:cubicBezTo>
                <a:lnTo>
                  <a:pt x="1841525" y="2038426"/>
                </a:lnTo>
                <a:lnTo>
                  <a:pt x="1841525" y="2025624"/>
                </a:lnTo>
                <a:lnTo>
                  <a:pt x="1932051" y="2025624"/>
                </a:lnTo>
                <a:lnTo>
                  <a:pt x="1932051" y="2000250"/>
                </a:lnTo>
                <a:cubicBezTo>
                  <a:pt x="1916811" y="2001316"/>
                  <a:pt x="1903133" y="2002040"/>
                  <a:pt x="1891017" y="2002421"/>
                </a:cubicBezTo>
                <a:cubicBezTo>
                  <a:pt x="1878901" y="2002802"/>
                  <a:pt x="1868500" y="2002841"/>
                  <a:pt x="1859813" y="2002536"/>
                </a:cubicBezTo>
                <a:lnTo>
                  <a:pt x="1858213" y="1989277"/>
                </a:lnTo>
                <a:cubicBezTo>
                  <a:pt x="1878025" y="1989734"/>
                  <a:pt x="1904390" y="1988820"/>
                  <a:pt x="1937309" y="1986534"/>
                </a:cubicBezTo>
                <a:cubicBezTo>
                  <a:pt x="1953920" y="1985315"/>
                  <a:pt x="1968589" y="1984095"/>
                  <a:pt x="1981314" y="1982876"/>
                </a:cubicBezTo>
                <a:cubicBezTo>
                  <a:pt x="1994039" y="1981657"/>
                  <a:pt x="2004974" y="1980285"/>
                  <a:pt x="2014118" y="1978761"/>
                </a:cubicBezTo>
                <a:close/>
                <a:moveTo>
                  <a:pt x="561365" y="1974189"/>
                </a:moveTo>
                <a:lnTo>
                  <a:pt x="576224" y="1974189"/>
                </a:lnTo>
                <a:lnTo>
                  <a:pt x="576224" y="2064029"/>
                </a:lnTo>
                <a:lnTo>
                  <a:pt x="668807" y="2064029"/>
                </a:lnTo>
                <a:lnTo>
                  <a:pt x="668807" y="2078888"/>
                </a:lnTo>
                <a:lnTo>
                  <a:pt x="611886" y="2078888"/>
                </a:lnTo>
                <a:cubicBezTo>
                  <a:pt x="616763" y="2098548"/>
                  <a:pt x="623773" y="2115083"/>
                  <a:pt x="632917" y="2128494"/>
                </a:cubicBezTo>
                <a:cubicBezTo>
                  <a:pt x="642975" y="2143277"/>
                  <a:pt x="656539" y="2155850"/>
                  <a:pt x="673608" y="2166213"/>
                </a:cubicBezTo>
                <a:lnTo>
                  <a:pt x="663549" y="2178329"/>
                </a:lnTo>
                <a:cubicBezTo>
                  <a:pt x="654405" y="2171928"/>
                  <a:pt x="646290" y="2165261"/>
                  <a:pt x="639204" y="2158327"/>
                </a:cubicBezTo>
                <a:cubicBezTo>
                  <a:pt x="632117" y="2151392"/>
                  <a:pt x="626059" y="2143811"/>
                  <a:pt x="621030" y="2135581"/>
                </a:cubicBezTo>
                <a:cubicBezTo>
                  <a:pt x="616305" y="2127961"/>
                  <a:pt x="612038" y="2119465"/>
                  <a:pt x="608228" y="2110092"/>
                </a:cubicBezTo>
                <a:cubicBezTo>
                  <a:pt x="604418" y="2100719"/>
                  <a:pt x="601142" y="2090318"/>
                  <a:pt x="598398" y="2078888"/>
                </a:cubicBezTo>
                <a:lnTo>
                  <a:pt x="576224" y="2078888"/>
                </a:lnTo>
                <a:lnTo>
                  <a:pt x="576224" y="2163927"/>
                </a:lnTo>
                <a:cubicBezTo>
                  <a:pt x="579120" y="2162861"/>
                  <a:pt x="582206" y="2161527"/>
                  <a:pt x="585483" y="2159927"/>
                </a:cubicBezTo>
                <a:cubicBezTo>
                  <a:pt x="588759" y="2158327"/>
                  <a:pt x="591998" y="2156688"/>
                  <a:pt x="595198" y="2155012"/>
                </a:cubicBezTo>
                <a:cubicBezTo>
                  <a:pt x="598398" y="2153336"/>
                  <a:pt x="601446" y="2151659"/>
                  <a:pt x="604342" y="2149983"/>
                </a:cubicBezTo>
                <a:cubicBezTo>
                  <a:pt x="607238" y="2148306"/>
                  <a:pt x="609828" y="2146782"/>
                  <a:pt x="612114" y="2145411"/>
                </a:cubicBezTo>
                <a:lnTo>
                  <a:pt x="616001" y="2160727"/>
                </a:lnTo>
                <a:cubicBezTo>
                  <a:pt x="612191" y="2163165"/>
                  <a:pt x="607961" y="2165566"/>
                  <a:pt x="603313" y="2167928"/>
                </a:cubicBezTo>
                <a:cubicBezTo>
                  <a:pt x="598665" y="2170290"/>
                  <a:pt x="593941" y="2172614"/>
                  <a:pt x="589140" y="2174900"/>
                </a:cubicBezTo>
                <a:cubicBezTo>
                  <a:pt x="584340" y="2177186"/>
                  <a:pt x="579577" y="2179282"/>
                  <a:pt x="574853" y="2181187"/>
                </a:cubicBezTo>
                <a:cubicBezTo>
                  <a:pt x="570128" y="2183092"/>
                  <a:pt x="565709" y="2184806"/>
                  <a:pt x="561594" y="2186330"/>
                </a:cubicBezTo>
                <a:lnTo>
                  <a:pt x="554507" y="2172843"/>
                </a:lnTo>
                <a:cubicBezTo>
                  <a:pt x="557098" y="2171471"/>
                  <a:pt x="558889" y="2169909"/>
                  <a:pt x="559879" y="2168156"/>
                </a:cubicBezTo>
                <a:cubicBezTo>
                  <a:pt x="560870" y="2166404"/>
                  <a:pt x="561365" y="2164766"/>
                  <a:pt x="561365" y="2163241"/>
                </a:cubicBezTo>
                <a:lnTo>
                  <a:pt x="561365" y="2078888"/>
                </a:lnTo>
                <a:lnTo>
                  <a:pt x="536448" y="2078888"/>
                </a:lnTo>
                <a:lnTo>
                  <a:pt x="536448" y="2064029"/>
                </a:lnTo>
                <a:lnTo>
                  <a:pt x="561365" y="2064029"/>
                </a:lnTo>
                <a:close/>
                <a:moveTo>
                  <a:pt x="1656817" y="1973504"/>
                </a:moveTo>
                <a:lnTo>
                  <a:pt x="1671218" y="1976933"/>
                </a:lnTo>
                <a:cubicBezTo>
                  <a:pt x="1668170" y="1986077"/>
                  <a:pt x="1665046" y="1994801"/>
                  <a:pt x="1661846" y="2003107"/>
                </a:cubicBezTo>
                <a:cubicBezTo>
                  <a:pt x="1658645" y="2011413"/>
                  <a:pt x="1655292" y="2019528"/>
                  <a:pt x="1651787" y="2027453"/>
                </a:cubicBezTo>
                <a:lnTo>
                  <a:pt x="1651787" y="2186330"/>
                </a:lnTo>
                <a:lnTo>
                  <a:pt x="1637157" y="2186330"/>
                </a:lnTo>
                <a:lnTo>
                  <a:pt x="1637157" y="2057400"/>
                </a:lnTo>
                <a:cubicBezTo>
                  <a:pt x="1630146" y="2070506"/>
                  <a:pt x="1622831" y="2082546"/>
                  <a:pt x="1615211" y="2093519"/>
                </a:cubicBezTo>
                <a:lnTo>
                  <a:pt x="1603324" y="2084832"/>
                </a:lnTo>
                <a:cubicBezTo>
                  <a:pt x="1608353" y="2077669"/>
                  <a:pt x="1613459" y="2069668"/>
                  <a:pt x="1618640" y="2060829"/>
                </a:cubicBezTo>
                <a:cubicBezTo>
                  <a:pt x="1623822" y="2051990"/>
                  <a:pt x="1628775" y="2042617"/>
                  <a:pt x="1633499" y="2032711"/>
                </a:cubicBezTo>
                <a:cubicBezTo>
                  <a:pt x="1643100" y="2012746"/>
                  <a:pt x="1650873" y="1993011"/>
                  <a:pt x="1656817" y="1973504"/>
                </a:cubicBezTo>
                <a:close/>
                <a:moveTo>
                  <a:pt x="1715338" y="1973275"/>
                </a:moveTo>
                <a:lnTo>
                  <a:pt x="1730197" y="1973275"/>
                </a:lnTo>
                <a:lnTo>
                  <a:pt x="1729054" y="2026082"/>
                </a:lnTo>
                <a:lnTo>
                  <a:pt x="1729054" y="2028139"/>
                </a:lnTo>
                <a:lnTo>
                  <a:pt x="1811121" y="2028139"/>
                </a:lnTo>
                <a:lnTo>
                  <a:pt x="1811121" y="2042312"/>
                </a:lnTo>
                <a:lnTo>
                  <a:pt x="1728368" y="2042312"/>
                </a:lnTo>
                <a:cubicBezTo>
                  <a:pt x="1727606" y="2057095"/>
                  <a:pt x="1726082" y="2070582"/>
                  <a:pt x="1723796" y="2082774"/>
                </a:cubicBezTo>
                <a:cubicBezTo>
                  <a:pt x="1721510" y="2094966"/>
                  <a:pt x="1718615" y="2105939"/>
                  <a:pt x="1715109" y="2115693"/>
                </a:cubicBezTo>
                <a:cubicBezTo>
                  <a:pt x="1710842" y="2127123"/>
                  <a:pt x="1704746" y="2138743"/>
                  <a:pt x="1696821" y="2150554"/>
                </a:cubicBezTo>
                <a:cubicBezTo>
                  <a:pt x="1688897" y="2162365"/>
                  <a:pt x="1679143" y="2174443"/>
                  <a:pt x="1667561" y="2186787"/>
                </a:cubicBezTo>
                <a:lnTo>
                  <a:pt x="1655445" y="2176043"/>
                </a:lnTo>
                <a:cubicBezTo>
                  <a:pt x="1678153" y="2153183"/>
                  <a:pt x="1693240" y="2131161"/>
                  <a:pt x="1700708" y="2109978"/>
                </a:cubicBezTo>
                <a:cubicBezTo>
                  <a:pt x="1707261" y="2092147"/>
                  <a:pt x="1711528" y="2069592"/>
                  <a:pt x="1713509" y="2042312"/>
                </a:cubicBezTo>
                <a:lnTo>
                  <a:pt x="1666646" y="2042312"/>
                </a:lnTo>
                <a:lnTo>
                  <a:pt x="1666646" y="2028139"/>
                </a:lnTo>
                <a:lnTo>
                  <a:pt x="1714195" y="2028139"/>
                </a:lnTo>
                <a:cubicBezTo>
                  <a:pt x="1714195" y="2027529"/>
                  <a:pt x="1714233" y="2026958"/>
                  <a:pt x="1714309" y="2026424"/>
                </a:cubicBezTo>
                <a:cubicBezTo>
                  <a:pt x="1714386" y="2025891"/>
                  <a:pt x="1714424" y="2025320"/>
                  <a:pt x="1714424" y="2024710"/>
                </a:cubicBezTo>
                <a:close/>
                <a:moveTo>
                  <a:pt x="1004621" y="1973275"/>
                </a:moveTo>
                <a:lnTo>
                  <a:pt x="1019708" y="1973275"/>
                </a:lnTo>
                <a:lnTo>
                  <a:pt x="1019708" y="1999564"/>
                </a:lnTo>
                <a:lnTo>
                  <a:pt x="1074115" y="1999564"/>
                </a:lnTo>
                <a:lnTo>
                  <a:pt x="1074115" y="2010840"/>
                </a:lnTo>
                <a:lnTo>
                  <a:pt x="1072155" y="2012823"/>
                </a:lnTo>
                <a:lnTo>
                  <a:pt x="1019708" y="2012823"/>
                </a:lnTo>
                <a:lnTo>
                  <a:pt x="1019708" y="2044370"/>
                </a:lnTo>
                <a:lnTo>
                  <a:pt x="1040968" y="2044370"/>
                </a:lnTo>
                <a:lnTo>
                  <a:pt x="1072155" y="2012823"/>
                </a:lnTo>
                <a:lnTo>
                  <a:pt x="1074115" y="2012823"/>
                </a:lnTo>
                <a:lnTo>
                  <a:pt x="1074115" y="2010840"/>
                </a:lnTo>
                <a:lnTo>
                  <a:pt x="1100404" y="1984248"/>
                </a:lnTo>
                <a:lnTo>
                  <a:pt x="1112063" y="1993163"/>
                </a:lnTo>
                <a:cubicBezTo>
                  <a:pt x="1105052" y="2003069"/>
                  <a:pt x="1097547" y="2012213"/>
                  <a:pt x="1089545" y="2020595"/>
                </a:cubicBezTo>
                <a:cubicBezTo>
                  <a:pt x="1081545" y="2028977"/>
                  <a:pt x="1072972" y="2036902"/>
                  <a:pt x="1063828" y="2044370"/>
                </a:cubicBezTo>
                <a:lnTo>
                  <a:pt x="1127836" y="2044370"/>
                </a:lnTo>
                <a:lnTo>
                  <a:pt x="1127836" y="2057628"/>
                </a:lnTo>
                <a:lnTo>
                  <a:pt x="1046454" y="2057628"/>
                </a:lnTo>
                <a:lnTo>
                  <a:pt x="1040511" y="2061743"/>
                </a:lnTo>
                <a:cubicBezTo>
                  <a:pt x="1028776" y="2069668"/>
                  <a:pt x="1015822" y="2077364"/>
                  <a:pt x="1001649" y="2084832"/>
                </a:cubicBezTo>
                <a:lnTo>
                  <a:pt x="1094689" y="2084832"/>
                </a:lnTo>
                <a:lnTo>
                  <a:pt x="1094689" y="2180387"/>
                </a:lnTo>
                <a:lnTo>
                  <a:pt x="964158" y="2180387"/>
                </a:lnTo>
                <a:lnTo>
                  <a:pt x="964158" y="2102891"/>
                </a:lnTo>
                <a:cubicBezTo>
                  <a:pt x="958215" y="2105482"/>
                  <a:pt x="952119" y="2108111"/>
                  <a:pt x="945871" y="2110778"/>
                </a:cubicBezTo>
                <a:cubicBezTo>
                  <a:pt x="939622" y="2113445"/>
                  <a:pt x="933069" y="2116074"/>
                  <a:pt x="926211" y="2118665"/>
                </a:cubicBezTo>
                <a:lnTo>
                  <a:pt x="918667" y="2106091"/>
                </a:lnTo>
                <a:cubicBezTo>
                  <a:pt x="940003" y="2098167"/>
                  <a:pt x="959243" y="2090204"/>
                  <a:pt x="976389" y="2082203"/>
                </a:cubicBezTo>
                <a:cubicBezTo>
                  <a:pt x="993533" y="2074202"/>
                  <a:pt x="1008659" y="2066010"/>
                  <a:pt x="1021766" y="2057628"/>
                </a:cubicBezTo>
                <a:lnTo>
                  <a:pt x="925068" y="2057628"/>
                </a:lnTo>
                <a:lnTo>
                  <a:pt x="925068" y="2044370"/>
                </a:lnTo>
                <a:lnTo>
                  <a:pt x="1004621" y="2044370"/>
                </a:lnTo>
                <a:lnTo>
                  <a:pt x="1004621" y="2012823"/>
                </a:lnTo>
                <a:lnTo>
                  <a:pt x="947242" y="2012823"/>
                </a:lnTo>
                <a:lnTo>
                  <a:pt x="947242" y="1999564"/>
                </a:lnTo>
                <a:lnTo>
                  <a:pt x="1004621" y="1999564"/>
                </a:lnTo>
                <a:close/>
                <a:moveTo>
                  <a:pt x="1211275" y="1972818"/>
                </a:moveTo>
                <a:lnTo>
                  <a:pt x="1225905" y="1972818"/>
                </a:lnTo>
                <a:lnTo>
                  <a:pt x="1225905" y="1997735"/>
                </a:lnTo>
                <a:lnTo>
                  <a:pt x="1280769" y="1997735"/>
                </a:lnTo>
                <a:lnTo>
                  <a:pt x="1280769" y="1972818"/>
                </a:lnTo>
                <a:lnTo>
                  <a:pt x="1295400" y="1972818"/>
                </a:lnTo>
                <a:lnTo>
                  <a:pt x="1295400" y="1997735"/>
                </a:lnTo>
                <a:lnTo>
                  <a:pt x="1356665" y="1997735"/>
                </a:lnTo>
                <a:lnTo>
                  <a:pt x="1356665" y="2011451"/>
                </a:lnTo>
                <a:lnTo>
                  <a:pt x="1295400" y="2011451"/>
                </a:lnTo>
                <a:lnTo>
                  <a:pt x="1295400" y="2030425"/>
                </a:lnTo>
                <a:lnTo>
                  <a:pt x="1280769" y="2030425"/>
                </a:lnTo>
                <a:lnTo>
                  <a:pt x="1280769" y="2011451"/>
                </a:lnTo>
                <a:lnTo>
                  <a:pt x="1225905" y="2011451"/>
                </a:lnTo>
                <a:lnTo>
                  <a:pt x="1225905" y="2030425"/>
                </a:lnTo>
                <a:lnTo>
                  <a:pt x="1211275" y="2030425"/>
                </a:lnTo>
                <a:lnTo>
                  <a:pt x="1211275" y="2011451"/>
                </a:lnTo>
                <a:lnTo>
                  <a:pt x="1150010" y="2011451"/>
                </a:lnTo>
                <a:lnTo>
                  <a:pt x="1150010" y="1997735"/>
                </a:lnTo>
                <a:lnTo>
                  <a:pt x="1211275" y="1997735"/>
                </a:lnTo>
                <a:close/>
                <a:moveTo>
                  <a:pt x="1411757" y="1971446"/>
                </a:moveTo>
                <a:lnTo>
                  <a:pt x="1424559" y="1971446"/>
                </a:lnTo>
                <a:lnTo>
                  <a:pt x="1424559" y="2064944"/>
                </a:lnTo>
                <a:lnTo>
                  <a:pt x="1457706" y="2064944"/>
                </a:lnTo>
                <a:lnTo>
                  <a:pt x="1457706" y="2077974"/>
                </a:lnTo>
                <a:lnTo>
                  <a:pt x="1439646" y="2077974"/>
                </a:lnTo>
                <a:lnTo>
                  <a:pt x="1439646" y="2157298"/>
                </a:lnTo>
                <a:cubicBezTo>
                  <a:pt x="1442695" y="2154707"/>
                  <a:pt x="1445819" y="2151926"/>
                  <a:pt x="1449019" y="2148954"/>
                </a:cubicBezTo>
                <a:cubicBezTo>
                  <a:pt x="1452219" y="2145982"/>
                  <a:pt x="1455267" y="2142896"/>
                  <a:pt x="1458163" y="2139696"/>
                </a:cubicBezTo>
                <a:lnTo>
                  <a:pt x="1463421" y="2151812"/>
                </a:lnTo>
                <a:cubicBezTo>
                  <a:pt x="1461287" y="2153945"/>
                  <a:pt x="1458849" y="2156193"/>
                  <a:pt x="1456106" y="2158555"/>
                </a:cubicBezTo>
                <a:cubicBezTo>
                  <a:pt x="1453363" y="2160917"/>
                  <a:pt x="1450467" y="2163318"/>
                  <a:pt x="1447419" y="2165756"/>
                </a:cubicBezTo>
                <a:cubicBezTo>
                  <a:pt x="1444371" y="2168195"/>
                  <a:pt x="1441285" y="2170595"/>
                  <a:pt x="1438161" y="2172957"/>
                </a:cubicBezTo>
                <a:cubicBezTo>
                  <a:pt x="1435036" y="2175319"/>
                  <a:pt x="1432026" y="2177415"/>
                  <a:pt x="1429131" y="2179244"/>
                </a:cubicBezTo>
                <a:lnTo>
                  <a:pt x="1422501" y="2169642"/>
                </a:lnTo>
                <a:cubicBezTo>
                  <a:pt x="1424178" y="2168118"/>
                  <a:pt x="1425283" y="2166747"/>
                  <a:pt x="1425816" y="2165528"/>
                </a:cubicBezTo>
                <a:cubicBezTo>
                  <a:pt x="1426350" y="2164308"/>
                  <a:pt x="1426769" y="2162861"/>
                  <a:pt x="1427073" y="2161184"/>
                </a:cubicBezTo>
                <a:lnTo>
                  <a:pt x="1427073" y="2077974"/>
                </a:lnTo>
                <a:lnTo>
                  <a:pt x="1409243" y="2077974"/>
                </a:lnTo>
                <a:lnTo>
                  <a:pt x="1409243" y="2099233"/>
                </a:lnTo>
                <a:cubicBezTo>
                  <a:pt x="1409090" y="2109292"/>
                  <a:pt x="1408557" y="2118283"/>
                  <a:pt x="1407643" y="2126208"/>
                </a:cubicBezTo>
                <a:cubicBezTo>
                  <a:pt x="1406728" y="2134133"/>
                  <a:pt x="1405318" y="2141448"/>
                  <a:pt x="1403413" y="2148154"/>
                </a:cubicBezTo>
                <a:cubicBezTo>
                  <a:pt x="1401508" y="2154860"/>
                  <a:pt x="1399146" y="2161260"/>
                  <a:pt x="1396327" y="2167356"/>
                </a:cubicBezTo>
                <a:cubicBezTo>
                  <a:pt x="1393507" y="2173452"/>
                  <a:pt x="1390117" y="2179701"/>
                  <a:pt x="1386154" y="2186102"/>
                </a:cubicBezTo>
                <a:lnTo>
                  <a:pt x="1374953" y="2179472"/>
                </a:lnTo>
                <a:cubicBezTo>
                  <a:pt x="1378458" y="2174138"/>
                  <a:pt x="1381544" y="2168728"/>
                  <a:pt x="1384211" y="2163241"/>
                </a:cubicBezTo>
                <a:cubicBezTo>
                  <a:pt x="1386878" y="2157755"/>
                  <a:pt x="1389126" y="2151888"/>
                  <a:pt x="1390955" y="2145639"/>
                </a:cubicBezTo>
                <a:cubicBezTo>
                  <a:pt x="1392783" y="2139391"/>
                  <a:pt x="1394155" y="2132571"/>
                  <a:pt x="1395069" y="2125180"/>
                </a:cubicBezTo>
                <a:cubicBezTo>
                  <a:pt x="1395984" y="2117788"/>
                  <a:pt x="1396517" y="2109368"/>
                  <a:pt x="1396670" y="2099919"/>
                </a:cubicBezTo>
                <a:lnTo>
                  <a:pt x="1396670" y="2077974"/>
                </a:lnTo>
                <a:lnTo>
                  <a:pt x="1378610" y="2077974"/>
                </a:lnTo>
                <a:lnTo>
                  <a:pt x="1378610" y="2064944"/>
                </a:lnTo>
                <a:lnTo>
                  <a:pt x="1411757" y="2064944"/>
                </a:lnTo>
                <a:close/>
                <a:moveTo>
                  <a:pt x="1398727" y="1811045"/>
                </a:moveTo>
                <a:lnTo>
                  <a:pt x="1398727" y="1838934"/>
                </a:lnTo>
                <a:lnTo>
                  <a:pt x="1465021" y="1838934"/>
                </a:lnTo>
                <a:lnTo>
                  <a:pt x="1465021" y="1811045"/>
                </a:lnTo>
                <a:close/>
                <a:moveTo>
                  <a:pt x="2316327" y="1800301"/>
                </a:moveTo>
                <a:lnTo>
                  <a:pt x="2329358" y="1805787"/>
                </a:lnTo>
                <a:cubicBezTo>
                  <a:pt x="2325243" y="1814931"/>
                  <a:pt x="2320899" y="1823656"/>
                  <a:pt x="2316327" y="1831962"/>
                </a:cubicBezTo>
                <a:cubicBezTo>
                  <a:pt x="2311755" y="1840268"/>
                  <a:pt x="2307107" y="1847850"/>
                  <a:pt x="2302383" y="1854708"/>
                </a:cubicBezTo>
                <a:lnTo>
                  <a:pt x="2290039" y="1846935"/>
                </a:lnTo>
                <a:cubicBezTo>
                  <a:pt x="2294915" y="1840077"/>
                  <a:pt x="2299716" y="1832534"/>
                  <a:pt x="2304440" y="1824304"/>
                </a:cubicBezTo>
                <a:cubicBezTo>
                  <a:pt x="2309165" y="1816074"/>
                  <a:pt x="2313127" y="1808073"/>
                  <a:pt x="2316327" y="1800301"/>
                </a:cubicBezTo>
                <a:close/>
                <a:moveTo>
                  <a:pt x="2466517" y="1798472"/>
                </a:moveTo>
                <a:cubicBezTo>
                  <a:pt x="2468651" y="1801063"/>
                  <a:pt x="2471051" y="1804149"/>
                  <a:pt x="2473719" y="1807731"/>
                </a:cubicBezTo>
                <a:cubicBezTo>
                  <a:pt x="2476385" y="1811312"/>
                  <a:pt x="2479319" y="1815465"/>
                  <a:pt x="2482519" y="1820189"/>
                </a:cubicBezTo>
                <a:cubicBezTo>
                  <a:pt x="2485720" y="1824914"/>
                  <a:pt x="2488501" y="1829105"/>
                  <a:pt x="2490863" y="1832762"/>
                </a:cubicBezTo>
                <a:cubicBezTo>
                  <a:pt x="2493225" y="1836420"/>
                  <a:pt x="2495245" y="1839696"/>
                  <a:pt x="2496921" y="1842592"/>
                </a:cubicBezTo>
                <a:lnTo>
                  <a:pt x="2484120" y="1851050"/>
                </a:lnTo>
                <a:cubicBezTo>
                  <a:pt x="2482596" y="1848002"/>
                  <a:pt x="2480653" y="1844573"/>
                  <a:pt x="2478291" y="1840763"/>
                </a:cubicBezTo>
                <a:cubicBezTo>
                  <a:pt x="2475928" y="1836953"/>
                  <a:pt x="2473223" y="1832762"/>
                  <a:pt x="2470175" y="1828190"/>
                </a:cubicBezTo>
                <a:cubicBezTo>
                  <a:pt x="2467127" y="1823466"/>
                  <a:pt x="2464346" y="1819313"/>
                  <a:pt x="2461831" y="1815732"/>
                </a:cubicBezTo>
                <a:cubicBezTo>
                  <a:pt x="2459317" y="1812150"/>
                  <a:pt x="2456993" y="1809064"/>
                  <a:pt x="2454859" y="1806473"/>
                </a:cubicBezTo>
                <a:close/>
                <a:moveTo>
                  <a:pt x="2346503" y="1798244"/>
                </a:moveTo>
                <a:lnTo>
                  <a:pt x="2359990" y="1798244"/>
                </a:lnTo>
                <a:lnTo>
                  <a:pt x="2359990" y="1829333"/>
                </a:lnTo>
                <a:cubicBezTo>
                  <a:pt x="2359990" y="1834667"/>
                  <a:pt x="2361133" y="1838172"/>
                  <a:pt x="2363419" y="1839849"/>
                </a:cubicBezTo>
                <a:cubicBezTo>
                  <a:pt x="2365705" y="1841525"/>
                  <a:pt x="2369667" y="1842592"/>
                  <a:pt x="2375306" y="1843049"/>
                </a:cubicBezTo>
                <a:cubicBezTo>
                  <a:pt x="2377745" y="1843202"/>
                  <a:pt x="2380907" y="1843316"/>
                  <a:pt x="2384793" y="1843392"/>
                </a:cubicBezTo>
                <a:cubicBezTo>
                  <a:pt x="2388679" y="1843468"/>
                  <a:pt x="2392565" y="1843506"/>
                  <a:pt x="2396452" y="1843506"/>
                </a:cubicBezTo>
                <a:cubicBezTo>
                  <a:pt x="2400338" y="1843506"/>
                  <a:pt x="2403919" y="1843468"/>
                  <a:pt x="2407196" y="1843392"/>
                </a:cubicBezTo>
                <a:cubicBezTo>
                  <a:pt x="2410473" y="1843316"/>
                  <a:pt x="2412721" y="1843202"/>
                  <a:pt x="2413940" y="1843049"/>
                </a:cubicBezTo>
                <a:cubicBezTo>
                  <a:pt x="2417445" y="1842897"/>
                  <a:pt x="2420264" y="1842554"/>
                  <a:pt x="2422398" y="1842020"/>
                </a:cubicBezTo>
                <a:cubicBezTo>
                  <a:pt x="2424531" y="1841487"/>
                  <a:pt x="2426208" y="1840801"/>
                  <a:pt x="2427427" y="1839963"/>
                </a:cubicBezTo>
                <a:cubicBezTo>
                  <a:pt x="2428646" y="1839125"/>
                  <a:pt x="2429523" y="1838058"/>
                  <a:pt x="2430056" y="1836763"/>
                </a:cubicBezTo>
                <a:cubicBezTo>
                  <a:pt x="2430589" y="1835467"/>
                  <a:pt x="2431009" y="1833981"/>
                  <a:pt x="2431313" y="1832305"/>
                </a:cubicBezTo>
                <a:cubicBezTo>
                  <a:pt x="2431770" y="1829409"/>
                  <a:pt x="2432151" y="1826285"/>
                  <a:pt x="2432456" y="1822932"/>
                </a:cubicBezTo>
                <a:cubicBezTo>
                  <a:pt x="2432761" y="1819580"/>
                  <a:pt x="2433066" y="1816684"/>
                  <a:pt x="2433371" y="1814246"/>
                </a:cubicBezTo>
                <a:lnTo>
                  <a:pt x="2447315" y="1818589"/>
                </a:lnTo>
                <a:cubicBezTo>
                  <a:pt x="2447010" y="1820418"/>
                  <a:pt x="2446668" y="1822894"/>
                  <a:pt x="2446287" y="1826019"/>
                </a:cubicBezTo>
                <a:cubicBezTo>
                  <a:pt x="2445905" y="1829143"/>
                  <a:pt x="2445258" y="1832915"/>
                  <a:pt x="2444343" y="1837334"/>
                </a:cubicBezTo>
                <a:cubicBezTo>
                  <a:pt x="2443734" y="1840687"/>
                  <a:pt x="2442819" y="1843544"/>
                  <a:pt x="2441600" y="1845907"/>
                </a:cubicBezTo>
                <a:cubicBezTo>
                  <a:pt x="2440381" y="1848269"/>
                  <a:pt x="2438667" y="1850250"/>
                  <a:pt x="2436457" y="1851850"/>
                </a:cubicBezTo>
                <a:cubicBezTo>
                  <a:pt x="2434247" y="1853450"/>
                  <a:pt x="2431389" y="1854670"/>
                  <a:pt x="2427884" y="1855508"/>
                </a:cubicBezTo>
                <a:cubicBezTo>
                  <a:pt x="2424379" y="1856346"/>
                  <a:pt x="2420035" y="1856841"/>
                  <a:pt x="2414854" y="1856994"/>
                </a:cubicBezTo>
                <a:cubicBezTo>
                  <a:pt x="2413025" y="1857146"/>
                  <a:pt x="2410129" y="1857261"/>
                  <a:pt x="2406167" y="1857337"/>
                </a:cubicBezTo>
                <a:cubicBezTo>
                  <a:pt x="2402205" y="1857413"/>
                  <a:pt x="2398014" y="1857451"/>
                  <a:pt x="2393594" y="1857451"/>
                </a:cubicBezTo>
                <a:cubicBezTo>
                  <a:pt x="2389175" y="1857451"/>
                  <a:pt x="2384984" y="1857413"/>
                  <a:pt x="2381021" y="1857337"/>
                </a:cubicBezTo>
                <a:cubicBezTo>
                  <a:pt x="2377059" y="1857261"/>
                  <a:pt x="2374163" y="1857146"/>
                  <a:pt x="2372335" y="1856994"/>
                </a:cubicBezTo>
                <a:cubicBezTo>
                  <a:pt x="2363191" y="1856537"/>
                  <a:pt x="2356599" y="1854594"/>
                  <a:pt x="2352561" y="1851165"/>
                </a:cubicBezTo>
                <a:cubicBezTo>
                  <a:pt x="2348522" y="1847736"/>
                  <a:pt x="2346503" y="1841906"/>
                  <a:pt x="2346503" y="1833677"/>
                </a:cubicBezTo>
                <a:close/>
                <a:moveTo>
                  <a:pt x="1509827" y="1790928"/>
                </a:moveTo>
                <a:lnTo>
                  <a:pt x="1509827" y="1843278"/>
                </a:lnTo>
                <a:lnTo>
                  <a:pt x="1559661" y="1843278"/>
                </a:lnTo>
                <a:lnTo>
                  <a:pt x="1559661" y="1790928"/>
                </a:lnTo>
                <a:close/>
                <a:moveTo>
                  <a:pt x="2390394" y="1789100"/>
                </a:moveTo>
                <a:cubicBezTo>
                  <a:pt x="2392375" y="1790776"/>
                  <a:pt x="2394699" y="1792910"/>
                  <a:pt x="2397366" y="1795500"/>
                </a:cubicBezTo>
                <a:cubicBezTo>
                  <a:pt x="2400033" y="1798091"/>
                  <a:pt x="2402738" y="1800758"/>
                  <a:pt x="2405481" y="1803501"/>
                </a:cubicBezTo>
                <a:cubicBezTo>
                  <a:pt x="2408225" y="1806245"/>
                  <a:pt x="2410777" y="1808912"/>
                  <a:pt x="2413139" y="1811502"/>
                </a:cubicBezTo>
                <a:cubicBezTo>
                  <a:pt x="2415501" y="1814093"/>
                  <a:pt x="2417369" y="1816151"/>
                  <a:pt x="2418740" y="1817675"/>
                </a:cubicBezTo>
                <a:lnTo>
                  <a:pt x="2408225" y="1827962"/>
                </a:lnTo>
                <a:cubicBezTo>
                  <a:pt x="2406853" y="1826133"/>
                  <a:pt x="2405024" y="1823847"/>
                  <a:pt x="2402738" y="1821104"/>
                </a:cubicBezTo>
                <a:cubicBezTo>
                  <a:pt x="2400452" y="1818360"/>
                  <a:pt x="2398014" y="1815541"/>
                  <a:pt x="2395423" y="1812645"/>
                </a:cubicBezTo>
                <a:cubicBezTo>
                  <a:pt x="2392832" y="1809750"/>
                  <a:pt x="2390241" y="1806969"/>
                  <a:pt x="2387651" y="1804302"/>
                </a:cubicBezTo>
                <a:cubicBezTo>
                  <a:pt x="2385060" y="1801635"/>
                  <a:pt x="2382850" y="1799463"/>
                  <a:pt x="2381021" y="1797786"/>
                </a:cubicBezTo>
                <a:close/>
                <a:moveTo>
                  <a:pt x="1496339" y="1777670"/>
                </a:moveTo>
                <a:lnTo>
                  <a:pt x="1573377" y="1777670"/>
                </a:lnTo>
                <a:lnTo>
                  <a:pt x="1573377" y="1856079"/>
                </a:lnTo>
                <a:lnTo>
                  <a:pt x="1496339" y="1856079"/>
                </a:lnTo>
                <a:close/>
                <a:moveTo>
                  <a:pt x="733044" y="1773783"/>
                </a:moveTo>
                <a:lnTo>
                  <a:pt x="747446" y="1779041"/>
                </a:lnTo>
                <a:cubicBezTo>
                  <a:pt x="746074" y="1784528"/>
                  <a:pt x="744055" y="1791005"/>
                  <a:pt x="741388" y="1798472"/>
                </a:cubicBezTo>
                <a:cubicBezTo>
                  <a:pt x="738721" y="1805940"/>
                  <a:pt x="735711" y="1813941"/>
                  <a:pt x="732358" y="1822475"/>
                </a:cubicBezTo>
                <a:cubicBezTo>
                  <a:pt x="725652" y="1839392"/>
                  <a:pt x="719709" y="1852574"/>
                  <a:pt x="714527" y="1862023"/>
                </a:cubicBezTo>
                <a:lnTo>
                  <a:pt x="700125" y="1854936"/>
                </a:lnTo>
                <a:cubicBezTo>
                  <a:pt x="705459" y="1845640"/>
                  <a:pt x="711479" y="1832610"/>
                  <a:pt x="718185" y="1815846"/>
                </a:cubicBezTo>
                <a:cubicBezTo>
                  <a:pt x="721690" y="1807159"/>
                  <a:pt x="724662" y="1799310"/>
                  <a:pt x="727100" y="1792300"/>
                </a:cubicBezTo>
                <a:cubicBezTo>
                  <a:pt x="729539" y="1785290"/>
                  <a:pt x="731520" y="1779117"/>
                  <a:pt x="733044" y="1773783"/>
                </a:cubicBezTo>
                <a:close/>
                <a:moveTo>
                  <a:pt x="1267968" y="1763954"/>
                </a:moveTo>
                <a:lnTo>
                  <a:pt x="1267968" y="1807616"/>
                </a:lnTo>
                <a:lnTo>
                  <a:pt x="1325118" y="1807616"/>
                </a:lnTo>
                <a:lnTo>
                  <a:pt x="1325118" y="1763954"/>
                </a:lnTo>
                <a:close/>
                <a:moveTo>
                  <a:pt x="0" y="1763725"/>
                </a:moveTo>
                <a:lnTo>
                  <a:pt x="54635" y="1763725"/>
                </a:lnTo>
                <a:lnTo>
                  <a:pt x="54635" y="1777441"/>
                </a:lnTo>
                <a:lnTo>
                  <a:pt x="0" y="1777441"/>
                </a:lnTo>
                <a:close/>
                <a:moveTo>
                  <a:pt x="2091385" y="1761210"/>
                </a:moveTo>
                <a:cubicBezTo>
                  <a:pt x="2094281" y="1763344"/>
                  <a:pt x="2097481" y="1765859"/>
                  <a:pt x="2100986" y="1768754"/>
                </a:cubicBezTo>
                <a:cubicBezTo>
                  <a:pt x="2104491" y="1771650"/>
                  <a:pt x="2108454" y="1775231"/>
                  <a:pt x="2112873" y="1779498"/>
                </a:cubicBezTo>
                <a:cubicBezTo>
                  <a:pt x="2117293" y="1783613"/>
                  <a:pt x="2121217" y="1787385"/>
                  <a:pt x="2124646" y="1790814"/>
                </a:cubicBezTo>
                <a:cubicBezTo>
                  <a:pt x="2128075" y="1794243"/>
                  <a:pt x="2130933" y="1797329"/>
                  <a:pt x="2133219" y="1800072"/>
                </a:cubicBezTo>
                <a:lnTo>
                  <a:pt x="2122703" y="1811045"/>
                </a:lnTo>
                <a:cubicBezTo>
                  <a:pt x="2118131" y="1805559"/>
                  <a:pt x="2111502" y="1798701"/>
                  <a:pt x="2102815" y="1790471"/>
                </a:cubicBezTo>
                <a:cubicBezTo>
                  <a:pt x="2098548" y="1786204"/>
                  <a:pt x="2094662" y="1782508"/>
                  <a:pt x="2091157" y="1779384"/>
                </a:cubicBezTo>
                <a:cubicBezTo>
                  <a:pt x="2087651" y="1776260"/>
                  <a:pt x="2084451" y="1773631"/>
                  <a:pt x="2081555" y="1771497"/>
                </a:cubicBezTo>
                <a:close/>
                <a:moveTo>
                  <a:pt x="2244547" y="1760753"/>
                </a:moveTo>
                <a:lnTo>
                  <a:pt x="2254834" y="1770126"/>
                </a:lnTo>
                <a:cubicBezTo>
                  <a:pt x="2252243" y="1773174"/>
                  <a:pt x="2249233" y="1776450"/>
                  <a:pt x="2245804" y="1779956"/>
                </a:cubicBezTo>
                <a:cubicBezTo>
                  <a:pt x="2242375" y="1783461"/>
                  <a:pt x="2238794" y="1786966"/>
                  <a:pt x="2235060" y="1790471"/>
                </a:cubicBezTo>
                <a:cubicBezTo>
                  <a:pt x="2231326" y="1793976"/>
                  <a:pt x="2227516" y="1797444"/>
                  <a:pt x="2223630" y="1800873"/>
                </a:cubicBezTo>
                <a:cubicBezTo>
                  <a:pt x="2219744" y="1804302"/>
                  <a:pt x="2215972" y="1807388"/>
                  <a:pt x="2212315" y="1810131"/>
                </a:cubicBezTo>
                <a:lnTo>
                  <a:pt x="2202713" y="1799387"/>
                </a:lnTo>
                <a:cubicBezTo>
                  <a:pt x="2209724" y="1794053"/>
                  <a:pt x="2217001" y="1787919"/>
                  <a:pt x="2224545" y="1780984"/>
                </a:cubicBezTo>
                <a:cubicBezTo>
                  <a:pt x="2232088" y="1774050"/>
                  <a:pt x="2238756" y="1767306"/>
                  <a:pt x="2244547" y="1760753"/>
                </a:cubicBezTo>
                <a:close/>
                <a:moveTo>
                  <a:pt x="1705508" y="1758924"/>
                </a:moveTo>
                <a:cubicBezTo>
                  <a:pt x="1709623" y="1768830"/>
                  <a:pt x="1714614" y="1777898"/>
                  <a:pt x="1720482" y="1786128"/>
                </a:cubicBezTo>
                <a:cubicBezTo>
                  <a:pt x="1726349" y="1794357"/>
                  <a:pt x="1733169" y="1801977"/>
                  <a:pt x="1740941" y="1808988"/>
                </a:cubicBezTo>
                <a:cubicBezTo>
                  <a:pt x="1750085" y="1801368"/>
                  <a:pt x="1757629" y="1793405"/>
                  <a:pt x="1763573" y="1785099"/>
                </a:cubicBezTo>
                <a:cubicBezTo>
                  <a:pt x="1769516" y="1776793"/>
                  <a:pt x="1774165" y="1768068"/>
                  <a:pt x="1777517" y="1758924"/>
                </a:cubicBezTo>
                <a:close/>
                <a:moveTo>
                  <a:pt x="2160879" y="1757096"/>
                </a:moveTo>
                <a:lnTo>
                  <a:pt x="2174595" y="1757096"/>
                </a:lnTo>
                <a:lnTo>
                  <a:pt x="2174595" y="1773326"/>
                </a:lnTo>
                <a:lnTo>
                  <a:pt x="2174595" y="1774469"/>
                </a:lnTo>
                <a:cubicBezTo>
                  <a:pt x="2175967" y="1783004"/>
                  <a:pt x="2178825" y="1790776"/>
                  <a:pt x="2183168" y="1797786"/>
                </a:cubicBezTo>
                <a:cubicBezTo>
                  <a:pt x="2187511" y="1804797"/>
                  <a:pt x="2193264" y="1811350"/>
                  <a:pt x="2200427" y="1817446"/>
                </a:cubicBezTo>
                <a:cubicBezTo>
                  <a:pt x="2215363" y="1830248"/>
                  <a:pt x="2239594" y="1840992"/>
                  <a:pt x="2273122" y="1849679"/>
                </a:cubicBezTo>
                <a:lnTo>
                  <a:pt x="2267179" y="1863852"/>
                </a:lnTo>
                <a:cubicBezTo>
                  <a:pt x="2250414" y="1859432"/>
                  <a:pt x="2235860" y="1854327"/>
                  <a:pt x="2223516" y="1848536"/>
                </a:cubicBezTo>
                <a:cubicBezTo>
                  <a:pt x="2211171" y="1842744"/>
                  <a:pt x="2200656" y="1836496"/>
                  <a:pt x="2191969" y="1829790"/>
                </a:cubicBezTo>
                <a:cubicBezTo>
                  <a:pt x="2181911" y="1821866"/>
                  <a:pt x="2174215" y="1812493"/>
                  <a:pt x="2168881" y="1801673"/>
                </a:cubicBezTo>
                <a:cubicBezTo>
                  <a:pt x="2165071" y="1810817"/>
                  <a:pt x="2158593" y="1819351"/>
                  <a:pt x="2149449" y="1827276"/>
                </a:cubicBezTo>
                <a:cubicBezTo>
                  <a:pt x="2141067" y="1834439"/>
                  <a:pt x="2130285" y="1840954"/>
                  <a:pt x="2117103" y="1846821"/>
                </a:cubicBezTo>
                <a:cubicBezTo>
                  <a:pt x="2103920" y="1852689"/>
                  <a:pt x="2088185" y="1858518"/>
                  <a:pt x="2069897" y="1864309"/>
                </a:cubicBezTo>
                <a:lnTo>
                  <a:pt x="2063496" y="1850136"/>
                </a:lnTo>
                <a:cubicBezTo>
                  <a:pt x="2081022" y="1845411"/>
                  <a:pt x="2096033" y="1840268"/>
                  <a:pt x="2108530" y="1834705"/>
                </a:cubicBezTo>
                <a:cubicBezTo>
                  <a:pt x="2121027" y="1829143"/>
                  <a:pt x="2131009" y="1823161"/>
                  <a:pt x="2138477" y="1816760"/>
                </a:cubicBezTo>
                <a:cubicBezTo>
                  <a:pt x="2153412" y="1803959"/>
                  <a:pt x="2160879" y="1788947"/>
                  <a:pt x="2160879" y="1771726"/>
                </a:cubicBezTo>
                <a:close/>
                <a:moveTo>
                  <a:pt x="1254480" y="1750466"/>
                </a:moveTo>
                <a:lnTo>
                  <a:pt x="1339291" y="1750466"/>
                </a:lnTo>
                <a:lnTo>
                  <a:pt x="1339291" y="1821332"/>
                </a:lnTo>
                <a:lnTo>
                  <a:pt x="1254480" y="1821332"/>
                </a:lnTo>
                <a:close/>
                <a:moveTo>
                  <a:pt x="2354503" y="1748637"/>
                </a:moveTo>
                <a:lnTo>
                  <a:pt x="2354503" y="1771955"/>
                </a:lnTo>
                <a:lnTo>
                  <a:pt x="2391079" y="1771955"/>
                </a:lnTo>
                <a:lnTo>
                  <a:pt x="2391079" y="1748637"/>
                </a:lnTo>
                <a:close/>
                <a:moveTo>
                  <a:pt x="758876" y="1748180"/>
                </a:moveTo>
                <a:lnTo>
                  <a:pt x="863346" y="1748180"/>
                </a:lnTo>
                <a:lnTo>
                  <a:pt x="863346" y="1784756"/>
                </a:lnTo>
                <a:cubicBezTo>
                  <a:pt x="863346" y="1797558"/>
                  <a:pt x="863803" y="1807845"/>
                  <a:pt x="864717" y="1815617"/>
                </a:cubicBezTo>
                <a:cubicBezTo>
                  <a:pt x="865632" y="1823390"/>
                  <a:pt x="866927" y="1829638"/>
                  <a:pt x="868604" y="1834362"/>
                </a:cubicBezTo>
                <a:cubicBezTo>
                  <a:pt x="869975" y="1838325"/>
                  <a:pt x="871461" y="1841030"/>
                  <a:pt x="873061" y="1842478"/>
                </a:cubicBezTo>
                <a:cubicBezTo>
                  <a:pt x="874662" y="1843925"/>
                  <a:pt x="876071" y="1844649"/>
                  <a:pt x="877290" y="1844649"/>
                </a:cubicBezTo>
                <a:cubicBezTo>
                  <a:pt x="879881" y="1844649"/>
                  <a:pt x="882472" y="1840839"/>
                  <a:pt x="885063" y="1833219"/>
                </a:cubicBezTo>
                <a:cubicBezTo>
                  <a:pt x="885825" y="1831086"/>
                  <a:pt x="886777" y="1827809"/>
                  <a:pt x="887920" y="1823390"/>
                </a:cubicBezTo>
                <a:cubicBezTo>
                  <a:pt x="889063" y="1818970"/>
                  <a:pt x="889940" y="1815008"/>
                  <a:pt x="890549" y="1811502"/>
                </a:cubicBezTo>
                <a:lnTo>
                  <a:pt x="903122" y="1818360"/>
                </a:lnTo>
                <a:cubicBezTo>
                  <a:pt x="902208" y="1823085"/>
                  <a:pt x="900989" y="1827885"/>
                  <a:pt x="899465" y="1832762"/>
                </a:cubicBezTo>
                <a:cubicBezTo>
                  <a:pt x="897941" y="1837639"/>
                  <a:pt x="896417" y="1841982"/>
                  <a:pt x="894893" y="1845792"/>
                </a:cubicBezTo>
                <a:cubicBezTo>
                  <a:pt x="890321" y="1857222"/>
                  <a:pt x="884529" y="1862937"/>
                  <a:pt x="877519" y="1862937"/>
                </a:cubicBezTo>
                <a:cubicBezTo>
                  <a:pt x="874166" y="1862937"/>
                  <a:pt x="870852" y="1861756"/>
                  <a:pt x="867575" y="1859394"/>
                </a:cubicBezTo>
                <a:cubicBezTo>
                  <a:pt x="864298" y="1857032"/>
                  <a:pt x="861365" y="1853412"/>
                  <a:pt x="858774" y="1848536"/>
                </a:cubicBezTo>
                <a:cubicBezTo>
                  <a:pt x="855421" y="1841830"/>
                  <a:pt x="852906" y="1833372"/>
                  <a:pt x="851230" y="1823161"/>
                </a:cubicBezTo>
                <a:cubicBezTo>
                  <a:pt x="849554" y="1812950"/>
                  <a:pt x="848715" y="1801215"/>
                  <a:pt x="848715" y="1787957"/>
                </a:cubicBezTo>
                <a:lnTo>
                  <a:pt x="848715" y="1762353"/>
                </a:lnTo>
                <a:lnTo>
                  <a:pt x="758876" y="1762353"/>
                </a:lnTo>
                <a:close/>
                <a:moveTo>
                  <a:pt x="1680134" y="1744751"/>
                </a:moveTo>
                <a:lnTo>
                  <a:pt x="1793976" y="1744751"/>
                </a:lnTo>
                <a:lnTo>
                  <a:pt x="1793976" y="1758924"/>
                </a:lnTo>
                <a:cubicBezTo>
                  <a:pt x="1785747" y="1781632"/>
                  <a:pt x="1772183" y="1801520"/>
                  <a:pt x="1753286" y="1818589"/>
                </a:cubicBezTo>
                <a:cubicBezTo>
                  <a:pt x="1761515" y="1824380"/>
                  <a:pt x="1770774" y="1829714"/>
                  <a:pt x="1781061" y="1834591"/>
                </a:cubicBezTo>
                <a:cubicBezTo>
                  <a:pt x="1791348" y="1839468"/>
                  <a:pt x="1802816" y="1844116"/>
                  <a:pt x="1815465" y="1848536"/>
                </a:cubicBezTo>
                <a:lnTo>
                  <a:pt x="1808607" y="1864309"/>
                </a:lnTo>
                <a:cubicBezTo>
                  <a:pt x="1795043" y="1858975"/>
                  <a:pt x="1782775" y="1853336"/>
                  <a:pt x="1771802" y="1847393"/>
                </a:cubicBezTo>
                <a:cubicBezTo>
                  <a:pt x="1760829" y="1841449"/>
                  <a:pt x="1750771" y="1834972"/>
                  <a:pt x="1741627" y="1827962"/>
                </a:cubicBezTo>
                <a:cubicBezTo>
                  <a:pt x="1723339" y="1841525"/>
                  <a:pt x="1699793" y="1853870"/>
                  <a:pt x="1670989" y="1864995"/>
                </a:cubicBezTo>
                <a:lnTo>
                  <a:pt x="1662760" y="1850593"/>
                </a:lnTo>
                <a:cubicBezTo>
                  <a:pt x="1676629" y="1845716"/>
                  <a:pt x="1689049" y="1840535"/>
                  <a:pt x="1700022" y="1835048"/>
                </a:cubicBezTo>
                <a:cubicBezTo>
                  <a:pt x="1710995" y="1829562"/>
                  <a:pt x="1720825" y="1823771"/>
                  <a:pt x="1729511" y="1817675"/>
                </a:cubicBezTo>
                <a:cubicBezTo>
                  <a:pt x="1720825" y="1809597"/>
                  <a:pt x="1713243" y="1800758"/>
                  <a:pt x="1706766" y="1791157"/>
                </a:cubicBezTo>
                <a:cubicBezTo>
                  <a:pt x="1700289" y="1781556"/>
                  <a:pt x="1694535" y="1770812"/>
                  <a:pt x="1689506" y="1758924"/>
                </a:cubicBezTo>
                <a:lnTo>
                  <a:pt x="1680134" y="1758924"/>
                </a:lnTo>
                <a:close/>
                <a:moveTo>
                  <a:pt x="1605839" y="1726235"/>
                </a:moveTo>
                <a:lnTo>
                  <a:pt x="1652473" y="1726235"/>
                </a:lnTo>
                <a:lnTo>
                  <a:pt x="1652473" y="1827962"/>
                </a:lnTo>
                <a:cubicBezTo>
                  <a:pt x="1661007" y="1821713"/>
                  <a:pt x="1670609" y="1813026"/>
                  <a:pt x="1681277" y="1801901"/>
                </a:cubicBezTo>
                <a:lnTo>
                  <a:pt x="1688821" y="1815617"/>
                </a:lnTo>
                <a:cubicBezTo>
                  <a:pt x="1685772" y="1818665"/>
                  <a:pt x="1682191" y="1821942"/>
                  <a:pt x="1678076" y="1825447"/>
                </a:cubicBezTo>
                <a:cubicBezTo>
                  <a:pt x="1673961" y="1828952"/>
                  <a:pt x="1669694" y="1832495"/>
                  <a:pt x="1665275" y="1836077"/>
                </a:cubicBezTo>
                <a:cubicBezTo>
                  <a:pt x="1660855" y="1839658"/>
                  <a:pt x="1656435" y="1843164"/>
                  <a:pt x="1652016" y="1846592"/>
                </a:cubicBezTo>
                <a:cubicBezTo>
                  <a:pt x="1647596" y="1850021"/>
                  <a:pt x="1643481" y="1853031"/>
                  <a:pt x="1639671" y="1855622"/>
                </a:cubicBezTo>
                <a:lnTo>
                  <a:pt x="1631213" y="1844649"/>
                </a:lnTo>
                <a:cubicBezTo>
                  <a:pt x="1634109" y="1842059"/>
                  <a:pt x="1635938" y="1839849"/>
                  <a:pt x="1636700" y="1838020"/>
                </a:cubicBezTo>
                <a:cubicBezTo>
                  <a:pt x="1637462" y="1836191"/>
                  <a:pt x="1637843" y="1834134"/>
                  <a:pt x="1637843" y="1831848"/>
                </a:cubicBezTo>
                <a:lnTo>
                  <a:pt x="1637843" y="1740408"/>
                </a:lnTo>
                <a:lnTo>
                  <a:pt x="1605839" y="1740408"/>
                </a:lnTo>
                <a:close/>
                <a:moveTo>
                  <a:pt x="1834667" y="1723720"/>
                </a:moveTo>
                <a:lnTo>
                  <a:pt x="1884045" y="1723720"/>
                </a:lnTo>
                <a:lnTo>
                  <a:pt x="1884045" y="1828876"/>
                </a:lnTo>
                <a:cubicBezTo>
                  <a:pt x="1891970" y="1823085"/>
                  <a:pt x="1899247" y="1817294"/>
                  <a:pt x="1905876" y="1811502"/>
                </a:cubicBezTo>
                <a:cubicBezTo>
                  <a:pt x="1912505" y="1805711"/>
                  <a:pt x="1919402" y="1799234"/>
                  <a:pt x="1926565" y="1792071"/>
                </a:cubicBezTo>
                <a:lnTo>
                  <a:pt x="1934337" y="1805330"/>
                </a:lnTo>
                <a:cubicBezTo>
                  <a:pt x="1925193" y="1814017"/>
                  <a:pt x="1915020" y="1822666"/>
                  <a:pt x="1903819" y="1831276"/>
                </a:cubicBezTo>
                <a:cubicBezTo>
                  <a:pt x="1892617" y="1839887"/>
                  <a:pt x="1881302" y="1847850"/>
                  <a:pt x="1869872" y="1855165"/>
                </a:cubicBezTo>
                <a:lnTo>
                  <a:pt x="1861871" y="1843735"/>
                </a:lnTo>
                <a:cubicBezTo>
                  <a:pt x="1864766" y="1841449"/>
                  <a:pt x="1866633" y="1839392"/>
                  <a:pt x="1867471" y="1837563"/>
                </a:cubicBezTo>
                <a:cubicBezTo>
                  <a:pt x="1868309" y="1835734"/>
                  <a:pt x="1868729" y="1833524"/>
                  <a:pt x="1868729" y="1830933"/>
                </a:cubicBezTo>
                <a:lnTo>
                  <a:pt x="1868729" y="1739036"/>
                </a:lnTo>
                <a:lnTo>
                  <a:pt x="1834667" y="1739036"/>
                </a:lnTo>
                <a:close/>
                <a:moveTo>
                  <a:pt x="1449705" y="1719377"/>
                </a:moveTo>
                <a:lnTo>
                  <a:pt x="1449705" y="1754810"/>
                </a:lnTo>
                <a:cubicBezTo>
                  <a:pt x="1449705" y="1757400"/>
                  <a:pt x="1449781" y="1759420"/>
                  <a:pt x="1449933" y="1760867"/>
                </a:cubicBezTo>
                <a:cubicBezTo>
                  <a:pt x="1450086" y="1762315"/>
                  <a:pt x="1450353" y="1763420"/>
                  <a:pt x="1450733" y="1764182"/>
                </a:cubicBezTo>
                <a:cubicBezTo>
                  <a:pt x="1451115" y="1764944"/>
                  <a:pt x="1451686" y="1765440"/>
                  <a:pt x="1452448" y="1765668"/>
                </a:cubicBezTo>
                <a:cubicBezTo>
                  <a:pt x="1453210" y="1765897"/>
                  <a:pt x="1454277" y="1766087"/>
                  <a:pt x="1455649" y="1766240"/>
                </a:cubicBezTo>
                <a:cubicBezTo>
                  <a:pt x="1456868" y="1766392"/>
                  <a:pt x="1458277" y="1766506"/>
                  <a:pt x="1459878" y="1766582"/>
                </a:cubicBezTo>
                <a:cubicBezTo>
                  <a:pt x="1461478" y="1766659"/>
                  <a:pt x="1463192" y="1766621"/>
                  <a:pt x="1465021" y="1766468"/>
                </a:cubicBezTo>
                <a:lnTo>
                  <a:pt x="1465021" y="1719377"/>
                </a:lnTo>
                <a:close/>
                <a:moveTo>
                  <a:pt x="1423873" y="1719377"/>
                </a:moveTo>
                <a:lnTo>
                  <a:pt x="1423873" y="1723263"/>
                </a:lnTo>
                <a:cubicBezTo>
                  <a:pt x="1423873" y="1739570"/>
                  <a:pt x="1422654" y="1752066"/>
                  <a:pt x="1420215" y="1760753"/>
                </a:cubicBezTo>
                <a:cubicBezTo>
                  <a:pt x="1417625" y="1769897"/>
                  <a:pt x="1412977" y="1778813"/>
                  <a:pt x="1406271" y="1787499"/>
                </a:cubicBezTo>
                <a:lnTo>
                  <a:pt x="1398727" y="1782699"/>
                </a:lnTo>
                <a:lnTo>
                  <a:pt x="1398727" y="1798244"/>
                </a:lnTo>
                <a:lnTo>
                  <a:pt x="1465021" y="1798244"/>
                </a:lnTo>
                <a:lnTo>
                  <a:pt x="1465021" y="1779041"/>
                </a:lnTo>
                <a:cubicBezTo>
                  <a:pt x="1462887" y="1779041"/>
                  <a:pt x="1460716" y="1779003"/>
                  <a:pt x="1458506" y="1778927"/>
                </a:cubicBezTo>
                <a:cubicBezTo>
                  <a:pt x="1456296" y="1778851"/>
                  <a:pt x="1454353" y="1778660"/>
                  <a:pt x="1452677" y="1778355"/>
                </a:cubicBezTo>
                <a:cubicBezTo>
                  <a:pt x="1449933" y="1778051"/>
                  <a:pt x="1447647" y="1777555"/>
                  <a:pt x="1445819" y="1776869"/>
                </a:cubicBezTo>
                <a:cubicBezTo>
                  <a:pt x="1443990" y="1776184"/>
                  <a:pt x="1442542" y="1775117"/>
                  <a:pt x="1441475" y="1773669"/>
                </a:cubicBezTo>
                <a:cubicBezTo>
                  <a:pt x="1440408" y="1772221"/>
                  <a:pt x="1439646" y="1770354"/>
                  <a:pt x="1439189" y="1768068"/>
                </a:cubicBezTo>
                <a:cubicBezTo>
                  <a:pt x="1438732" y="1765782"/>
                  <a:pt x="1438503" y="1762887"/>
                  <a:pt x="1438503" y="1759382"/>
                </a:cubicBezTo>
                <a:lnTo>
                  <a:pt x="1438503" y="1719377"/>
                </a:lnTo>
                <a:close/>
                <a:moveTo>
                  <a:pt x="1398727" y="1719377"/>
                </a:moveTo>
                <a:lnTo>
                  <a:pt x="1398727" y="1776298"/>
                </a:lnTo>
                <a:cubicBezTo>
                  <a:pt x="1404213" y="1768983"/>
                  <a:pt x="1407795" y="1762506"/>
                  <a:pt x="1409471" y="1756867"/>
                </a:cubicBezTo>
                <a:cubicBezTo>
                  <a:pt x="1411605" y="1749552"/>
                  <a:pt x="1412672" y="1738274"/>
                  <a:pt x="1412672" y="1723034"/>
                </a:cubicBezTo>
                <a:lnTo>
                  <a:pt x="1412672" y="1719377"/>
                </a:lnTo>
                <a:close/>
                <a:moveTo>
                  <a:pt x="779907" y="1710690"/>
                </a:moveTo>
                <a:lnTo>
                  <a:pt x="880948" y="1710690"/>
                </a:lnTo>
                <a:lnTo>
                  <a:pt x="880948" y="1724406"/>
                </a:lnTo>
                <a:lnTo>
                  <a:pt x="779907" y="1724406"/>
                </a:lnTo>
                <a:close/>
                <a:moveTo>
                  <a:pt x="2336444" y="1710233"/>
                </a:moveTo>
                <a:lnTo>
                  <a:pt x="2411653" y="1710233"/>
                </a:lnTo>
                <a:lnTo>
                  <a:pt x="2411653" y="1721434"/>
                </a:lnTo>
                <a:lnTo>
                  <a:pt x="2336444" y="1721434"/>
                </a:lnTo>
                <a:close/>
                <a:moveTo>
                  <a:pt x="699897" y="1707261"/>
                </a:moveTo>
                <a:cubicBezTo>
                  <a:pt x="705840" y="1710766"/>
                  <a:pt x="713384" y="1716024"/>
                  <a:pt x="722528" y="1723034"/>
                </a:cubicBezTo>
                <a:cubicBezTo>
                  <a:pt x="731825" y="1730197"/>
                  <a:pt x="738911" y="1736141"/>
                  <a:pt x="743788" y="1740865"/>
                </a:cubicBezTo>
                <a:lnTo>
                  <a:pt x="734187" y="1753209"/>
                </a:lnTo>
                <a:cubicBezTo>
                  <a:pt x="731748" y="1750771"/>
                  <a:pt x="728891" y="1748104"/>
                  <a:pt x="725614" y="1745208"/>
                </a:cubicBezTo>
                <a:cubicBezTo>
                  <a:pt x="722338" y="1742313"/>
                  <a:pt x="718337" y="1739112"/>
                  <a:pt x="713613" y="1735607"/>
                </a:cubicBezTo>
                <a:cubicBezTo>
                  <a:pt x="708889" y="1731950"/>
                  <a:pt x="704697" y="1728749"/>
                  <a:pt x="701040" y="1726006"/>
                </a:cubicBezTo>
                <a:cubicBezTo>
                  <a:pt x="697382" y="1723263"/>
                  <a:pt x="694106" y="1720977"/>
                  <a:pt x="691210" y="1719148"/>
                </a:cubicBezTo>
                <a:close/>
                <a:moveTo>
                  <a:pt x="380314" y="1682572"/>
                </a:moveTo>
                <a:cubicBezTo>
                  <a:pt x="365988" y="1682572"/>
                  <a:pt x="355168" y="1689201"/>
                  <a:pt x="347853" y="1702460"/>
                </a:cubicBezTo>
                <a:cubicBezTo>
                  <a:pt x="340538" y="1715719"/>
                  <a:pt x="336880" y="1735226"/>
                  <a:pt x="336880" y="1760982"/>
                </a:cubicBezTo>
                <a:cubicBezTo>
                  <a:pt x="336880" y="1786585"/>
                  <a:pt x="340538" y="1806054"/>
                  <a:pt x="347853" y="1819389"/>
                </a:cubicBezTo>
                <a:cubicBezTo>
                  <a:pt x="355168" y="1832724"/>
                  <a:pt x="365988" y="1839392"/>
                  <a:pt x="380314" y="1839392"/>
                </a:cubicBezTo>
                <a:cubicBezTo>
                  <a:pt x="394640" y="1839392"/>
                  <a:pt x="405460" y="1832724"/>
                  <a:pt x="412775" y="1819389"/>
                </a:cubicBezTo>
                <a:cubicBezTo>
                  <a:pt x="420090" y="1806054"/>
                  <a:pt x="423748" y="1786585"/>
                  <a:pt x="423748" y="1760982"/>
                </a:cubicBezTo>
                <a:cubicBezTo>
                  <a:pt x="423748" y="1735226"/>
                  <a:pt x="420090" y="1715719"/>
                  <a:pt x="412775" y="1702460"/>
                </a:cubicBezTo>
                <a:cubicBezTo>
                  <a:pt x="405460" y="1689201"/>
                  <a:pt x="394640" y="1682572"/>
                  <a:pt x="380314" y="1682572"/>
                </a:cubicBezTo>
                <a:close/>
                <a:moveTo>
                  <a:pt x="237439" y="1682572"/>
                </a:moveTo>
                <a:cubicBezTo>
                  <a:pt x="223114" y="1682572"/>
                  <a:pt x="212293" y="1689201"/>
                  <a:pt x="204978" y="1702460"/>
                </a:cubicBezTo>
                <a:cubicBezTo>
                  <a:pt x="197663" y="1715719"/>
                  <a:pt x="194005" y="1735226"/>
                  <a:pt x="194005" y="1760982"/>
                </a:cubicBezTo>
                <a:cubicBezTo>
                  <a:pt x="194005" y="1786585"/>
                  <a:pt x="197663" y="1806054"/>
                  <a:pt x="204978" y="1819389"/>
                </a:cubicBezTo>
                <a:cubicBezTo>
                  <a:pt x="212293" y="1832724"/>
                  <a:pt x="223114" y="1839392"/>
                  <a:pt x="237439" y="1839392"/>
                </a:cubicBezTo>
                <a:cubicBezTo>
                  <a:pt x="251765" y="1839392"/>
                  <a:pt x="262585" y="1832724"/>
                  <a:pt x="269900" y="1819389"/>
                </a:cubicBezTo>
                <a:cubicBezTo>
                  <a:pt x="277216" y="1806054"/>
                  <a:pt x="280873" y="1786585"/>
                  <a:pt x="280873" y="1760982"/>
                </a:cubicBezTo>
                <a:cubicBezTo>
                  <a:pt x="280873" y="1735226"/>
                  <a:pt x="277216" y="1715719"/>
                  <a:pt x="269900" y="1702460"/>
                </a:cubicBezTo>
                <a:cubicBezTo>
                  <a:pt x="262585" y="1689201"/>
                  <a:pt x="251765" y="1682572"/>
                  <a:pt x="237439" y="1682572"/>
                </a:cubicBezTo>
                <a:close/>
                <a:moveTo>
                  <a:pt x="1423873" y="1676628"/>
                </a:moveTo>
                <a:lnTo>
                  <a:pt x="1423873" y="1706118"/>
                </a:lnTo>
                <a:lnTo>
                  <a:pt x="1438503" y="1706118"/>
                </a:lnTo>
                <a:lnTo>
                  <a:pt x="1438503" y="1676628"/>
                </a:lnTo>
                <a:close/>
                <a:moveTo>
                  <a:pt x="125044" y="1670913"/>
                </a:moveTo>
                <a:lnTo>
                  <a:pt x="136246" y="1670913"/>
                </a:lnTo>
                <a:lnTo>
                  <a:pt x="136246" y="1850822"/>
                </a:lnTo>
                <a:lnTo>
                  <a:pt x="120244" y="1850822"/>
                </a:lnTo>
                <a:lnTo>
                  <a:pt x="120244" y="1690573"/>
                </a:lnTo>
                <a:lnTo>
                  <a:pt x="82753" y="1712290"/>
                </a:lnTo>
                <a:lnTo>
                  <a:pt x="82982" y="1695602"/>
                </a:lnTo>
                <a:close/>
                <a:moveTo>
                  <a:pt x="380314" y="1668399"/>
                </a:moveTo>
                <a:cubicBezTo>
                  <a:pt x="399516" y="1668399"/>
                  <a:pt x="414223" y="1676438"/>
                  <a:pt x="424434" y="1692516"/>
                </a:cubicBezTo>
                <a:cubicBezTo>
                  <a:pt x="434645" y="1708594"/>
                  <a:pt x="439750" y="1731416"/>
                  <a:pt x="439750" y="1760982"/>
                </a:cubicBezTo>
                <a:cubicBezTo>
                  <a:pt x="439750" y="1790395"/>
                  <a:pt x="434645" y="1813141"/>
                  <a:pt x="424434" y="1829219"/>
                </a:cubicBezTo>
                <a:cubicBezTo>
                  <a:pt x="414223" y="1845297"/>
                  <a:pt x="399516" y="1853336"/>
                  <a:pt x="380314" y="1853336"/>
                </a:cubicBezTo>
                <a:cubicBezTo>
                  <a:pt x="361112" y="1853336"/>
                  <a:pt x="346405" y="1845297"/>
                  <a:pt x="336194" y="1829219"/>
                </a:cubicBezTo>
                <a:cubicBezTo>
                  <a:pt x="325983" y="1813141"/>
                  <a:pt x="320878" y="1790395"/>
                  <a:pt x="320878" y="1760982"/>
                </a:cubicBezTo>
                <a:cubicBezTo>
                  <a:pt x="320878" y="1731416"/>
                  <a:pt x="325983" y="1708594"/>
                  <a:pt x="336194" y="1692516"/>
                </a:cubicBezTo>
                <a:cubicBezTo>
                  <a:pt x="346405" y="1676438"/>
                  <a:pt x="361112" y="1668399"/>
                  <a:pt x="380314" y="1668399"/>
                </a:cubicBezTo>
                <a:close/>
                <a:moveTo>
                  <a:pt x="237439" y="1668399"/>
                </a:moveTo>
                <a:cubicBezTo>
                  <a:pt x="256642" y="1668399"/>
                  <a:pt x="271348" y="1676438"/>
                  <a:pt x="281559" y="1692516"/>
                </a:cubicBezTo>
                <a:cubicBezTo>
                  <a:pt x="291770" y="1708594"/>
                  <a:pt x="296875" y="1731416"/>
                  <a:pt x="296875" y="1760982"/>
                </a:cubicBezTo>
                <a:cubicBezTo>
                  <a:pt x="296875" y="1790395"/>
                  <a:pt x="291770" y="1813141"/>
                  <a:pt x="281559" y="1829219"/>
                </a:cubicBezTo>
                <a:cubicBezTo>
                  <a:pt x="271348" y="1845297"/>
                  <a:pt x="256642" y="1853336"/>
                  <a:pt x="237439" y="1853336"/>
                </a:cubicBezTo>
                <a:cubicBezTo>
                  <a:pt x="218237" y="1853336"/>
                  <a:pt x="203530" y="1845297"/>
                  <a:pt x="193319" y="1829219"/>
                </a:cubicBezTo>
                <a:cubicBezTo>
                  <a:pt x="183109" y="1813141"/>
                  <a:pt x="178003" y="1790395"/>
                  <a:pt x="178003" y="1760982"/>
                </a:cubicBezTo>
                <a:cubicBezTo>
                  <a:pt x="178003" y="1731416"/>
                  <a:pt x="183109" y="1708594"/>
                  <a:pt x="193319" y="1692516"/>
                </a:cubicBezTo>
                <a:cubicBezTo>
                  <a:pt x="203530" y="1676438"/>
                  <a:pt x="218237" y="1668399"/>
                  <a:pt x="237439" y="1668399"/>
                </a:cubicBezTo>
                <a:close/>
                <a:moveTo>
                  <a:pt x="1377696" y="1663370"/>
                </a:moveTo>
                <a:lnTo>
                  <a:pt x="1484223" y="1663370"/>
                </a:lnTo>
                <a:lnTo>
                  <a:pt x="1484223" y="1676628"/>
                </a:lnTo>
                <a:lnTo>
                  <a:pt x="1449705" y="1676628"/>
                </a:lnTo>
                <a:lnTo>
                  <a:pt x="1449705" y="1706118"/>
                </a:lnTo>
                <a:lnTo>
                  <a:pt x="1476680" y="1706118"/>
                </a:lnTo>
                <a:lnTo>
                  <a:pt x="1476680" y="1852193"/>
                </a:lnTo>
                <a:lnTo>
                  <a:pt x="1387297" y="1852193"/>
                </a:lnTo>
                <a:lnTo>
                  <a:pt x="1387297" y="1706118"/>
                </a:lnTo>
                <a:lnTo>
                  <a:pt x="1412672" y="1706118"/>
                </a:lnTo>
                <a:lnTo>
                  <a:pt x="1412672" y="1676628"/>
                </a:lnTo>
                <a:lnTo>
                  <a:pt x="1377696" y="1676628"/>
                </a:lnTo>
                <a:close/>
                <a:moveTo>
                  <a:pt x="2085441" y="1663141"/>
                </a:moveTo>
                <a:lnTo>
                  <a:pt x="2244090" y="1663141"/>
                </a:lnTo>
                <a:lnTo>
                  <a:pt x="2244090" y="1751152"/>
                </a:lnTo>
                <a:lnTo>
                  <a:pt x="2082698" y="1751152"/>
                </a:lnTo>
                <a:lnTo>
                  <a:pt x="2082698" y="1737893"/>
                </a:lnTo>
                <a:lnTo>
                  <a:pt x="2229688" y="1737893"/>
                </a:lnTo>
                <a:lnTo>
                  <a:pt x="2229688" y="1713662"/>
                </a:lnTo>
                <a:lnTo>
                  <a:pt x="2091385" y="1713662"/>
                </a:lnTo>
                <a:lnTo>
                  <a:pt x="2091385" y="1700403"/>
                </a:lnTo>
                <a:lnTo>
                  <a:pt x="2229688" y="1700403"/>
                </a:lnTo>
                <a:lnTo>
                  <a:pt x="2229688" y="1676628"/>
                </a:lnTo>
                <a:lnTo>
                  <a:pt x="2085441" y="1676628"/>
                </a:lnTo>
                <a:close/>
                <a:moveTo>
                  <a:pt x="469239" y="1662912"/>
                </a:moveTo>
                <a:lnTo>
                  <a:pt x="532790" y="1662912"/>
                </a:lnTo>
                <a:lnTo>
                  <a:pt x="532790" y="1727378"/>
                </a:lnTo>
                <a:lnTo>
                  <a:pt x="491642" y="1727378"/>
                </a:lnTo>
                <a:lnTo>
                  <a:pt x="488670" y="1763496"/>
                </a:lnTo>
                <a:lnTo>
                  <a:pt x="530276" y="1763496"/>
                </a:lnTo>
                <a:cubicBezTo>
                  <a:pt x="530123" y="1778584"/>
                  <a:pt x="529742" y="1791614"/>
                  <a:pt x="529133" y="1802587"/>
                </a:cubicBezTo>
                <a:cubicBezTo>
                  <a:pt x="528523" y="1813560"/>
                  <a:pt x="527761" y="1823923"/>
                  <a:pt x="526847" y="1833677"/>
                </a:cubicBezTo>
                <a:cubicBezTo>
                  <a:pt x="526389" y="1838401"/>
                  <a:pt x="525704" y="1842249"/>
                  <a:pt x="524789" y="1845221"/>
                </a:cubicBezTo>
                <a:cubicBezTo>
                  <a:pt x="523875" y="1848193"/>
                  <a:pt x="522503" y="1850555"/>
                  <a:pt x="520674" y="1852307"/>
                </a:cubicBezTo>
                <a:cubicBezTo>
                  <a:pt x="518846" y="1854060"/>
                  <a:pt x="516483" y="1855356"/>
                  <a:pt x="513588" y="1856194"/>
                </a:cubicBezTo>
                <a:cubicBezTo>
                  <a:pt x="510692" y="1857032"/>
                  <a:pt x="507035" y="1857603"/>
                  <a:pt x="502615" y="1857908"/>
                </a:cubicBezTo>
                <a:cubicBezTo>
                  <a:pt x="498653" y="1858213"/>
                  <a:pt x="494424" y="1858403"/>
                  <a:pt x="489928" y="1858480"/>
                </a:cubicBezTo>
                <a:cubicBezTo>
                  <a:pt x="485432" y="1858556"/>
                  <a:pt x="481812" y="1858518"/>
                  <a:pt x="479069" y="1858365"/>
                </a:cubicBezTo>
                <a:lnTo>
                  <a:pt x="476555" y="1841906"/>
                </a:lnTo>
                <a:cubicBezTo>
                  <a:pt x="477926" y="1842059"/>
                  <a:pt x="479565" y="1842173"/>
                  <a:pt x="481470" y="1842249"/>
                </a:cubicBezTo>
                <a:cubicBezTo>
                  <a:pt x="483375" y="1842325"/>
                  <a:pt x="485356" y="1842402"/>
                  <a:pt x="487413" y="1842478"/>
                </a:cubicBezTo>
                <a:cubicBezTo>
                  <a:pt x="489471" y="1842554"/>
                  <a:pt x="491490" y="1842592"/>
                  <a:pt x="493471" y="1842592"/>
                </a:cubicBezTo>
                <a:cubicBezTo>
                  <a:pt x="495452" y="1842592"/>
                  <a:pt x="497205" y="1842592"/>
                  <a:pt x="498729" y="1842592"/>
                </a:cubicBezTo>
                <a:cubicBezTo>
                  <a:pt x="501777" y="1842440"/>
                  <a:pt x="504215" y="1842249"/>
                  <a:pt x="506044" y="1842020"/>
                </a:cubicBezTo>
                <a:cubicBezTo>
                  <a:pt x="507873" y="1841792"/>
                  <a:pt x="509244" y="1841182"/>
                  <a:pt x="510159" y="1840192"/>
                </a:cubicBezTo>
                <a:cubicBezTo>
                  <a:pt x="511073" y="1839201"/>
                  <a:pt x="511683" y="1837791"/>
                  <a:pt x="511988" y="1835963"/>
                </a:cubicBezTo>
                <a:cubicBezTo>
                  <a:pt x="512293" y="1834134"/>
                  <a:pt x="512597" y="1831543"/>
                  <a:pt x="512902" y="1828190"/>
                </a:cubicBezTo>
                <a:cubicBezTo>
                  <a:pt x="513664" y="1817217"/>
                  <a:pt x="514197" y="1807769"/>
                  <a:pt x="514502" y="1799844"/>
                </a:cubicBezTo>
                <a:cubicBezTo>
                  <a:pt x="514807" y="1791919"/>
                  <a:pt x="515036" y="1784756"/>
                  <a:pt x="515188" y="1778355"/>
                </a:cubicBezTo>
                <a:lnTo>
                  <a:pt x="473583" y="1778355"/>
                </a:lnTo>
                <a:lnTo>
                  <a:pt x="478383" y="1713433"/>
                </a:lnTo>
                <a:lnTo>
                  <a:pt x="518389" y="1713433"/>
                </a:lnTo>
                <a:lnTo>
                  <a:pt x="518389" y="1677543"/>
                </a:lnTo>
                <a:lnTo>
                  <a:pt x="469239" y="1677543"/>
                </a:lnTo>
                <a:close/>
                <a:moveTo>
                  <a:pt x="1703222" y="1662684"/>
                </a:moveTo>
                <a:lnTo>
                  <a:pt x="1779803" y="1662684"/>
                </a:lnTo>
                <a:lnTo>
                  <a:pt x="1779803" y="1704289"/>
                </a:lnTo>
                <a:cubicBezTo>
                  <a:pt x="1779803" y="1706423"/>
                  <a:pt x="1779879" y="1708061"/>
                  <a:pt x="1780032" y="1709204"/>
                </a:cubicBezTo>
                <a:cubicBezTo>
                  <a:pt x="1780184" y="1710347"/>
                  <a:pt x="1780641" y="1711223"/>
                  <a:pt x="1781403" y="1711833"/>
                </a:cubicBezTo>
                <a:cubicBezTo>
                  <a:pt x="1782165" y="1712442"/>
                  <a:pt x="1783232" y="1712861"/>
                  <a:pt x="1784604" y="1713090"/>
                </a:cubicBezTo>
                <a:cubicBezTo>
                  <a:pt x="1785975" y="1713319"/>
                  <a:pt x="1787957" y="1713509"/>
                  <a:pt x="1790547" y="1713662"/>
                </a:cubicBezTo>
                <a:cubicBezTo>
                  <a:pt x="1793138" y="1713814"/>
                  <a:pt x="1796453" y="1713814"/>
                  <a:pt x="1800491" y="1713662"/>
                </a:cubicBezTo>
                <a:cubicBezTo>
                  <a:pt x="1804530" y="1713509"/>
                  <a:pt x="1808683" y="1713204"/>
                  <a:pt x="1812950" y="1712747"/>
                </a:cubicBezTo>
                <a:lnTo>
                  <a:pt x="1811579" y="1728521"/>
                </a:lnTo>
                <a:cubicBezTo>
                  <a:pt x="1807616" y="1728825"/>
                  <a:pt x="1803006" y="1728940"/>
                  <a:pt x="1797748" y="1728863"/>
                </a:cubicBezTo>
                <a:cubicBezTo>
                  <a:pt x="1792491" y="1728787"/>
                  <a:pt x="1787576" y="1728521"/>
                  <a:pt x="1783004" y="1728063"/>
                </a:cubicBezTo>
                <a:cubicBezTo>
                  <a:pt x="1779346" y="1727759"/>
                  <a:pt x="1776336" y="1727225"/>
                  <a:pt x="1773974" y="1726463"/>
                </a:cubicBezTo>
                <a:cubicBezTo>
                  <a:pt x="1771612" y="1725701"/>
                  <a:pt x="1769783" y="1724596"/>
                  <a:pt x="1768487" y="1723149"/>
                </a:cubicBezTo>
                <a:cubicBezTo>
                  <a:pt x="1767192" y="1721701"/>
                  <a:pt x="1766278" y="1719872"/>
                  <a:pt x="1765744" y="1717662"/>
                </a:cubicBezTo>
                <a:cubicBezTo>
                  <a:pt x="1765211" y="1715452"/>
                  <a:pt x="1764944" y="1712747"/>
                  <a:pt x="1764944" y="1709547"/>
                </a:cubicBezTo>
                <a:lnTo>
                  <a:pt x="1764944" y="1676628"/>
                </a:lnTo>
                <a:lnTo>
                  <a:pt x="1717853" y="1676628"/>
                </a:lnTo>
                <a:lnTo>
                  <a:pt x="1717853" y="1691945"/>
                </a:lnTo>
                <a:cubicBezTo>
                  <a:pt x="1717853" y="1700479"/>
                  <a:pt x="1715452" y="1709013"/>
                  <a:pt x="1710652" y="1717548"/>
                </a:cubicBezTo>
                <a:cubicBezTo>
                  <a:pt x="1705851" y="1726082"/>
                  <a:pt x="1697507" y="1734007"/>
                  <a:pt x="1685620" y="1741322"/>
                </a:cubicBezTo>
                <a:lnTo>
                  <a:pt x="1675104" y="1729892"/>
                </a:lnTo>
                <a:cubicBezTo>
                  <a:pt x="1686077" y="1723034"/>
                  <a:pt x="1693545" y="1716176"/>
                  <a:pt x="1697507" y="1709318"/>
                </a:cubicBezTo>
                <a:cubicBezTo>
                  <a:pt x="1701317" y="1702765"/>
                  <a:pt x="1703222" y="1694764"/>
                  <a:pt x="1703222" y="1685315"/>
                </a:cubicBezTo>
                <a:close/>
                <a:moveTo>
                  <a:pt x="1243279" y="1662455"/>
                </a:moveTo>
                <a:lnTo>
                  <a:pt x="1341349" y="1662455"/>
                </a:lnTo>
                <a:cubicBezTo>
                  <a:pt x="1341044" y="1673428"/>
                  <a:pt x="1340587" y="1683372"/>
                  <a:pt x="1339977" y="1692287"/>
                </a:cubicBezTo>
                <a:cubicBezTo>
                  <a:pt x="1339367" y="1701203"/>
                  <a:pt x="1338834" y="1708328"/>
                  <a:pt x="1338377" y="1713662"/>
                </a:cubicBezTo>
                <a:cubicBezTo>
                  <a:pt x="1338072" y="1717319"/>
                  <a:pt x="1337577" y="1720405"/>
                  <a:pt x="1336891" y="1722920"/>
                </a:cubicBezTo>
                <a:cubicBezTo>
                  <a:pt x="1336205" y="1725435"/>
                  <a:pt x="1335138" y="1727530"/>
                  <a:pt x="1333690" y="1729206"/>
                </a:cubicBezTo>
                <a:cubicBezTo>
                  <a:pt x="1332243" y="1730883"/>
                  <a:pt x="1330337" y="1732178"/>
                  <a:pt x="1327975" y="1733093"/>
                </a:cubicBezTo>
                <a:cubicBezTo>
                  <a:pt x="1325613" y="1734007"/>
                  <a:pt x="1322603" y="1734693"/>
                  <a:pt x="1318946" y="1735150"/>
                </a:cubicBezTo>
                <a:cubicBezTo>
                  <a:pt x="1315288" y="1735607"/>
                  <a:pt x="1311287" y="1735950"/>
                  <a:pt x="1306944" y="1736179"/>
                </a:cubicBezTo>
                <a:cubicBezTo>
                  <a:pt x="1302601" y="1736407"/>
                  <a:pt x="1298448" y="1736445"/>
                  <a:pt x="1294485" y="1736293"/>
                </a:cubicBezTo>
                <a:lnTo>
                  <a:pt x="1291971" y="1721663"/>
                </a:lnTo>
                <a:cubicBezTo>
                  <a:pt x="1295019" y="1721967"/>
                  <a:pt x="1298333" y="1722234"/>
                  <a:pt x="1301915" y="1722463"/>
                </a:cubicBezTo>
                <a:cubicBezTo>
                  <a:pt x="1305496" y="1722691"/>
                  <a:pt x="1309040" y="1722653"/>
                  <a:pt x="1312545" y="1722348"/>
                </a:cubicBezTo>
                <a:cubicBezTo>
                  <a:pt x="1314983" y="1722196"/>
                  <a:pt x="1316964" y="1722006"/>
                  <a:pt x="1318488" y="1721777"/>
                </a:cubicBezTo>
                <a:cubicBezTo>
                  <a:pt x="1320013" y="1721548"/>
                  <a:pt x="1321193" y="1721053"/>
                  <a:pt x="1322032" y="1720291"/>
                </a:cubicBezTo>
                <a:cubicBezTo>
                  <a:pt x="1322870" y="1719529"/>
                  <a:pt x="1323479" y="1718386"/>
                  <a:pt x="1323861" y="1716862"/>
                </a:cubicBezTo>
                <a:cubicBezTo>
                  <a:pt x="1324241" y="1715338"/>
                  <a:pt x="1324584" y="1713281"/>
                  <a:pt x="1324889" y="1710690"/>
                </a:cubicBezTo>
                <a:cubicBezTo>
                  <a:pt x="1325499" y="1705356"/>
                  <a:pt x="1325956" y="1699374"/>
                  <a:pt x="1326261" y="1692745"/>
                </a:cubicBezTo>
                <a:cubicBezTo>
                  <a:pt x="1326566" y="1686115"/>
                  <a:pt x="1326718" y="1680438"/>
                  <a:pt x="1326718" y="1675714"/>
                </a:cubicBezTo>
                <a:lnTo>
                  <a:pt x="1290599" y="1675714"/>
                </a:lnTo>
                <a:cubicBezTo>
                  <a:pt x="1290142" y="1681810"/>
                  <a:pt x="1289266" y="1687715"/>
                  <a:pt x="1287970" y="1693431"/>
                </a:cubicBezTo>
                <a:cubicBezTo>
                  <a:pt x="1286675" y="1699145"/>
                  <a:pt x="1284694" y="1704822"/>
                  <a:pt x="1282027" y="1710461"/>
                </a:cubicBezTo>
                <a:cubicBezTo>
                  <a:pt x="1279360" y="1716100"/>
                  <a:pt x="1275817" y="1721701"/>
                  <a:pt x="1271397" y="1727263"/>
                </a:cubicBezTo>
                <a:cubicBezTo>
                  <a:pt x="1266977" y="1732826"/>
                  <a:pt x="1261491" y="1738503"/>
                  <a:pt x="1254938" y="1744294"/>
                </a:cubicBezTo>
                <a:lnTo>
                  <a:pt x="1244879" y="1734464"/>
                </a:lnTo>
                <a:cubicBezTo>
                  <a:pt x="1250213" y="1729892"/>
                  <a:pt x="1254747" y="1725396"/>
                  <a:pt x="1258481" y="1720977"/>
                </a:cubicBezTo>
                <a:cubicBezTo>
                  <a:pt x="1262215" y="1716557"/>
                  <a:pt x="1265377" y="1712023"/>
                  <a:pt x="1267968" y="1707375"/>
                </a:cubicBezTo>
                <a:cubicBezTo>
                  <a:pt x="1270559" y="1702727"/>
                  <a:pt x="1272578" y="1697812"/>
                  <a:pt x="1274026" y="1692630"/>
                </a:cubicBezTo>
                <a:cubicBezTo>
                  <a:pt x="1275474" y="1687449"/>
                  <a:pt x="1276579" y="1681810"/>
                  <a:pt x="1277341" y="1675714"/>
                </a:cubicBezTo>
                <a:lnTo>
                  <a:pt x="1243279" y="1675714"/>
                </a:lnTo>
                <a:close/>
                <a:moveTo>
                  <a:pt x="650291" y="1661312"/>
                </a:moveTo>
                <a:lnTo>
                  <a:pt x="659435" y="1673428"/>
                </a:lnTo>
                <a:cubicBezTo>
                  <a:pt x="654558" y="1677543"/>
                  <a:pt x="649262" y="1681848"/>
                  <a:pt x="643547" y="1686344"/>
                </a:cubicBezTo>
                <a:cubicBezTo>
                  <a:pt x="637832" y="1690840"/>
                  <a:pt x="631926" y="1695259"/>
                  <a:pt x="625830" y="1699603"/>
                </a:cubicBezTo>
                <a:cubicBezTo>
                  <a:pt x="619734" y="1703946"/>
                  <a:pt x="613562" y="1708137"/>
                  <a:pt x="607314" y="1712176"/>
                </a:cubicBezTo>
                <a:cubicBezTo>
                  <a:pt x="601065" y="1716214"/>
                  <a:pt x="594969" y="1719910"/>
                  <a:pt x="589026" y="1723263"/>
                </a:cubicBezTo>
                <a:lnTo>
                  <a:pt x="581253" y="1711147"/>
                </a:lnTo>
                <a:cubicBezTo>
                  <a:pt x="586283" y="1708404"/>
                  <a:pt x="591883" y="1705013"/>
                  <a:pt x="598056" y="1700974"/>
                </a:cubicBezTo>
                <a:cubicBezTo>
                  <a:pt x="604228" y="1696936"/>
                  <a:pt x="610438" y="1692669"/>
                  <a:pt x="616686" y="1688173"/>
                </a:cubicBezTo>
                <a:cubicBezTo>
                  <a:pt x="622935" y="1683677"/>
                  <a:pt x="628993" y="1679105"/>
                  <a:pt x="634860" y="1674457"/>
                </a:cubicBezTo>
                <a:cubicBezTo>
                  <a:pt x="640727" y="1669808"/>
                  <a:pt x="645871" y="1665427"/>
                  <a:pt x="650291" y="1661312"/>
                </a:cubicBezTo>
                <a:close/>
                <a:moveTo>
                  <a:pt x="715213" y="1653997"/>
                </a:moveTo>
                <a:cubicBezTo>
                  <a:pt x="717804" y="1655673"/>
                  <a:pt x="720852" y="1657769"/>
                  <a:pt x="724357" y="1660283"/>
                </a:cubicBezTo>
                <a:cubicBezTo>
                  <a:pt x="727862" y="1662798"/>
                  <a:pt x="731825" y="1665732"/>
                  <a:pt x="736244" y="1669085"/>
                </a:cubicBezTo>
                <a:cubicBezTo>
                  <a:pt x="740664" y="1672437"/>
                  <a:pt x="744550" y="1675485"/>
                  <a:pt x="747903" y="1678229"/>
                </a:cubicBezTo>
                <a:cubicBezTo>
                  <a:pt x="751256" y="1680972"/>
                  <a:pt x="754075" y="1683410"/>
                  <a:pt x="756361" y="1685544"/>
                </a:cubicBezTo>
                <a:lnTo>
                  <a:pt x="746988" y="1697888"/>
                </a:lnTo>
                <a:cubicBezTo>
                  <a:pt x="742112" y="1693011"/>
                  <a:pt x="735482" y="1687373"/>
                  <a:pt x="727100" y="1680972"/>
                </a:cubicBezTo>
                <a:cubicBezTo>
                  <a:pt x="722681" y="1677619"/>
                  <a:pt x="718718" y="1674647"/>
                  <a:pt x="715213" y="1672056"/>
                </a:cubicBezTo>
                <a:cubicBezTo>
                  <a:pt x="711708" y="1669466"/>
                  <a:pt x="708660" y="1667332"/>
                  <a:pt x="706069" y="1665656"/>
                </a:cubicBezTo>
                <a:close/>
                <a:moveTo>
                  <a:pt x="1636014" y="1652397"/>
                </a:moveTo>
                <a:cubicBezTo>
                  <a:pt x="1640738" y="1657274"/>
                  <a:pt x="1646910" y="1664132"/>
                  <a:pt x="1654530" y="1672971"/>
                </a:cubicBezTo>
                <a:cubicBezTo>
                  <a:pt x="1658340" y="1677390"/>
                  <a:pt x="1661617" y="1681429"/>
                  <a:pt x="1664360" y="1685087"/>
                </a:cubicBezTo>
                <a:cubicBezTo>
                  <a:pt x="1667103" y="1688744"/>
                  <a:pt x="1669389" y="1692021"/>
                  <a:pt x="1671218" y="1694916"/>
                </a:cubicBezTo>
                <a:lnTo>
                  <a:pt x="1658417" y="1705432"/>
                </a:lnTo>
                <a:cubicBezTo>
                  <a:pt x="1654607" y="1699488"/>
                  <a:pt x="1649196" y="1692097"/>
                  <a:pt x="1642186" y="1683258"/>
                </a:cubicBezTo>
                <a:cubicBezTo>
                  <a:pt x="1635023" y="1674419"/>
                  <a:pt x="1629003" y="1667484"/>
                  <a:pt x="1624127" y="1662455"/>
                </a:cubicBezTo>
                <a:close/>
                <a:moveTo>
                  <a:pt x="1866443" y="1650339"/>
                </a:moveTo>
                <a:cubicBezTo>
                  <a:pt x="1869186" y="1653083"/>
                  <a:pt x="1872348" y="1656550"/>
                  <a:pt x="1875929" y="1660741"/>
                </a:cubicBezTo>
                <a:cubicBezTo>
                  <a:pt x="1879511" y="1664932"/>
                  <a:pt x="1883054" y="1669237"/>
                  <a:pt x="1886559" y="1673657"/>
                </a:cubicBezTo>
                <a:cubicBezTo>
                  <a:pt x="1890065" y="1678076"/>
                  <a:pt x="1893341" y="1682343"/>
                  <a:pt x="1896389" y="1686458"/>
                </a:cubicBezTo>
                <a:cubicBezTo>
                  <a:pt x="1899437" y="1690573"/>
                  <a:pt x="1901723" y="1693850"/>
                  <a:pt x="1903247" y="1696288"/>
                </a:cubicBezTo>
                <a:lnTo>
                  <a:pt x="1890674" y="1706346"/>
                </a:lnTo>
                <a:cubicBezTo>
                  <a:pt x="1888693" y="1703298"/>
                  <a:pt x="1886217" y="1699679"/>
                  <a:pt x="1883245" y="1695488"/>
                </a:cubicBezTo>
                <a:cubicBezTo>
                  <a:pt x="1880273" y="1691297"/>
                  <a:pt x="1877111" y="1687030"/>
                  <a:pt x="1873758" y="1682686"/>
                </a:cubicBezTo>
                <a:cubicBezTo>
                  <a:pt x="1870405" y="1678343"/>
                  <a:pt x="1867052" y="1674152"/>
                  <a:pt x="1863699" y="1670113"/>
                </a:cubicBezTo>
                <a:cubicBezTo>
                  <a:pt x="1860347" y="1666075"/>
                  <a:pt x="1857299" y="1662608"/>
                  <a:pt x="1854555" y="1659712"/>
                </a:cubicBezTo>
                <a:close/>
                <a:moveTo>
                  <a:pt x="561365" y="1650339"/>
                </a:moveTo>
                <a:lnTo>
                  <a:pt x="576224" y="1650339"/>
                </a:lnTo>
                <a:lnTo>
                  <a:pt x="576224" y="1740179"/>
                </a:lnTo>
                <a:lnTo>
                  <a:pt x="668807" y="1740179"/>
                </a:lnTo>
                <a:lnTo>
                  <a:pt x="668807" y="1755038"/>
                </a:lnTo>
                <a:lnTo>
                  <a:pt x="611886" y="1755038"/>
                </a:lnTo>
                <a:cubicBezTo>
                  <a:pt x="616763" y="1774698"/>
                  <a:pt x="623773" y="1791233"/>
                  <a:pt x="632917" y="1804644"/>
                </a:cubicBezTo>
                <a:cubicBezTo>
                  <a:pt x="642975" y="1819427"/>
                  <a:pt x="656539" y="1832000"/>
                  <a:pt x="673608" y="1842363"/>
                </a:cubicBezTo>
                <a:lnTo>
                  <a:pt x="663549" y="1854479"/>
                </a:lnTo>
                <a:cubicBezTo>
                  <a:pt x="654405" y="1848078"/>
                  <a:pt x="646290" y="1841411"/>
                  <a:pt x="639204" y="1834477"/>
                </a:cubicBezTo>
                <a:cubicBezTo>
                  <a:pt x="632117" y="1827542"/>
                  <a:pt x="626059" y="1819961"/>
                  <a:pt x="621030" y="1811731"/>
                </a:cubicBezTo>
                <a:cubicBezTo>
                  <a:pt x="616305" y="1804111"/>
                  <a:pt x="612038" y="1795615"/>
                  <a:pt x="608228" y="1786242"/>
                </a:cubicBezTo>
                <a:cubicBezTo>
                  <a:pt x="604418" y="1776869"/>
                  <a:pt x="601142" y="1766468"/>
                  <a:pt x="598398" y="1755038"/>
                </a:cubicBezTo>
                <a:lnTo>
                  <a:pt x="576224" y="1755038"/>
                </a:lnTo>
                <a:lnTo>
                  <a:pt x="576224" y="1840077"/>
                </a:lnTo>
                <a:cubicBezTo>
                  <a:pt x="579120" y="1839011"/>
                  <a:pt x="582206" y="1837677"/>
                  <a:pt x="585483" y="1836077"/>
                </a:cubicBezTo>
                <a:cubicBezTo>
                  <a:pt x="588759" y="1834477"/>
                  <a:pt x="591998" y="1832838"/>
                  <a:pt x="595198" y="1831162"/>
                </a:cubicBezTo>
                <a:cubicBezTo>
                  <a:pt x="598398" y="1829486"/>
                  <a:pt x="601446" y="1827809"/>
                  <a:pt x="604342" y="1826133"/>
                </a:cubicBezTo>
                <a:cubicBezTo>
                  <a:pt x="607238" y="1824456"/>
                  <a:pt x="609828" y="1822932"/>
                  <a:pt x="612114" y="1821561"/>
                </a:cubicBezTo>
                <a:lnTo>
                  <a:pt x="616001" y="1836877"/>
                </a:lnTo>
                <a:cubicBezTo>
                  <a:pt x="612191" y="1839315"/>
                  <a:pt x="607961" y="1841716"/>
                  <a:pt x="603313" y="1844078"/>
                </a:cubicBezTo>
                <a:cubicBezTo>
                  <a:pt x="598665" y="1846440"/>
                  <a:pt x="593941" y="1848764"/>
                  <a:pt x="589140" y="1851050"/>
                </a:cubicBezTo>
                <a:cubicBezTo>
                  <a:pt x="584340" y="1853336"/>
                  <a:pt x="579577" y="1855432"/>
                  <a:pt x="574853" y="1857337"/>
                </a:cubicBezTo>
                <a:cubicBezTo>
                  <a:pt x="570128" y="1859242"/>
                  <a:pt x="565709" y="1860956"/>
                  <a:pt x="561594" y="1862480"/>
                </a:cubicBezTo>
                <a:lnTo>
                  <a:pt x="554507" y="1848993"/>
                </a:lnTo>
                <a:cubicBezTo>
                  <a:pt x="557098" y="1847621"/>
                  <a:pt x="558889" y="1846059"/>
                  <a:pt x="559879" y="1844307"/>
                </a:cubicBezTo>
                <a:cubicBezTo>
                  <a:pt x="560870" y="1842554"/>
                  <a:pt x="561365" y="1840916"/>
                  <a:pt x="561365" y="1839392"/>
                </a:cubicBezTo>
                <a:lnTo>
                  <a:pt x="561365" y="1755038"/>
                </a:lnTo>
                <a:lnTo>
                  <a:pt x="536448" y="1755038"/>
                </a:lnTo>
                <a:lnTo>
                  <a:pt x="536448" y="1740179"/>
                </a:lnTo>
                <a:lnTo>
                  <a:pt x="561365" y="1740179"/>
                </a:lnTo>
                <a:close/>
                <a:moveTo>
                  <a:pt x="1195730" y="1650111"/>
                </a:moveTo>
                <a:lnTo>
                  <a:pt x="1209446" y="1650111"/>
                </a:lnTo>
                <a:lnTo>
                  <a:pt x="1209446" y="1680286"/>
                </a:lnTo>
                <a:lnTo>
                  <a:pt x="1242136" y="1680286"/>
                </a:lnTo>
                <a:lnTo>
                  <a:pt x="1242136" y="1693545"/>
                </a:lnTo>
                <a:lnTo>
                  <a:pt x="1209446" y="1693545"/>
                </a:lnTo>
                <a:lnTo>
                  <a:pt x="1209446" y="1728749"/>
                </a:lnTo>
                <a:lnTo>
                  <a:pt x="1242593" y="1728749"/>
                </a:lnTo>
                <a:lnTo>
                  <a:pt x="1242593" y="1742008"/>
                </a:lnTo>
                <a:lnTo>
                  <a:pt x="1214247" y="1742008"/>
                </a:lnTo>
                <a:lnTo>
                  <a:pt x="1214247" y="1779956"/>
                </a:lnTo>
                <a:lnTo>
                  <a:pt x="1244193" y="1779956"/>
                </a:lnTo>
                <a:lnTo>
                  <a:pt x="1244193" y="1794357"/>
                </a:lnTo>
                <a:lnTo>
                  <a:pt x="1214247" y="1794357"/>
                </a:lnTo>
                <a:lnTo>
                  <a:pt x="1214247" y="1832305"/>
                </a:lnTo>
                <a:cubicBezTo>
                  <a:pt x="1219733" y="1834896"/>
                  <a:pt x="1225677" y="1836915"/>
                  <a:pt x="1232078" y="1838363"/>
                </a:cubicBezTo>
                <a:cubicBezTo>
                  <a:pt x="1238479" y="1839811"/>
                  <a:pt x="1245489" y="1840763"/>
                  <a:pt x="1253109" y="1841220"/>
                </a:cubicBezTo>
                <a:cubicBezTo>
                  <a:pt x="1260729" y="1841678"/>
                  <a:pt x="1268387" y="1841982"/>
                  <a:pt x="1276083" y="1842135"/>
                </a:cubicBezTo>
                <a:cubicBezTo>
                  <a:pt x="1283779" y="1842287"/>
                  <a:pt x="1291895" y="1842287"/>
                  <a:pt x="1300429" y="1842135"/>
                </a:cubicBezTo>
                <a:cubicBezTo>
                  <a:pt x="1308963" y="1841982"/>
                  <a:pt x="1318069" y="1841678"/>
                  <a:pt x="1327747" y="1841220"/>
                </a:cubicBezTo>
                <a:cubicBezTo>
                  <a:pt x="1337424" y="1840763"/>
                  <a:pt x="1348054" y="1840077"/>
                  <a:pt x="1359637" y="1839163"/>
                </a:cubicBezTo>
                <a:lnTo>
                  <a:pt x="1357579" y="1854708"/>
                </a:lnTo>
                <a:cubicBezTo>
                  <a:pt x="1346759" y="1855317"/>
                  <a:pt x="1336700" y="1855775"/>
                  <a:pt x="1327404" y="1856079"/>
                </a:cubicBezTo>
                <a:cubicBezTo>
                  <a:pt x="1318107" y="1856384"/>
                  <a:pt x="1309230" y="1856575"/>
                  <a:pt x="1300772" y="1856651"/>
                </a:cubicBezTo>
                <a:cubicBezTo>
                  <a:pt x="1292314" y="1856727"/>
                  <a:pt x="1284160" y="1856651"/>
                  <a:pt x="1276312" y="1856422"/>
                </a:cubicBezTo>
                <a:cubicBezTo>
                  <a:pt x="1268463" y="1856194"/>
                  <a:pt x="1260653" y="1855851"/>
                  <a:pt x="1252880" y="1855394"/>
                </a:cubicBezTo>
                <a:cubicBezTo>
                  <a:pt x="1244346" y="1854784"/>
                  <a:pt x="1236345" y="1853717"/>
                  <a:pt x="1228877" y="1852193"/>
                </a:cubicBezTo>
                <a:cubicBezTo>
                  <a:pt x="1221410" y="1850669"/>
                  <a:pt x="1214399" y="1848307"/>
                  <a:pt x="1207846" y="1845107"/>
                </a:cubicBezTo>
                <a:cubicBezTo>
                  <a:pt x="1201293" y="1841906"/>
                  <a:pt x="1195311" y="1837829"/>
                  <a:pt x="1189901" y="1832877"/>
                </a:cubicBezTo>
                <a:cubicBezTo>
                  <a:pt x="1184491" y="1827924"/>
                  <a:pt x="1179652" y="1821713"/>
                  <a:pt x="1175385" y="1814246"/>
                </a:cubicBezTo>
                <a:cubicBezTo>
                  <a:pt x="1173709" y="1823542"/>
                  <a:pt x="1171613" y="1832343"/>
                  <a:pt x="1169098" y="1840649"/>
                </a:cubicBezTo>
                <a:cubicBezTo>
                  <a:pt x="1166584" y="1848955"/>
                  <a:pt x="1163498" y="1856613"/>
                  <a:pt x="1159840" y="1863623"/>
                </a:cubicBezTo>
                <a:lnTo>
                  <a:pt x="1147038" y="1857680"/>
                </a:lnTo>
                <a:cubicBezTo>
                  <a:pt x="1150849" y="1850212"/>
                  <a:pt x="1154049" y="1842668"/>
                  <a:pt x="1156639" y="1835048"/>
                </a:cubicBezTo>
                <a:cubicBezTo>
                  <a:pt x="1159231" y="1827428"/>
                  <a:pt x="1161250" y="1819580"/>
                  <a:pt x="1162698" y="1811502"/>
                </a:cubicBezTo>
                <a:cubicBezTo>
                  <a:pt x="1164145" y="1803425"/>
                  <a:pt x="1165136" y="1794929"/>
                  <a:pt x="1165669" y="1786014"/>
                </a:cubicBezTo>
                <a:cubicBezTo>
                  <a:pt x="1166203" y="1777098"/>
                  <a:pt x="1166393" y="1767687"/>
                  <a:pt x="1166241" y="1757781"/>
                </a:cubicBezTo>
                <a:lnTo>
                  <a:pt x="1179957" y="1757781"/>
                </a:lnTo>
                <a:cubicBezTo>
                  <a:pt x="1179804" y="1763573"/>
                  <a:pt x="1179614" y="1769288"/>
                  <a:pt x="1179385" y="1774926"/>
                </a:cubicBezTo>
                <a:cubicBezTo>
                  <a:pt x="1179157" y="1780565"/>
                  <a:pt x="1178738" y="1786204"/>
                  <a:pt x="1178128" y="1791843"/>
                </a:cubicBezTo>
                <a:cubicBezTo>
                  <a:pt x="1183919" y="1805559"/>
                  <a:pt x="1191387" y="1816074"/>
                  <a:pt x="1200531" y="1823390"/>
                </a:cubicBezTo>
                <a:lnTo>
                  <a:pt x="1200531" y="1742008"/>
                </a:lnTo>
                <a:lnTo>
                  <a:pt x="1151382" y="1742008"/>
                </a:lnTo>
                <a:lnTo>
                  <a:pt x="1151382" y="1728749"/>
                </a:lnTo>
                <a:lnTo>
                  <a:pt x="1195730" y="1728749"/>
                </a:lnTo>
                <a:lnTo>
                  <a:pt x="1195730" y="1693545"/>
                </a:lnTo>
                <a:lnTo>
                  <a:pt x="1158926" y="1693545"/>
                </a:lnTo>
                <a:lnTo>
                  <a:pt x="1158926" y="1680286"/>
                </a:lnTo>
                <a:lnTo>
                  <a:pt x="1195730" y="1680286"/>
                </a:lnTo>
                <a:close/>
                <a:moveTo>
                  <a:pt x="1967255" y="1648968"/>
                </a:moveTo>
                <a:lnTo>
                  <a:pt x="1982114" y="1648968"/>
                </a:lnTo>
                <a:lnTo>
                  <a:pt x="1982114" y="1729206"/>
                </a:lnTo>
                <a:lnTo>
                  <a:pt x="2043608" y="1729206"/>
                </a:lnTo>
                <a:lnTo>
                  <a:pt x="2043608" y="1743837"/>
                </a:lnTo>
                <a:lnTo>
                  <a:pt x="1982114" y="1743837"/>
                </a:lnTo>
                <a:lnTo>
                  <a:pt x="1982114" y="1863395"/>
                </a:lnTo>
                <a:lnTo>
                  <a:pt x="1967255" y="1863395"/>
                </a:lnTo>
                <a:lnTo>
                  <a:pt x="1967255" y="1743837"/>
                </a:lnTo>
                <a:lnTo>
                  <a:pt x="1906219" y="1743837"/>
                </a:lnTo>
                <a:lnTo>
                  <a:pt x="1906219" y="1729206"/>
                </a:lnTo>
                <a:lnTo>
                  <a:pt x="1967255" y="1729206"/>
                </a:lnTo>
                <a:close/>
                <a:moveTo>
                  <a:pt x="1531544" y="1648968"/>
                </a:moveTo>
                <a:lnTo>
                  <a:pt x="1545260" y="1648968"/>
                </a:lnTo>
                <a:lnTo>
                  <a:pt x="1545260" y="1686230"/>
                </a:lnTo>
                <a:lnTo>
                  <a:pt x="1582521" y="1686230"/>
                </a:lnTo>
                <a:lnTo>
                  <a:pt x="1582521" y="1699488"/>
                </a:lnTo>
                <a:lnTo>
                  <a:pt x="1545260" y="1699488"/>
                </a:lnTo>
                <a:lnTo>
                  <a:pt x="1545260" y="1736064"/>
                </a:lnTo>
                <a:lnTo>
                  <a:pt x="1587322" y="1736064"/>
                </a:lnTo>
                <a:lnTo>
                  <a:pt x="1587322" y="1749323"/>
                </a:lnTo>
                <a:lnTo>
                  <a:pt x="1484452" y="1749323"/>
                </a:lnTo>
                <a:lnTo>
                  <a:pt x="1484452" y="1736064"/>
                </a:lnTo>
                <a:lnTo>
                  <a:pt x="1531544" y="1736064"/>
                </a:lnTo>
                <a:lnTo>
                  <a:pt x="1531544" y="1699488"/>
                </a:lnTo>
                <a:lnTo>
                  <a:pt x="1505255" y="1699488"/>
                </a:lnTo>
                <a:cubicBezTo>
                  <a:pt x="1503731" y="1704060"/>
                  <a:pt x="1502130" y="1708442"/>
                  <a:pt x="1500454" y="1712633"/>
                </a:cubicBezTo>
                <a:cubicBezTo>
                  <a:pt x="1498777" y="1716824"/>
                  <a:pt x="1497101" y="1720901"/>
                  <a:pt x="1495425" y="1724863"/>
                </a:cubicBezTo>
                <a:lnTo>
                  <a:pt x="1483309" y="1719377"/>
                </a:lnTo>
                <a:cubicBezTo>
                  <a:pt x="1485290" y="1715262"/>
                  <a:pt x="1487271" y="1710652"/>
                  <a:pt x="1489253" y="1705546"/>
                </a:cubicBezTo>
                <a:cubicBezTo>
                  <a:pt x="1491234" y="1700441"/>
                  <a:pt x="1493101" y="1695183"/>
                  <a:pt x="1494853" y="1689773"/>
                </a:cubicBezTo>
                <a:cubicBezTo>
                  <a:pt x="1496606" y="1684363"/>
                  <a:pt x="1498168" y="1678838"/>
                  <a:pt x="1499539" y="1673199"/>
                </a:cubicBezTo>
                <a:cubicBezTo>
                  <a:pt x="1500911" y="1667561"/>
                  <a:pt x="1502054" y="1662074"/>
                  <a:pt x="1502969" y="1656740"/>
                </a:cubicBezTo>
                <a:lnTo>
                  <a:pt x="1516227" y="1659483"/>
                </a:lnTo>
                <a:cubicBezTo>
                  <a:pt x="1515313" y="1664055"/>
                  <a:pt x="1514284" y="1668551"/>
                  <a:pt x="1513141" y="1672971"/>
                </a:cubicBezTo>
                <a:cubicBezTo>
                  <a:pt x="1511998" y="1677390"/>
                  <a:pt x="1510817" y="1681810"/>
                  <a:pt x="1509598" y="1686230"/>
                </a:cubicBezTo>
                <a:lnTo>
                  <a:pt x="1531544" y="1686230"/>
                </a:lnTo>
                <a:close/>
                <a:moveTo>
                  <a:pt x="2454859" y="1647596"/>
                </a:moveTo>
                <a:cubicBezTo>
                  <a:pt x="2458059" y="1651101"/>
                  <a:pt x="2461260" y="1654873"/>
                  <a:pt x="2464460" y="1658912"/>
                </a:cubicBezTo>
                <a:cubicBezTo>
                  <a:pt x="2467661" y="1662950"/>
                  <a:pt x="2470633" y="1666951"/>
                  <a:pt x="2473375" y="1670913"/>
                </a:cubicBezTo>
                <a:lnTo>
                  <a:pt x="2464917" y="1677314"/>
                </a:lnTo>
                <a:lnTo>
                  <a:pt x="2495093" y="1677314"/>
                </a:lnTo>
                <a:lnTo>
                  <a:pt x="2495093" y="1691030"/>
                </a:lnTo>
                <a:lnTo>
                  <a:pt x="2429942" y="1691030"/>
                </a:lnTo>
                <a:cubicBezTo>
                  <a:pt x="2431618" y="1701089"/>
                  <a:pt x="2433447" y="1710156"/>
                  <a:pt x="2435428" y="1718234"/>
                </a:cubicBezTo>
                <a:cubicBezTo>
                  <a:pt x="2437409" y="1726311"/>
                  <a:pt x="2439619" y="1733702"/>
                  <a:pt x="2442057" y="1740408"/>
                </a:cubicBezTo>
                <a:cubicBezTo>
                  <a:pt x="2452573" y="1727454"/>
                  <a:pt x="2461488" y="1713281"/>
                  <a:pt x="2468803" y="1697888"/>
                </a:cubicBezTo>
                <a:lnTo>
                  <a:pt x="2481377" y="1703832"/>
                </a:lnTo>
                <a:cubicBezTo>
                  <a:pt x="2471623" y="1723339"/>
                  <a:pt x="2460650" y="1740103"/>
                  <a:pt x="2448458" y="1754124"/>
                </a:cubicBezTo>
                <a:cubicBezTo>
                  <a:pt x="2451506" y="1760067"/>
                  <a:pt x="2454859" y="1765173"/>
                  <a:pt x="2458517" y="1769440"/>
                </a:cubicBezTo>
                <a:cubicBezTo>
                  <a:pt x="2461413" y="1773250"/>
                  <a:pt x="2463927" y="1775917"/>
                  <a:pt x="2466060" y="1777441"/>
                </a:cubicBezTo>
                <a:cubicBezTo>
                  <a:pt x="2468194" y="1778965"/>
                  <a:pt x="2470327" y="1779727"/>
                  <a:pt x="2472461" y="1779727"/>
                </a:cubicBezTo>
                <a:cubicBezTo>
                  <a:pt x="2473833" y="1779727"/>
                  <a:pt x="2475281" y="1778851"/>
                  <a:pt x="2476805" y="1777098"/>
                </a:cubicBezTo>
                <a:cubicBezTo>
                  <a:pt x="2478329" y="1775345"/>
                  <a:pt x="2479700" y="1772945"/>
                  <a:pt x="2480919" y="1769897"/>
                </a:cubicBezTo>
                <a:cubicBezTo>
                  <a:pt x="2482139" y="1766240"/>
                  <a:pt x="2483434" y="1762163"/>
                  <a:pt x="2484806" y="1757667"/>
                </a:cubicBezTo>
                <a:cubicBezTo>
                  <a:pt x="2486177" y="1753171"/>
                  <a:pt x="2487168" y="1749780"/>
                  <a:pt x="2487777" y="1747494"/>
                </a:cubicBezTo>
                <a:lnTo>
                  <a:pt x="2499893" y="1752752"/>
                </a:lnTo>
                <a:cubicBezTo>
                  <a:pt x="2499589" y="1753971"/>
                  <a:pt x="2499055" y="1755686"/>
                  <a:pt x="2498293" y="1757896"/>
                </a:cubicBezTo>
                <a:cubicBezTo>
                  <a:pt x="2497531" y="1760106"/>
                  <a:pt x="2496769" y="1762468"/>
                  <a:pt x="2496007" y="1764982"/>
                </a:cubicBezTo>
                <a:cubicBezTo>
                  <a:pt x="2495245" y="1767497"/>
                  <a:pt x="2494445" y="1769935"/>
                  <a:pt x="2493607" y="1772298"/>
                </a:cubicBezTo>
                <a:cubicBezTo>
                  <a:pt x="2492768" y="1774660"/>
                  <a:pt x="2492045" y="1776527"/>
                  <a:pt x="2491435" y="1777898"/>
                </a:cubicBezTo>
                <a:cubicBezTo>
                  <a:pt x="2488997" y="1784147"/>
                  <a:pt x="2486139" y="1788452"/>
                  <a:pt x="2482863" y="1790814"/>
                </a:cubicBezTo>
                <a:cubicBezTo>
                  <a:pt x="2479586" y="1793176"/>
                  <a:pt x="2476119" y="1794357"/>
                  <a:pt x="2472461" y="1794357"/>
                </a:cubicBezTo>
                <a:cubicBezTo>
                  <a:pt x="2467889" y="1794357"/>
                  <a:pt x="2463622" y="1793176"/>
                  <a:pt x="2459659" y="1790814"/>
                </a:cubicBezTo>
                <a:cubicBezTo>
                  <a:pt x="2455697" y="1788452"/>
                  <a:pt x="2451277" y="1783994"/>
                  <a:pt x="2446401" y="1777441"/>
                </a:cubicBezTo>
                <a:cubicBezTo>
                  <a:pt x="2444725" y="1775612"/>
                  <a:pt x="2443201" y="1773669"/>
                  <a:pt x="2441829" y="1771612"/>
                </a:cubicBezTo>
                <a:cubicBezTo>
                  <a:pt x="2440457" y="1769554"/>
                  <a:pt x="2439162" y="1767459"/>
                  <a:pt x="2437943" y="1765325"/>
                </a:cubicBezTo>
                <a:cubicBezTo>
                  <a:pt x="2433980" y="1769288"/>
                  <a:pt x="2429789" y="1773136"/>
                  <a:pt x="2425369" y="1776869"/>
                </a:cubicBezTo>
                <a:cubicBezTo>
                  <a:pt x="2420950" y="1780603"/>
                  <a:pt x="2416302" y="1784223"/>
                  <a:pt x="2411425" y="1787728"/>
                </a:cubicBezTo>
                <a:lnTo>
                  <a:pt x="2403195" y="1778813"/>
                </a:lnTo>
                <a:lnTo>
                  <a:pt x="2403195" y="1783156"/>
                </a:lnTo>
                <a:lnTo>
                  <a:pt x="2342388" y="1783156"/>
                </a:lnTo>
                <a:lnTo>
                  <a:pt x="2342388" y="1738350"/>
                </a:lnTo>
                <a:lnTo>
                  <a:pt x="2403195" y="1738350"/>
                </a:lnTo>
                <a:lnTo>
                  <a:pt x="2403195" y="1777441"/>
                </a:lnTo>
                <a:cubicBezTo>
                  <a:pt x="2413559" y="1770126"/>
                  <a:pt x="2423084" y="1761744"/>
                  <a:pt x="2431770" y="1752295"/>
                </a:cubicBezTo>
                <a:cubicBezTo>
                  <a:pt x="2428570" y="1744523"/>
                  <a:pt x="2425751" y="1735721"/>
                  <a:pt x="2423312" y="1725892"/>
                </a:cubicBezTo>
                <a:cubicBezTo>
                  <a:pt x="2420873" y="1716062"/>
                  <a:pt x="2418588" y="1704441"/>
                  <a:pt x="2416454" y="1691030"/>
                </a:cubicBezTo>
                <a:lnTo>
                  <a:pt x="2328672" y="1691030"/>
                </a:lnTo>
                <a:lnTo>
                  <a:pt x="2328672" y="1713662"/>
                </a:lnTo>
                <a:cubicBezTo>
                  <a:pt x="2328672" y="1733626"/>
                  <a:pt x="2326767" y="1749857"/>
                  <a:pt x="2322957" y="1762353"/>
                </a:cubicBezTo>
                <a:cubicBezTo>
                  <a:pt x="2319147" y="1775155"/>
                  <a:pt x="2311984" y="1788795"/>
                  <a:pt x="2301469" y="1803273"/>
                </a:cubicBezTo>
                <a:lnTo>
                  <a:pt x="2288438" y="1794815"/>
                </a:lnTo>
                <a:cubicBezTo>
                  <a:pt x="2298801" y="1780794"/>
                  <a:pt x="2305735" y="1768145"/>
                  <a:pt x="2309241" y="1756867"/>
                </a:cubicBezTo>
                <a:cubicBezTo>
                  <a:pt x="2312593" y="1745894"/>
                  <a:pt x="2314270" y="1729968"/>
                  <a:pt x="2314270" y="1709090"/>
                </a:cubicBezTo>
                <a:lnTo>
                  <a:pt x="2314270" y="1677314"/>
                </a:lnTo>
                <a:lnTo>
                  <a:pt x="2414397" y="1677314"/>
                </a:lnTo>
                <a:cubicBezTo>
                  <a:pt x="2413787" y="1672742"/>
                  <a:pt x="2413215" y="1667980"/>
                  <a:pt x="2412682" y="1663027"/>
                </a:cubicBezTo>
                <a:cubicBezTo>
                  <a:pt x="2412149" y="1658074"/>
                  <a:pt x="2411730" y="1653387"/>
                  <a:pt x="2411425" y="1648968"/>
                </a:cubicBezTo>
                <a:lnTo>
                  <a:pt x="2424684" y="1648511"/>
                </a:lnTo>
                <a:cubicBezTo>
                  <a:pt x="2424989" y="1652930"/>
                  <a:pt x="2425408" y="1657540"/>
                  <a:pt x="2425941" y="1662341"/>
                </a:cubicBezTo>
                <a:cubicBezTo>
                  <a:pt x="2426475" y="1667141"/>
                  <a:pt x="2427122" y="1672133"/>
                  <a:pt x="2427884" y="1677314"/>
                </a:cubicBezTo>
                <a:lnTo>
                  <a:pt x="2462860" y="1677314"/>
                </a:lnTo>
                <a:cubicBezTo>
                  <a:pt x="2461945" y="1675943"/>
                  <a:pt x="2460803" y="1674304"/>
                  <a:pt x="2459431" y="1672399"/>
                </a:cubicBezTo>
                <a:cubicBezTo>
                  <a:pt x="2458059" y="1670494"/>
                  <a:pt x="2456611" y="1668475"/>
                  <a:pt x="2455087" y="1666341"/>
                </a:cubicBezTo>
                <a:cubicBezTo>
                  <a:pt x="2453563" y="1664208"/>
                  <a:pt x="2451963" y="1662074"/>
                  <a:pt x="2450287" y="1659941"/>
                </a:cubicBezTo>
                <a:cubicBezTo>
                  <a:pt x="2448611" y="1657807"/>
                  <a:pt x="2447010" y="1655826"/>
                  <a:pt x="2445486" y="1653997"/>
                </a:cubicBezTo>
                <a:close/>
                <a:moveTo>
                  <a:pt x="792023" y="1647139"/>
                </a:moveTo>
                <a:lnTo>
                  <a:pt x="807567" y="1652168"/>
                </a:lnTo>
                <a:cubicBezTo>
                  <a:pt x="806196" y="1655826"/>
                  <a:pt x="804786" y="1659445"/>
                  <a:pt x="803338" y="1663027"/>
                </a:cubicBezTo>
                <a:cubicBezTo>
                  <a:pt x="801891" y="1666608"/>
                  <a:pt x="800328" y="1670151"/>
                  <a:pt x="798652" y="1673657"/>
                </a:cubicBezTo>
                <a:lnTo>
                  <a:pt x="894435" y="1673657"/>
                </a:lnTo>
                <a:lnTo>
                  <a:pt x="894435" y="1687373"/>
                </a:lnTo>
                <a:lnTo>
                  <a:pt x="792251" y="1687373"/>
                </a:lnTo>
                <a:cubicBezTo>
                  <a:pt x="787832" y="1696364"/>
                  <a:pt x="783031" y="1704975"/>
                  <a:pt x="777849" y="1713204"/>
                </a:cubicBezTo>
                <a:cubicBezTo>
                  <a:pt x="772668" y="1721434"/>
                  <a:pt x="767181" y="1729206"/>
                  <a:pt x="761390" y="1736522"/>
                </a:cubicBezTo>
                <a:lnTo>
                  <a:pt x="748131" y="1727378"/>
                </a:lnTo>
                <a:cubicBezTo>
                  <a:pt x="752551" y="1721891"/>
                  <a:pt x="756971" y="1715795"/>
                  <a:pt x="761390" y="1709090"/>
                </a:cubicBezTo>
                <a:cubicBezTo>
                  <a:pt x="765810" y="1702384"/>
                  <a:pt x="769925" y="1695450"/>
                  <a:pt x="773735" y="1688287"/>
                </a:cubicBezTo>
                <a:cubicBezTo>
                  <a:pt x="781659" y="1673809"/>
                  <a:pt x="787755" y="1660093"/>
                  <a:pt x="792023" y="1647139"/>
                </a:cubicBezTo>
                <a:close/>
                <a:moveTo>
                  <a:pt x="1002106" y="1646910"/>
                </a:moveTo>
                <a:lnTo>
                  <a:pt x="1018108" y="1650797"/>
                </a:lnTo>
                <a:cubicBezTo>
                  <a:pt x="1016432" y="1655521"/>
                  <a:pt x="1014489" y="1660474"/>
                  <a:pt x="1012279" y="1665656"/>
                </a:cubicBezTo>
                <a:cubicBezTo>
                  <a:pt x="1010069" y="1670837"/>
                  <a:pt x="1007669" y="1676247"/>
                  <a:pt x="1005078" y="1681886"/>
                </a:cubicBezTo>
                <a:lnTo>
                  <a:pt x="1118463" y="1681886"/>
                </a:lnTo>
                <a:lnTo>
                  <a:pt x="1118463" y="1696059"/>
                </a:lnTo>
                <a:lnTo>
                  <a:pt x="998448" y="1696059"/>
                </a:lnTo>
                <a:lnTo>
                  <a:pt x="995248" y="1702460"/>
                </a:lnTo>
                <a:cubicBezTo>
                  <a:pt x="990371" y="1712214"/>
                  <a:pt x="985761" y="1721015"/>
                  <a:pt x="981418" y="1728863"/>
                </a:cubicBezTo>
                <a:cubicBezTo>
                  <a:pt x="977074" y="1736712"/>
                  <a:pt x="972921" y="1743684"/>
                  <a:pt x="968959" y="1749780"/>
                </a:cubicBezTo>
                <a:lnTo>
                  <a:pt x="1021537" y="1749780"/>
                </a:lnTo>
                <a:lnTo>
                  <a:pt x="1021537" y="1710690"/>
                </a:lnTo>
                <a:lnTo>
                  <a:pt x="1037082" y="1710690"/>
                </a:lnTo>
                <a:lnTo>
                  <a:pt x="1037082" y="1749780"/>
                </a:lnTo>
                <a:lnTo>
                  <a:pt x="1106348" y="1749780"/>
                </a:lnTo>
                <a:lnTo>
                  <a:pt x="1106348" y="1764868"/>
                </a:lnTo>
                <a:lnTo>
                  <a:pt x="1037082" y="1764868"/>
                </a:lnTo>
                <a:lnTo>
                  <a:pt x="1037082" y="1805330"/>
                </a:lnTo>
                <a:lnTo>
                  <a:pt x="1126007" y="1805330"/>
                </a:lnTo>
                <a:lnTo>
                  <a:pt x="1126007" y="1820646"/>
                </a:lnTo>
                <a:lnTo>
                  <a:pt x="1037082" y="1820646"/>
                </a:lnTo>
                <a:lnTo>
                  <a:pt x="1037082" y="1862937"/>
                </a:lnTo>
                <a:lnTo>
                  <a:pt x="1021537" y="1862937"/>
                </a:lnTo>
                <a:lnTo>
                  <a:pt x="1021537" y="1820646"/>
                </a:lnTo>
                <a:lnTo>
                  <a:pt x="923010" y="1820646"/>
                </a:lnTo>
                <a:lnTo>
                  <a:pt x="923010" y="1805330"/>
                </a:lnTo>
                <a:lnTo>
                  <a:pt x="1021537" y="1805330"/>
                </a:lnTo>
                <a:lnTo>
                  <a:pt x="1021537" y="1764868"/>
                </a:lnTo>
                <a:lnTo>
                  <a:pt x="950442" y="1764868"/>
                </a:lnTo>
                <a:lnTo>
                  <a:pt x="950442" y="1749780"/>
                </a:lnTo>
                <a:cubicBezTo>
                  <a:pt x="959282" y="1736979"/>
                  <a:pt x="968807" y="1720139"/>
                  <a:pt x="979017" y="1699260"/>
                </a:cubicBezTo>
                <a:lnTo>
                  <a:pt x="980618" y="1696059"/>
                </a:lnTo>
                <a:lnTo>
                  <a:pt x="935812" y="1696059"/>
                </a:lnTo>
                <a:lnTo>
                  <a:pt x="935812" y="1681886"/>
                </a:lnTo>
                <a:lnTo>
                  <a:pt x="987476" y="1681886"/>
                </a:lnTo>
                <a:cubicBezTo>
                  <a:pt x="993724" y="1668627"/>
                  <a:pt x="998601" y="1656969"/>
                  <a:pt x="1002106" y="1646910"/>
                </a:cubicBezTo>
                <a:close/>
                <a:moveTo>
                  <a:pt x="902513" y="1453667"/>
                </a:moveTo>
                <a:lnTo>
                  <a:pt x="902513" y="1489100"/>
                </a:lnTo>
                <a:lnTo>
                  <a:pt x="957148" y="1489100"/>
                </a:lnTo>
                <a:lnTo>
                  <a:pt x="957148" y="1453667"/>
                </a:lnTo>
                <a:close/>
                <a:moveTo>
                  <a:pt x="889254" y="1441323"/>
                </a:moveTo>
                <a:lnTo>
                  <a:pt x="970407" y="1441323"/>
                </a:lnTo>
                <a:lnTo>
                  <a:pt x="970407" y="1501445"/>
                </a:lnTo>
                <a:lnTo>
                  <a:pt x="889254" y="1501445"/>
                </a:lnTo>
                <a:close/>
                <a:moveTo>
                  <a:pt x="0" y="1430350"/>
                </a:moveTo>
                <a:lnTo>
                  <a:pt x="54635" y="1430350"/>
                </a:lnTo>
                <a:lnTo>
                  <a:pt x="54635" y="1444066"/>
                </a:lnTo>
                <a:lnTo>
                  <a:pt x="0" y="1444066"/>
                </a:lnTo>
                <a:close/>
                <a:moveTo>
                  <a:pt x="908685" y="1403375"/>
                </a:moveTo>
                <a:lnTo>
                  <a:pt x="918743" y="1412748"/>
                </a:lnTo>
                <a:cubicBezTo>
                  <a:pt x="915543" y="1416101"/>
                  <a:pt x="912076" y="1419568"/>
                  <a:pt x="908342" y="1423149"/>
                </a:cubicBezTo>
                <a:cubicBezTo>
                  <a:pt x="904608" y="1426731"/>
                  <a:pt x="900684" y="1430312"/>
                  <a:pt x="896569" y="1433893"/>
                </a:cubicBezTo>
                <a:cubicBezTo>
                  <a:pt x="892454" y="1437475"/>
                  <a:pt x="888263" y="1440942"/>
                  <a:pt x="883996" y="1444295"/>
                </a:cubicBezTo>
                <a:cubicBezTo>
                  <a:pt x="879729" y="1447647"/>
                  <a:pt x="875614" y="1450772"/>
                  <a:pt x="871652" y="1453667"/>
                </a:cubicBezTo>
                <a:lnTo>
                  <a:pt x="862508" y="1442694"/>
                </a:lnTo>
                <a:cubicBezTo>
                  <a:pt x="870890" y="1437056"/>
                  <a:pt x="879157" y="1430845"/>
                  <a:pt x="887311" y="1424063"/>
                </a:cubicBezTo>
                <a:cubicBezTo>
                  <a:pt x="895464" y="1417282"/>
                  <a:pt x="902589" y="1410386"/>
                  <a:pt x="908685" y="1403375"/>
                </a:cubicBezTo>
                <a:close/>
                <a:moveTo>
                  <a:pt x="951890" y="1403147"/>
                </a:moveTo>
                <a:cubicBezTo>
                  <a:pt x="954786" y="1405433"/>
                  <a:pt x="958101" y="1408100"/>
                  <a:pt x="961834" y="1411148"/>
                </a:cubicBezTo>
                <a:cubicBezTo>
                  <a:pt x="965568" y="1414196"/>
                  <a:pt x="969492" y="1417472"/>
                  <a:pt x="973607" y="1420977"/>
                </a:cubicBezTo>
                <a:cubicBezTo>
                  <a:pt x="977722" y="1424483"/>
                  <a:pt x="981837" y="1428064"/>
                  <a:pt x="985952" y="1431722"/>
                </a:cubicBezTo>
                <a:cubicBezTo>
                  <a:pt x="990066" y="1435379"/>
                  <a:pt x="993876" y="1438808"/>
                  <a:pt x="997381" y="1442009"/>
                </a:cubicBezTo>
                <a:lnTo>
                  <a:pt x="988009" y="1452981"/>
                </a:lnTo>
                <a:cubicBezTo>
                  <a:pt x="984809" y="1449781"/>
                  <a:pt x="981227" y="1446352"/>
                  <a:pt x="977265" y="1442694"/>
                </a:cubicBezTo>
                <a:cubicBezTo>
                  <a:pt x="973302" y="1439037"/>
                  <a:pt x="969264" y="1435417"/>
                  <a:pt x="965149" y="1431836"/>
                </a:cubicBezTo>
                <a:cubicBezTo>
                  <a:pt x="961034" y="1428254"/>
                  <a:pt x="957034" y="1424864"/>
                  <a:pt x="953147" y="1421663"/>
                </a:cubicBezTo>
                <a:cubicBezTo>
                  <a:pt x="949261" y="1418463"/>
                  <a:pt x="945718" y="1415643"/>
                  <a:pt x="942518" y="1413205"/>
                </a:cubicBezTo>
                <a:close/>
                <a:moveTo>
                  <a:pt x="1167917" y="1402689"/>
                </a:moveTo>
                <a:lnTo>
                  <a:pt x="1167917" y="1444295"/>
                </a:lnTo>
                <a:lnTo>
                  <a:pt x="1228725" y="1444295"/>
                </a:lnTo>
                <a:lnTo>
                  <a:pt x="1228725" y="1402689"/>
                </a:lnTo>
                <a:close/>
                <a:moveTo>
                  <a:pt x="1092708" y="1402689"/>
                </a:moveTo>
                <a:lnTo>
                  <a:pt x="1092708" y="1441551"/>
                </a:lnTo>
                <a:lnTo>
                  <a:pt x="1092708" y="1444295"/>
                </a:lnTo>
                <a:lnTo>
                  <a:pt x="1153287" y="1444295"/>
                </a:lnTo>
                <a:lnTo>
                  <a:pt x="1153287" y="1402689"/>
                </a:lnTo>
                <a:close/>
                <a:moveTo>
                  <a:pt x="639394" y="1396746"/>
                </a:moveTo>
                <a:lnTo>
                  <a:pt x="639394" y="1463497"/>
                </a:lnTo>
                <a:lnTo>
                  <a:pt x="702259" y="1463497"/>
                </a:lnTo>
                <a:lnTo>
                  <a:pt x="702259" y="1396746"/>
                </a:lnTo>
                <a:close/>
                <a:moveTo>
                  <a:pt x="464286" y="1388745"/>
                </a:moveTo>
                <a:lnTo>
                  <a:pt x="480288" y="1388745"/>
                </a:lnTo>
                <a:lnTo>
                  <a:pt x="480288" y="1529105"/>
                </a:lnTo>
                <a:lnTo>
                  <a:pt x="464286" y="1529105"/>
                </a:lnTo>
                <a:close/>
                <a:moveTo>
                  <a:pt x="1320393" y="1387145"/>
                </a:moveTo>
                <a:lnTo>
                  <a:pt x="1450924" y="1387145"/>
                </a:lnTo>
                <a:lnTo>
                  <a:pt x="1450924" y="1402004"/>
                </a:lnTo>
                <a:cubicBezTo>
                  <a:pt x="1441475" y="1409319"/>
                  <a:pt x="1432141" y="1415834"/>
                  <a:pt x="1422921" y="1421549"/>
                </a:cubicBezTo>
                <a:cubicBezTo>
                  <a:pt x="1413700" y="1427264"/>
                  <a:pt x="1404595" y="1432484"/>
                  <a:pt x="1395603" y="1437208"/>
                </a:cubicBezTo>
                <a:lnTo>
                  <a:pt x="1395603" y="1445209"/>
                </a:lnTo>
                <a:lnTo>
                  <a:pt x="1488414" y="1445209"/>
                </a:lnTo>
                <a:lnTo>
                  <a:pt x="1488414" y="1460297"/>
                </a:lnTo>
                <a:lnTo>
                  <a:pt x="1395603" y="1460297"/>
                </a:lnTo>
                <a:lnTo>
                  <a:pt x="1395603" y="1499844"/>
                </a:lnTo>
                <a:cubicBezTo>
                  <a:pt x="1395603" y="1504112"/>
                  <a:pt x="1395260" y="1507731"/>
                  <a:pt x="1394574" y="1510703"/>
                </a:cubicBezTo>
                <a:cubicBezTo>
                  <a:pt x="1393888" y="1513675"/>
                  <a:pt x="1392669" y="1516113"/>
                  <a:pt x="1390917" y="1518018"/>
                </a:cubicBezTo>
                <a:cubicBezTo>
                  <a:pt x="1389164" y="1519923"/>
                  <a:pt x="1386802" y="1521409"/>
                  <a:pt x="1383830" y="1522476"/>
                </a:cubicBezTo>
                <a:cubicBezTo>
                  <a:pt x="1380858" y="1523543"/>
                  <a:pt x="1377010" y="1524305"/>
                  <a:pt x="1372285" y="1524762"/>
                </a:cubicBezTo>
                <a:cubicBezTo>
                  <a:pt x="1366037" y="1525371"/>
                  <a:pt x="1360627" y="1525790"/>
                  <a:pt x="1356055" y="1526019"/>
                </a:cubicBezTo>
                <a:cubicBezTo>
                  <a:pt x="1351483" y="1526248"/>
                  <a:pt x="1346759" y="1526210"/>
                  <a:pt x="1341882" y="1525905"/>
                </a:cubicBezTo>
                <a:lnTo>
                  <a:pt x="1339367" y="1509217"/>
                </a:lnTo>
                <a:cubicBezTo>
                  <a:pt x="1343787" y="1509522"/>
                  <a:pt x="1348168" y="1509789"/>
                  <a:pt x="1352512" y="1510017"/>
                </a:cubicBezTo>
                <a:cubicBezTo>
                  <a:pt x="1356855" y="1510246"/>
                  <a:pt x="1361465" y="1510208"/>
                  <a:pt x="1366342" y="1509903"/>
                </a:cubicBezTo>
                <a:cubicBezTo>
                  <a:pt x="1369542" y="1509750"/>
                  <a:pt x="1372057" y="1509522"/>
                  <a:pt x="1373886" y="1509217"/>
                </a:cubicBezTo>
                <a:cubicBezTo>
                  <a:pt x="1375715" y="1508912"/>
                  <a:pt x="1377086" y="1508303"/>
                  <a:pt x="1378001" y="1507388"/>
                </a:cubicBezTo>
                <a:cubicBezTo>
                  <a:pt x="1378915" y="1506474"/>
                  <a:pt x="1379487" y="1505102"/>
                  <a:pt x="1379715" y="1503273"/>
                </a:cubicBezTo>
                <a:cubicBezTo>
                  <a:pt x="1379944" y="1501445"/>
                  <a:pt x="1380058" y="1499006"/>
                  <a:pt x="1380058" y="1495958"/>
                </a:cubicBezTo>
                <a:lnTo>
                  <a:pt x="1380058" y="1460297"/>
                </a:lnTo>
                <a:lnTo>
                  <a:pt x="1284732" y="1460297"/>
                </a:lnTo>
                <a:lnTo>
                  <a:pt x="1284732" y="1445209"/>
                </a:lnTo>
                <a:lnTo>
                  <a:pt x="1380058" y="1445209"/>
                </a:lnTo>
                <a:lnTo>
                  <a:pt x="1380058" y="1429664"/>
                </a:lnTo>
                <a:cubicBezTo>
                  <a:pt x="1389354" y="1425245"/>
                  <a:pt x="1397698" y="1420787"/>
                  <a:pt x="1405090" y="1416291"/>
                </a:cubicBezTo>
                <a:cubicBezTo>
                  <a:pt x="1412481" y="1411795"/>
                  <a:pt x="1419377" y="1407033"/>
                  <a:pt x="1425778" y="1402004"/>
                </a:cubicBezTo>
                <a:lnTo>
                  <a:pt x="1320393" y="1402004"/>
                </a:lnTo>
                <a:close/>
                <a:moveTo>
                  <a:pt x="624992" y="1382344"/>
                </a:moveTo>
                <a:lnTo>
                  <a:pt x="716432" y="1382344"/>
                </a:lnTo>
                <a:lnTo>
                  <a:pt x="716432" y="1478813"/>
                </a:lnTo>
                <a:lnTo>
                  <a:pt x="624992" y="1478813"/>
                </a:lnTo>
                <a:close/>
                <a:moveTo>
                  <a:pt x="304724" y="1367485"/>
                </a:moveTo>
                <a:lnTo>
                  <a:pt x="244373" y="1458925"/>
                </a:lnTo>
                <a:lnTo>
                  <a:pt x="304724" y="1458925"/>
                </a:lnTo>
                <a:close/>
                <a:moveTo>
                  <a:pt x="161849" y="1367485"/>
                </a:moveTo>
                <a:lnTo>
                  <a:pt x="101498" y="1458925"/>
                </a:lnTo>
                <a:lnTo>
                  <a:pt x="161849" y="1458925"/>
                </a:lnTo>
                <a:close/>
                <a:moveTo>
                  <a:pt x="1167917" y="1344625"/>
                </a:moveTo>
                <a:lnTo>
                  <a:pt x="1167917" y="1387602"/>
                </a:lnTo>
                <a:lnTo>
                  <a:pt x="1228725" y="1387602"/>
                </a:lnTo>
                <a:lnTo>
                  <a:pt x="1228725" y="1344625"/>
                </a:lnTo>
                <a:close/>
                <a:moveTo>
                  <a:pt x="1092708" y="1344625"/>
                </a:moveTo>
                <a:lnTo>
                  <a:pt x="1092708" y="1387602"/>
                </a:lnTo>
                <a:lnTo>
                  <a:pt x="1153287" y="1387602"/>
                </a:lnTo>
                <a:lnTo>
                  <a:pt x="1153287" y="1344625"/>
                </a:lnTo>
                <a:close/>
                <a:moveTo>
                  <a:pt x="308153" y="1337538"/>
                </a:moveTo>
                <a:lnTo>
                  <a:pt x="320268" y="1337538"/>
                </a:lnTo>
                <a:lnTo>
                  <a:pt x="320268" y="1458925"/>
                </a:lnTo>
                <a:lnTo>
                  <a:pt x="344271" y="1458925"/>
                </a:lnTo>
                <a:lnTo>
                  <a:pt x="344271" y="1473098"/>
                </a:lnTo>
                <a:lnTo>
                  <a:pt x="320268" y="1473098"/>
                </a:lnTo>
                <a:lnTo>
                  <a:pt x="320268" y="1517447"/>
                </a:lnTo>
                <a:lnTo>
                  <a:pt x="304724" y="1517447"/>
                </a:lnTo>
                <a:lnTo>
                  <a:pt x="304724" y="1473098"/>
                </a:lnTo>
                <a:lnTo>
                  <a:pt x="225628" y="1473098"/>
                </a:lnTo>
                <a:lnTo>
                  <a:pt x="225628" y="1462125"/>
                </a:lnTo>
                <a:close/>
                <a:moveTo>
                  <a:pt x="165278" y="1337538"/>
                </a:moveTo>
                <a:lnTo>
                  <a:pt x="177394" y="1337538"/>
                </a:lnTo>
                <a:lnTo>
                  <a:pt x="177394" y="1458925"/>
                </a:lnTo>
                <a:lnTo>
                  <a:pt x="201397" y="1458925"/>
                </a:lnTo>
                <a:lnTo>
                  <a:pt x="201397" y="1473098"/>
                </a:lnTo>
                <a:lnTo>
                  <a:pt x="177394" y="1473098"/>
                </a:lnTo>
                <a:lnTo>
                  <a:pt x="177394" y="1517447"/>
                </a:lnTo>
                <a:lnTo>
                  <a:pt x="161849" y="1517447"/>
                </a:lnTo>
                <a:lnTo>
                  <a:pt x="161849" y="1473098"/>
                </a:lnTo>
                <a:lnTo>
                  <a:pt x="82753" y="1473098"/>
                </a:lnTo>
                <a:lnTo>
                  <a:pt x="82753" y="1462125"/>
                </a:lnTo>
                <a:close/>
                <a:moveTo>
                  <a:pt x="596874" y="1330909"/>
                </a:moveTo>
                <a:lnTo>
                  <a:pt x="806043" y="1330909"/>
                </a:lnTo>
                <a:lnTo>
                  <a:pt x="806043" y="1345539"/>
                </a:lnTo>
                <a:lnTo>
                  <a:pt x="773354" y="1345539"/>
                </a:lnTo>
                <a:lnTo>
                  <a:pt x="773354" y="1499844"/>
                </a:lnTo>
                <a:cubicBezTo>
                  <a:pt x="773354" y="1507769"/>
                  <a:pt x="771830" y="1513560"/>
                  <a:pt x="768782" y="1517218"/>
                </a:cubicBezTo>
                <a:cubicBezTo>
                  <a:pt x="765734" y="1520876"/>
                  <a:pt x="760095" y="1523162"/>
                  <a:pt x="751865" y="1524076"/>
                </a:cubicBezTo>
                <a:cubicBezTo>
                  <a:pt x="745922" y="1524686"/>
                  <a:pt x="739559" y="1525143"/>
                  <a:pt x="732777" y="1525448"/>
                </a:cubicBezTo>
                <a:cubicBezTo>
                  <a:pt x="725995" y="1525752"/>
                  <a:pt x="719937" y="1525752"/>
                  <a:pt x="714603" y="1525448"/>
                </a:cubicBezTo>
                <a:lnTo>
                  <a:pt x="712317" y="1509446"/>
                </a:lnTo>
                <a:cubicBezTo>
                  <a:pt x="717956" y="1509903"/>
                  <a:pt x="723862" y="1510208"/>
                  <a:pt x="730034" y="1510360"/>
                </a:cubicBezTo>
                <a:cubicBezTo>
                  <a:pt x="736206" y="1510512"/>
                  <a:pt x="741731" y="1510436"/>
                  <a:pt x="746607" y="1510131"/>
                </a:cubicBezTo>
                <a:cubicBezTo>
                  <a:pt x="749198" y="1509979"/>
                  <a:pt x="751294" y="1509712"/>
                  <a:pt x="752894" y="1509331"/>
                </a:cubicBezTo>
                <a:cubicBezTo>
                  <a:pt x="754494" y="1508950"/>
                  <a:pt x="755713" y="1508226"/>
                  <a:pt x="756552" y="1507160"/>
                </a:cubicBezTo>
                <a:cubicBezTo>
                  <a:pt x="757390" y="1506093"/>
                  <a:pt x="757961" y="1504645"/>
                  <a:pt x="758266" y="1502816"/>
                </a:cubicBezTo>
                <a:cubicBezTo>
                  <a:pt x="758571" y="1500987"/>
                  <a:pt x="758723" y="1498549"/>
                  <a:pt x="758723" y="1495501"/>
                </a:cubicBezTo>
                <a:lnTo>
                  <a:pt x="758723" y="1345539"/>
                </a:lnTo>
                <a:lnTo>
                  <a:pt x="596874" y="1345539"/>
                </a:lnTo>
                <a:close/>
                <a:moveTo>
                  <a:pt x="1078077" y="1329766"/>
                </a:moveTo>
                <a:lnTo>
                  <a:pt x="1243355" y="1329766"/>
                </a:lnTo>
                <a:lnTo>
                  <a:pt x="1243355" y="1498930"/>
                </a:lnTo>
                <a:cubicBezTo>
                  <a:pt x="1243355" y="1503350"/>
                  <a:pt x="1243050" y="1507083"/>
                  <a:pt x="1242441" y="1510131"/>
                </a:cubicBezTo>
                <a:cubicBezTo>
                  <a:pt x="1241831" y="1513179"/>
                  <a:pt x="1240726" y="1515732"/>
                  <a:pt x="1239126" y="1517790"/>
                </a:cubicBezTo>
                <a:cubicBezTo>
                  <a:pt x="1237526" y="1519847"/>
                  <a:pt x="1235354" y="1521485"/>
                  <a:pt x="1232611" y="1522704"/>
                </a:cubicBezTo>
                <a:cubicBezTo>
                  <a:pt x="1229868" y="1523924"/>
                  <a:pt x="1226363" y="1524762"/>
                  <a:pt x="1222095" y="1525219"/>
                </a:cubicBezTo>
                <a:cubicBezTo>
                  <a:pt x="1220419" y="1525524"/>
                  <a:pt x="1218400" y="1525714"/>
                  <a:pt x="1216037" y="1525790"/>
                </a:cubicBezTo>
                <a:cubicBezTo>
                  <a:pt x="1213675" y="1525867"/>
                  <a:pt x="1211237" y="1525981"/>
                  <a:pt x="1208722" y="1526133"/>
                </a:cubicBezTo>
                <a:cubicBezTo>
                  <a:pt x="1206208" y="1526286"/>
                  <a:pt x="1203731" y="1526362"/>
                  <a:pt x="1201293" y="1526362"/>
                </a:cubicBezTo>
                <a:cubicBezTo>
                  <a:pt x="1198854" y="1526362"/>
                  <a:pt x="1196721" y="1526362"/>
                  <a:pt x="1194892" y="1526362"/>
                </a:cubicBezTo>
                <a:lnTo>
                  <a:pt x="1191920" y="1509446"/>
                </a:lnTo>
                <a:cubicBezTo>
                  <a:pt x="1195273" y="1509750"/>
                  <a:pt x="1199235" y="1510017"/>
                  <a:pt x="1203807" y="1510246"/>
                </a:cubicBezTo>
                <a:cubicBezTo>
                  <a:pt x="1208379" y="1510474"/>
                  <a:pt x="1212418" y="1510436"/>
                  <a:pt x="1215923" y="1510131"/>
                </a:cubicBezTo>
                <a:cubicBezTo>
                  <a:pt x="1221257" y="1509979"/>
                  <a:pt x="1224724" y="1509103"/>
                  <a:pt x="1226325" y="1507503"/>
                </a:cubicBezTo>
                <a:cubicBezTo>
                  <a:pt x="1227925" y="1505902"/>
                  <a:pt x="1228725" y="1502435"/>
                  <a:pt x="1228725" y="1497101"/>
                </a:cubicBezTo>
                <a:lnTo>
                  <a:pt x="1228725" y="1459839"/>
                </a:lnTo>
                <a:lnTo>
                  <a:pt x="1167917" y="1459839"/>
                </a:lnTo>
                <a:lnTo>
                  <a:pt x="1167917" y="1526362"/>
                </a:lnTo>
                <a:lnTo>
                  <a:pt x="1153287" y="1526362"/>
                </a:lnTo>
                <a:lnTo>
                  <a:pt x="1153287" y="1459839"/>
                </a:lnTo>
                <a:lnTo>
                  <a:pt x="1092251" y="1459839"/>
                </a:lnTo>
                <a:cubicBezTo>
                  <a:pt x="1091946" y="1467307"/>
                  <a:pt x="1091298" y="1474241"/>
                  <a:pt x="1090307" y="1480642"/>
                </a:cubicBezTo>
                <a:cubicBezTo>
                  <a:pt x="1089317" y="1487043"/>
                  <a:pt x="1087869" y="1493177"/>
                  <a:pt x="1085964" y="1499044"/>
                </a:cubicBezTo>
                <a:cubicBezTo>
                  <a:pt x="1084059" y="1504912"/>
                  <a:pt x="1081621" y="1510627"/>
                  <a:pt x="1078649" y="1516189"/>
                </a:cubicBezTo>
                <a:cubicBezTo>
                  <a:pt x="1075677" y="1521752"/>
                  <a:pt x="1071905" y="1527276"/>
                  <a:pt x="1067333" y="1532763"/>
                </a:cubicBezTo>
                <a:lnTo>
                  <a:pt x="1053389" y="1524305"/>
                </a:lnTo>
                <a:cubicBezTo>
                  <a:pt x="1058570" y="1517599"/>
                  <a:pt x="1062761" y="1511236"/>
                  <a:pt x="1065962" y="1505216"/>
                </a:cubicBezTo>
                <a:cubicBezTo>
                  <a:pt x="1069162" y="1499197"/>
                  <a:pt x="1071677" y="1492910"/>
                  <a:pt x="1073505" y="1486357"/>
                </a:cubicBezTo>
                <a:cubicBezTo>
                  <a:pt x="1075334" y="1479804"/>
                  <a:pt x="1076553" y="1472641"/>
                  <a:pt x="1077163" y="1464869"/>
                </a:cubicBezTo>
                <a:cubicBezTo>
                  <a:pt x="1077773" y="1457096"/>
                  <a:pt x="1078077" y="1448181"/>
                  <a:pt x="1078077" y="1438122"/>
                </a:cubicBezTo>
                <a:close/>
                <a:moveTo>
                  <a:pt x="465201" y="1316050"/>
                </a:moveTo>
                <a:lnTo>
                  <a:pt x="479374" y="1316050"/>
                </a:lnTo>
                <a:cubicBezTo>
                  <a:pt x="491261" y="1334033"/>
                  <a:pt x="505587" y="1351064"/>
                  <a:pt x="522351" y="1367142"/>
                </a:cubicBezTo>
                <a:cubicBezTo>
                  <a:pt x="539115" y="1383220"/>
                  <a:pt x="558241" y="1397965"/>
                  <a:pt x="579729" y="1411376"/>
                </a:cubicBezTo>
                <a:lnTo>
                  <a:pt x="569442" y="1426235"/>
                </a:lnTo>
                <a:cubicBezTo>
                  <a:pt x="549478" y="1412976"/>
                  <a:pt x="531152" y="1398422"/>
                  <a:pt x="514464" y="1382573"/>
                </a:cubicBezTo>
                <a:cubicBezTo>
                  <a:pt x="497776" y="1366723"/>
                  <a:pt x="483717" y="1350111"/>
                  <a:pt x="472287" y="1332738"/>
                </a:cubicBezTo>
                <a:cubicBezTo>
                  <a:pt x="460400" y="1350264"/>
                  <a:pt x="446341" y="1366875"/>
                  <a:pt x="430111" y="1382573"/>
                </a:cubicBezTo>
                <a:cubicBezTo>
                  <a:pt x="413880" y="1398270"/>
                  <a:pt x="395859" y="1412595"/>
                  <a:pt x="376047" y="1425549"/>
                </a:cubicBezTo>
                <a:lnTo>
                  <a:pt x="365303" y="1411148"/>
                </a:lnTo>
                <a:cubicBezTo>
                  <a:pt x="375818" y="1404594"/>
                  <a:pt x="385915" y="1397546"/>
                  <a:pt x="395592" y="1390002"/>
                </a:cubicBezTo>
                <a:cubicBezTo>
                  <a:pt x="405270" y="1382458"/>
                  <a:pt x="414337" y="1374648"/>
                  <a:pt x="422795" y="1366571"/>
                </a:cubicBezTo>
                <a:cubicBezTo>
                  <a:pt x="431254" y="1358493"/>
                  <a:pt x="439064" y="1350188"/>
                  <a:pt x="446227" y="1341653"/>
                </a:cubicBezTo>
                <a:cubicBezTo>
                  <a:pt x="453390" y="1333119"/>
                  <a:pt x="459714" y="1324584"/>
                  <a:pt x="465201" y="1316050"/>
                </a:cubicBezTo>
                <a:close/>
                <a:moveTo>
                  <a:pt x="1631518" y="1315821"/>
                </a:moveTo>
                <a:lnTo>
                  <a:pt x="1646606" y="1315821"/>
                </a:lnTo>
                <a:lnTo>
                  <a:pt x="1646606" y="1357655"/>
                </a:lnTo>
                <a:lnTo>
                  <a:pt x="1714271" y="1357655"/>
                </a:lnTo>
                <a:lnTo>
                  <a:pt x="1714271" y="1371828"/>
                </a:lnTo>
                <a:lnTo>
                  <a:pt x="1659179" y="1371828"/>
                </a:lnTo>
                <a:cubicBezTo>
                  <a:pt x="1662531" y="1381887"/>
                  <a:pt x="1666608" y="1391831"/>
                  <a:pt x="1671409" y="1401661"/>
                </a:cubicBezTo>
                <a:cubicBezTo>
                  <a:pt x="1676209" y="1411490"/>
                  <a:pt x="1681429" y="1420825"/>
                  <a:pt x="1687068" y="1429664"/>
                </a:cubicBezTo>
                <a:cubicBezTo>
                  <a:pt x="1692707" y="1438503"/>
                  <a:pt x="1698650" y="1446695"/>
                  <a:pt x="1704899" y="1454239"/>
                </a:cubicBezTo>
                <a:cubicBezTo>
                  <a:pt x="1711147" y="1461782"/>
                  <a:pt x="1717395" y="1468374"/>
                  <a:pt x="1723644" y="1474013"/>
                </a:cubicBezTo>
                <a:lnTo>
                  <a:pt x="1711528" y="1487043"/>
                </a:lnTo>
                <a:cubicBezTo>
                  <a:pt x="1705889" y="1481709"/>
                  <a:pt x="1699946" y="1474889"/>
                  <a:pt x="1693697" y="1466583"/>
                </a:cubicBezTo>
                <a:cubicBezTo>
                  <a:pt x="1687449" y="1458277"/>
                  <a:pt x="1681353" y="1449057"/>
                  <a:pt x="1675409" y="1438923"/>
                </a:cubicBezTo>
                <a:cubicBezTo>
                  <a:pt x="1669466" y="1428788"/>
                  <a:pt x="1664017" y="1418006"/>
                  <a:pt x="1659064" y="1406576"/>
                </a:cubicBezTo>
                <a:cubicBezTo>
                  <a:pt x="1654111" y="1395146"/>
                  <a:pt x="1650035" y="1383563"/>
                  <a:pt x="1646834" y="1371828"/>
                </a:cubicBezTo>
                <a:lnTo>
                  <a:pt x="1646606" y="1371828"/>
                </a:lnTo>
                <a:lnTo>
                  <a:pt x="1646606" y="1474013"/>
                </a:lnTo>
                <a:lnTo>
                  <a:pt x="1686382" y="1474013"/>
                </a:lnTo>
                <a:lnTo>
                  <a:pt x="1686382" y="1488186"/>
                </a:lnTo>
                <a:lnTo>
                  <a:pt x="1646606" y="1488186"/>
                </a:lnTo>
                <a:lnTo>
                  <a:pt x="1646606" y="1530705"/>
                </a:lnTo>
                <a:lnTo>
                  <a:pt x="1631518" y="1530705"/>
                </a:lnTo>
                <a:lnTo>
                  <a:pt x="1631518" y="1488186"/>
                </a:lnTo>
                <a:lnTo>
                  <a:pt x="1591284" y="1488186"/>
                </a:lnTo>
                <a:lnTo>
                  <a:pt x="1591284" y="1474013"/>
                </a:lnTo>
                <a:lnTo>
                  <a:pt x="1631518" y="1474013"/>
                </a:lnTo>
                <a:lnTo>
                  <a:pt x="1631518" y="1371828"/>
                </a:lnTo>
                <a:lnTo>
                  <a:pt x="1631061" y="1371828"/>
                </a:lnTo>
                <a:cubicBezTo>
                  <a:pt x="1627861" y="1382801"/>
                  <a:pt x="1623936" y="1393736"/>
                  <a:pt x="1619288" y="1404632"/>
                </a:cubicBezTo>
                <a:cubicBezTo>
                  <a:pt x="1614640" y="1415529"/>
                  <a:pt x="1609458" y="1426007"/>
                  <a:pt x="1603743" y="1436065"/>
                </a:cubicBezTo>
                <a:cubicBezTo>
                  <a:pt x="1598028" y="1446123"/>
                  <a:pt x="1591932" y="1455572"/>
                  <a:pt x="1585455" y="1464411"/>
                </a:cubicBezTo>
                <a:cubicBezTo>
                  <a:pt x="1578978" y="1473251"/>
                  <a:pt x="1572387" y="1481175"/>
                  <a:pt x="1565681" y="1488186"/>
                </a:cubicBezTo>
                <a:lnTo>
                  <a:pt x="1554023" y="1477442"/>
                </a:lnTo>
                <a:lnTo>
                  <a:pt x="1554023" y="1528648"/>
                </a:lnTo>
                <a:lnTo>
                  <a:pt x="1539164" y="1528648"/>
                </a:lnTo>
                <a:lnTo>
                  <a:pt x="1539164" y="1403147"/>
                </a:lnTo>
                <a:cubicBezTo>
                  <a:pt x="1532915" y="1415034"/>
                  <a:pt x="1526210" y="1426388"/>
                  <a:pt x="1519047" y="1437208"/>
                </a:cubicBezTo>
                <a:lnTo>
                  <a:pt x="1506474" y="1428293"/>
                </a:lnTo>
                <a:cubicBezTo>
                  <a:pt x="1511198" y="1420977"/>
                  <a:pt x="1516037" y="1412900"/>
                  <a:pt x="1520990" y="1404061"/>
                </a:cubicBezTo>
                <a:cubicBezTo>
                  <a:pt x="1525943" y="1395222"/>
                  <a:pt x="1530629" y="1385925"/>
                  <a:pt x="1535049" y="1376172"/>
                </a:cubicBezTo>
                <a:cubicBezTo>
                  <a:pt x="1539469" y="1366418"/>
                  <a:pt x="1543545" y="1356512"/>
                  <a:pt x="1547279" y="1346454"/>
                </a:cubicBezTo>
                <a:cubicBezTo>
                  <a:pt x="1551013" y="1336395"/>
                  <a:pt x="1554327" y="1326337"/>
                  <a:pt x="1557223" y="1316279"/>
                </a:cubicBezTo>
                <a:lnTo>
                  <a:pt x="1572768" y="1320851"/>
                </a:lnTo>
                <a:cubicBezTo>
                  <a:pt x="1569872" y="1329995"/>
                  <a:pt x="1566900" y="1338834"/>
                  <a:pt x="1563852" y="1347368"/>
                </a:cubicBezTo>
                <a:cubicBezTo>
                  <a:pt x="1560804" y="1355903"/>
                  <a:pt x="1557528" y="1364132"/>
                  <a:pt x="1554023" y="1372057"/>
                </a:cubicBezTo>
                <a:lnTo>
                  <a:pt x="1554023" y="1476070"/>
                </a:lnTo>
                <a:cubicBezTo>
                  <a:pt x="1560423" y="1469822"/>
                  <a:pt x="1566710" y="1462811"/>
                  <a:pt x="1572882" y="1455039"/>
                </a:cubicBezTo>
                <a:cubicBezTo>
                  <a:pt x="1579054" y="1447266"/>
                  <a:pt x="1584884" y="1438923"/>
                  <a:pt x="1590370" y="1430007"/>
                </a:cubicBezTo>
                <a:cubicBezTo>
                  <a:pt x="1595857" y="1421092"/>
                  <a:pt x="1600886" y="1411757"/>
                  <a:pt x="1605458" y="1402004"/>
                </a:cubicBezTo>
                <a:cubicBezTo>
                  <a:pt x="1610030" y="1392250"/>
                  <a:pt x="1613992" y="1382192"/>
                  <a:pt x="1617345" y="1371828"/>
                </a:cubicBezTo>
                <a:lnTo>
                  <a:pt x="1569110" y="1371828"/>
                </a:lnTo>
                <a:lnTo>
                  <a:pt x="1569110" y="1357655"/>
                </a:lnTo>
                <a:lnTo>
                  <a:pt x="1631518" y="1357655"/>
                </a:lnTo>
                <a:close/>
                <a:moveTo>
                  <a:pt x="1388516" y="1314678"/>
                </a:moveTo>
                <a:cubicBezTo>
                  <a:pt x="1389735" y="1316964"/>
                  <a:pt x="1390955" y="1319708"/>
                  <a:pt x="1392174" y="1322908"/>
                </a:cubicBezTo>
                <a:cubicBezTo>
                  <a:pt x="1393393" y="1326108"/>
                  <a:pt x="1394765" y="1329690"/>
                  <a:pt x="1396289" y="1333652"/>
                </a:cubicBezTo>
                <a:lnTo>
                  <a:pt x="1400175" y="1344396"/>
                </a:lnTo>
                <a:lnTo>
                  <a:pt x="1478585" y="1344396"/>
                </a:lnTo>
                <a:lnTo>
                  <a:pt x="1478585" y="1393088"/>
                </a:lnTo>
                <a:lnTo>
                  <a:pt x="1463268" y="1393088"/>
                </a:lnTo>
                <a:lnTo>
                  <a:pt x="1463268" y="1359255"/>
                </a:lnTo>
                <a:lnTo>
                  <a:pt x="1310106" y="1359255"/>
                </a:lnTo>
                <a:lnTo>
                  <a:pt x="1310106" y="1392860"/>
                </a:lnTo>
                <a:lnTo>
                  <a:pt x="1295019" y="1392860"/>
                </a:lnTo>
                <a:lnTo>
                  <a:pt x="1295019" y="1344396"/>
                </a:lnTo>
                <a:lnTo>
                  <a:pt x="1383258" y="1344396"/>
                </a:lnTo>
                <a:cubicBezTo>
                  <a:pt x="1382344" y="1342110"/>
                  <a:pt x="1381391" y="1339710"/>
                  <a:pt x="1380401" y="1337195"/>
                </a:cubicBezTo>
                <a:cubicBezTo>
                  <a:pt x="1379410" y="1334681"/>
                  <a:pt x="1378458" y="1332281"/>
                  <a:pt x="1377543" y="1329995"/>
                </a:cubicBezTo>
                <a:cubicBezTo>
                  <a:pt x="1376629" y="1327709"/>
                  <a:pt x="1375791" y="1325689"/>
                  <a:pt x="1375029" y="1323937"/>
                </a:cubicBezTo>
                <a:cubicBezTo>
                  <a:pt x="1374267" y="1322184"/>
                  <a:pt x="1373733" y="1320927"/>
                  <a:pt x="1373429" y="1320165"/>
                </a:cubicBezTo>
                <a:close/>
                <a:moveTo>
                  <a:pt x="933374" y="1314678"/>
                </a:moveTo>
                <a:cubicBezTo>
                  <a:pt x="934593" y="1317422"/>
                  <a:pt x="936003" y="1321079"/>
                  <a:pt x="937603" y="1325651"/>
                </a:cubicBezTo>
                <a:cubicBezTo>
                  <a:pt x="939203" y="1330223"/>
                  <a:pt x="940765" y="1334871"/>
                  <a:pt x="942289" y="1339596"/>
                </a:cubicBezTo>
                <a:lnTo>
                  <a:pt x="1031672" y="1339596"/>
                </a:lnTo>
                <a:lnTo>
                  <a:pt x="1031672" y="1353312"/>
                </a:lnTo>
                <a:lnTo>
                  <a:pt x="891311" y="1353312"/>
                </a:lnTo>
                <a:cubicBezTo>
                  <a:pt x="894359" y="1356969"/>
                  <a:pt x="897560" y="1361008"/>
                  <a:pt x="900912" y="1365428"/>
                </a:cubicBezTo>
                <a:cubicBezTo>
                  <a:pt x="904265" y="1369847"/>
                  <a:pt x="907542" y="1374343"/>
                  <a:pt x="910742" y="1378915"/>
                </a:cubicBezTo>
                <a:lnTo>
                  <a:pt x="901598" y="1384859"/>
                </a:lnTo>
                <a:lnTo>
                  <a:pt x="946633" y="1384859"/>
                </a:lnTo>
                <a:cubicBezTo>
                  <a:pt x="950443" y="1380287"/>
                  <a:pt x="954138" y="1375143"/>
                  <a:pt x="957719" y="1369428"/>
                </a:cubicBezTo>
                <a:cubicBezTo>
                  <a:pt x="961301" y="1363713"/>
                  <a:pt x="964311" y="1358417"/>
                  <a:pt x="966749" y="1353540"/>
                </a:cubicBezTo>
                <a:lnTo>
                  <a:pt x="979779" y="1360398"/>
                </a:lnTo>
                <a:cubicBezTo>
                  <a:pt x="977493" y="1364361"/>
                  <a:pt x="974903" y="1368437"/>
                  <a:pt x="972007" y="1372628"/>
                </a:cubicBezTo>
                <a:cubicBezTo>
                  <a:pt x="969111" y="1376819"/>
                  <a:pt x="966216" y="1380896"/>
                  <a:pt x="963320" y="1384859"/>
                </a:cubicBezTo>
                <a:lnTo>
                  <a:pt x="1015441" y="1384859"/>
                </a:lnTo>
                <a:lnTo>
                  <a:pt x="1015441" y="1499844"/>
                </a:lnTo>
                <a:cubicBezTo>
                  <a:pt x="1015441" y="1505026"/>
                  <a:pt x="1015098" y="1509141"/>
                  <a:pt x="1014412" y="1512189"/>
                </a:cubicBezTo>
                <a:cubicBezTo>
                  <a:pt x="1013727" y="1515237"/>
                  <a:pt x="1012469" y="1517637"/>
                  <a:pt x="1010640" y="1519390"/>
                </a:cubicBezTo>
                <a:cubicBezTo>
                  <a:pt x="1008812" y="1521142"/>
                  <a:pt x="1006259" y="1522361"/>
                  <a:pt x="1002982" y="1523047"/>
                </a:cubicBezTo>
                <a:cubicBezTo>
                  <a:pt x="999706" y="1523733"/>
                  <a:pt x="995553" y="1524305"/>
                  <a:pt x="990524" y="1524762"/>
                </a:cubicBezTo>
                <a:cubicBezTo>
                  <a:pt x="986561" y="1525067"/>
                  <a:pt x="982408" y="1525333"/>
                  <a:pt x="978065" y="1525562"/>
                </a:cubicBezTo>
                <a:cubicBezTo>
                  <a:pt x="973721" y="1525790"/>
                  <a:pt x="969721" y="1525829"/>
                  <a:pt x="966063" y="1525676"/>
                </a:cubicBezTo>
                <a:lnTo>
                  <a:pt x="963092" y="1510589"/>
                </a:lnTo>
                <a:cubicBezTo>
                  <a:pt x="966597" y="1510893"/>
                  <a:pt x="970407" y="1511122"/>
                  <a:pt x="974522" y="1511274"/>
                </a:cubicBezTo>
                <a:cubicBezTo>
                  <a:pt x="978636" y="1511427"/>
                  <a:pt x="982446" y="1511427"/>
                  <a:pt x="985952" y="1511274"/>
                </a:cubicBezTo>
                <a:cubicBezTo>
                  <a:pt x="989457" y="1511274"/>
                  <a:pt x="992238" y="1511122"/>
                  <a:pt x="994295" y="1510817"/>
                </a:cubicBezTo>
                <a:cubicBezTo>
                  <a:pt x="996353" y="1510512"/>
                  <a:pt x="997877" y="1509865"/>
                  <a:pt x="998867" y="1508874"/>
                </a:cubicBezTo>
                <a:cubicBezTo>
                  <a:pt x="999858" y="1507883"/>
                  <a:pt x="1000506" y="1506436"/>
                  <a:pt x="1000811" y="1504531"/>
                </a:cubicBezTo>
                <a:cubicBezTo>
                  <a:pt x="1001115" y="1502626"/>
                  <a:pt x="1001268" y="1500073"/>
                  <a:pt x="1001268" y="1496873"/>
                </a:cubicBezTo>
                <a:lnTo>
                  <a:pt x="1001268" y="1398117"/>
                </a:lnTo>
                <a:lnTo>
                  <a:pt x="859079" y="1398117"/>
                </a:lnTo>
                <a:lnTo>
                  <a:pt x="859079" y="1527048"/>
                </a:lnTo>
                <a:lnTo>
                  <a:pt x="844905" y="1527048"/>
                </a:lnTo>
                <a:lnTo>
                  <a:pt x="844905" y="1384859"/>
                </a:lnTo>
                <a:lnTo>
                  <a:pt x="897712" y="1384859"/>
                </a:lnTo>
                <a:cubicBezTo>
                  <a:pt x="894816" y="1380439"/>
                  <a:pt x="891730" y="1376019"/>
                  <a:pt x="888454" y="1371600"/>
                </a:cubicBezTo>
                <a:cubicBezTo>
                  <a:pt x="885177" y="1367180"/>
                  <a:pt x="882167" y="1363370"/>
                  <a:pt x="879424" y="1360170"/>
                </a:cubicBezTo>
                <a:lnTo>
                  <a:pt x="890397" y="1353312"/>
                </a:lnTo>
                <a:lnTo>
                  <a:pt x="827989" y="1353312"/>
                </a:lnTo>
                <a:lnTo>
                  <a:pt x="827989" y="1339596"/>
                </a:lnTo>
                <a:lnTo>
                  <a:pt x="926516" y="1339596"/>
                </a:lnTo>
                <a:cubicBezTo>
                  <a:pt x="925144" y="1335786"/>
                  <a:pt x="923696" y="1331976"/>
                  <a:pt x="922172" y="1328166"/>
                </a:cubicBezTo>
                <a:cubicBezTo>
                  <a:pt x="920648" y="1324356"/>
                  <a:pt x="919277" y="1321003"/>
                  <a:pt x="918057" y="1318107"/>
                </a:cubicBezTo>
                <a:close/>
                <a:moveTo>
                  <a:pt x="1484452" y="1153820"/>
                </a:moveTo>
                <a:lnTo>
                  <a:pt x="1484452" y="1181709"/>
                </a:lnTo>
                <a:lnTo>
                  <a:pt x="1550746" y="1181709"/>
                </a:lnTo>
                <a:lnTo>
                  <a:pt x="1550746" y="1153820"/>
                </a:lnTo>
                <a:close/>
                <a:moveTo>
                  <a:pt x="1595552" y="1133703"/>
                </a:moveTo>
                <a:lnTo>
                  <a:pt x="1595552" y="1186053"/>
                </a:lnTo>
                <a:lnTo>
                  <a:pt x="1645387" y="1186053"/>
                </a:lnTo>
                <a:lnTo>
                  <a:pt x="1645387" y="1133703"/>
                </a:lnTo>
                <a:close/>
                <a:moveTo>
                  <a:pt x="854888" y="1129817"/>
                </a:moveTo>
                <a:lnTo>
                  <a:pt x="854888" y="1165250"/>
                </a:lnTo>
                <a:lnTo>
                  <a:pt x="909523" y="1165250"/>
                </a:lnTo>
                <a:lnTo>
                  <a:pt x="909523" y="1129817"/>
                </a:lnTo>
                <a:close/>
                <a:moveTo>
                  <a:pt x="1582064" y="1120445"/>
                </a:moveTo>
                <a:lnTo>
                  <a:pt x="1659103" y="1120445"/>
                </a:lnTo>
                <a:lnTo>
                  <a:pt x="1659103" y="1198854"/>
                </a:lnTo>
                <a:lnTo>
                  <a:pt x="1582064" y="1198854"/>
                </a:lnTo>
                <a:close/>
                <a:moveTo>
                  <a:pt x="841629" y="1117473"/>
                </a:moveTo>
                <a:lnTo>
                  <a:pt x="922782" y="1117473"/>
                </a:lnTo>
                <a:lnTo>
                  <a:pt x="922782" y="1177595"/>
                </a:lnTo>
                <a:lnTo>
                  <a:pt x="841629" y="1177595"/>
                </a:lnTo>
                <a:close/>
                <a:moveTo>
                  <a:pt x="0" y="1106500"/>
                </a:moveTo>
                <a:lnTo>
                  <a:pt x="54635" y="1106500"/>
                </a:lnTo>
                <a:lnTo>
                  <a:pt x="54635" y="1120216"/>
                </a:lnTo>
                <a:lnTo>
                  <a:pt x="0" y="1120216"/>
                </a:lnTo>
                <a:close/>
                <a:moveTo>
                  <a:pt x="1945081" y="1102157"/>
                </a:moveTo>
                <a:lnTo>
                  <a:pt x="1958340" y="1106729"/>
                </a:lnTo>
                <a:cubicBezTo>
                  <a:pt x="1956663" y="1110996"/>
                  <a:pt x="1954835" y="1115415"/>
                  <a:pt x="1952853" y="1119987"/>
                </a:cubicBezTo>
                <a:cubicBezTo>
                  <a:pt x="1950872" y="1124559"/>
                  <a:pt x="1948586" y="1129512"/>
                  <a:pt x="1945995" y="1134846"/>
                </a:cubicBezTo>
                <a:cubicBezTo>
                  <a:pt x="1943405" y="1140028"/>
                  <a:pt x="1940890" y="1144790"/>
                  <a:pt x="1938452" y="1149134"/>
                </a:cubicBezTo>
                <a:cubicBezTo>
                  <a:pt x="1936013" y="1153477"/>
                  <a:pt x="1933499" y="1157706"/>
                  <a:pt x="1930908" y="1161821"/>
                </a:cubicBezTo>
                <a:lnTo>
                  <a:pt x="1919249" y="1155192"/>
                </a:lnTo>
                <a:cubicBezTo>
                  <a:pt x="1921688" y="1151382"/>
                  <a:pt x="1924088" y="1147343"/>
                  <a:pt x="1926450" y="1143076"/>
                </a:cubicBezTo>
                <a:cubicBezTo>
                  <a:pt x="1928812" y="1138809"/>
                  <a:pt x="1931137" y="1134237"/>
                  <a:pt x="1933423" y="1129360"/>
                </a:cubicBezTo>
                <a:cubicBezTo>
                  <a:pt x="1938147" y="1119759"/>
                  <a:pt x="1942033" y="1110691"/>
                  <a:pt x="1945081" y="1102157"/>
                </a:cubicBezTo>
                <a:close/>
                <a:moveTo>
                  <a:pt x="861060" y="1079525"/>
                </a:moveTo>
                <a:lnTo>
                  <a:pt x="871118" y="1088898"/>
                </a:lnTo>
                <a:cubicBezTo>
                  <a:pt x="867918" y="1092251"/>
                  <a:pt x="864451" y="1095718"/>
                  <a:pt x="860717" y="1099299"/>
                </a:cubicBezTo>
                <a:cubicBezTo>
                  <a:pt x="856983" y="1102880"/>
                  <a:pt x="853059" y="1106462"/>
                  <a:pt x="848944" y="1110043"/>
                </a:cubicBezTo>
                <a:cubicBezTo>
                  <a:pt x="844829" y="1113625"/>
                  <a:pt x="840638" y="1117092"/>
                  <a:pt x="836371" y="1120445"/>
                </a:cubicBezTo>
                <a:cubicBezTo>
                  <a:pt x="832104" y="1123797"/>
                  <a:pt x="827989" y="1126922"/>
                  <a:pt x="824027" y="1129817"/>
                </a:cubicBezTo>
                <a:lnTo>
                  <a:pt x="814883" y="1118844"/>
                </a:lnTo>
                <a:cubicBezTo>
                  <a:pt x="823265" y="1113206"/>
                  <a:pt x="831532" y="1106995"/>
                  <a:pt x="839686" y="1100213"/>
                </a:cubicBezTo>
                <a:cubicBezTo>
                  <a:pt x="847839" y="1093432"/>
                  <a:pt x="854964" y="1086536"/>
                  <a:pt x="861060" y="1079525"/>
                </a:cubicBezTo>
                <a:close/>
                <a:moveTo>
                  <a:pt x="904265" y="1079297"/>
                </a:moveTo>
                <a:cubicBezTo>
                  <a:pt x="907161" y="1081583"/>
                  <a:pt x="910476" y="1084250"/>
                  <a:pt x="914209" y="1087298"/>
                </a:cubicBezTo>
                <a:cubicBezTo>
                  <a:pt x="917943" y="1090346"/>
                  <a:pt x="921867" y="1093622"/>
                  <a:pt x="925982" y="1097127"/>
                </a:cubicBezTo>
                <a:cubicBezTo>
                  <a:pt x="930097" y="1100633"/>
                  <a:pt x="934212" y="1104214"/>
                  <a:pt x="938327" y="1107872"/>
                </a:cubicBezTo>
                <a:cubicBezTo>
                  <a:pt x="942441" y="1111529"/>
                  <a:pt x="946251" y="1114958"/>
                  <a:pt x="949757" y="1118159"/>
                </a:cubicBezTo>
                <a:lnTo>
                  <a:pt x="940384" y="1129131"/>
                </a:lnTo>
                <a:cubicBezTo>
                  <a:pt x="937184" y="1125931"/>
                  <a:pt x="933602" y="1122502"/>
                  <a:pt x="929640" y="1118844"/>
                </a:cubicBezTo>
                <a:cubicBezTo>
                  <a:pt x="925677" y="1115187"/>
                  <a:pt x="921639" y="1111567"/>
                  <a:pt x="917524" y="1107986"/>
                </a:cubicBezTo>
                <a:cubicBezTo>
                  <a:pt x="913409" y="1104405"/>
                  <a:pt x="909409" y="1101014"/>
                  <a:pt x="905523" y="1097813"/>
                </a:cubicBezTo>
                <a:cubicBezTo>
                  <a:pt x="901636" y="1094613"/>
                  <a:pt x="898093" y="1091793"/>
                  <a:pt x="894893" y="1089355"/>
                </a:cubicBezTo>
                <a:close/>
                <a:moveTo>
                  <a:pt x="1120292" y="1078839"/>
                </a:moveTo>
                <a:lnTo>
                  <a:pt x="1120292" y="1120445"/>
                </a:lnTo>
                <a:lnTo>
                  <a:pt x="1181100" y="1120445"/>
                </a:lnTo>
                <a:lnTo>
                  <a:pt x="1181100" y="1078839"/>
                </a:lnTo>
                <a:close/>
                <a:moveTo>
                  <a:pt x="1045083" y="1078839"/>
                </a:moveTo>
                <a:lnTo>
                  <a:pt x="1045083" y="1117701"/>
                </a:lnTo>
                <a:lnTo>
                  <a:pt x="1045083" y="1120445"/>
                </a:lnTo>
                <a:lnTo>
                  <a:pt x="1105662" y="1120445"/>
                </a:lnTo>
                <a:lnTo>
                  <a:pt x="1105662" y="1078839"/>
                </a:lnTo>
                <a:close/>
                <a:moveTo>
                  <a:pt x="2063953" y="1074496"/>
                </a:moveTo>
                <a:lnTo>
                  <a:pt x="2077669" y="1074496"/>
                </a:lnTo>
                <a:lnTo>
                  <a:pt x="2077669" y="1120445"/>
                </a:lnTo>
                <a:cubicBezTo>
                  <a:pt x="2077669" y="1130351"/>
                  <a:pt x="2076679" y="1139190"/>
                  <a:pt x="2074697" y="1146962"/>
                </a:cubicBezTo>
                <a:cubicBezTo>
                  <a:pt x="2078203" y="1149401"/>
                  <a:pt x="2082165" y="1152334"/>
                  <a:pt x="2086585" y="1155763"/>
                </a:cubicBezTo>
                <a:cubicBezTo>
                  <a:pt x="2091004" y="1159192"/>
                  <a:pt x="2095805" y="1163040"/>
                  <a:pt x="2100986" y="1167308"/>
                </a:cubicBezTo>
                <a:cubicBezTo>
                  <a:pt x="2107387" y="1172489"/>
                  <a:pt x="2112950" y="1177214"/>
                  <a:pt x="2117674" y="1181481"/>
                </a:cubicBezTo>
                <a:cubicBezTo>
                  <a:pt x="2122399" y="1185748"/>
                  <a:pt x="2126437" y="1189634"/>
                  <a:pt x="2129790" y="1193139"/>
                </a:cubicBezTo>
                <a:lnTo>
                  <a:pt x="2119731" y="1204569"/>
                </a:lnTo>
                <a:cubicBezTo>
                  <a:pt x="2116226" y="1201217"/>
                  <a:pt x="2112302" y="1197521"/>
                  <a:pt x="2107959" y="1193482"/>
                </a:cubicBezTo>
                <a:cubicBezTo>
                  <a:pt x="2103615" y="1189444"/>
                  <a:pt x="2099195" y="1185405"/>
                  <a:pt x="2094700" y="1181366"/>
                </a:cubicBezTo>
                <a:cubicBezTo>
                  <a:pt x="2090204" y="1177328"/>
                  <a:pt x="2085823" y="1173404"/>
                  <a:pt x="2081555" y="1169594"/>
                </a:cubicBezTo>
                <a:cubicBezTo>
                  <a:pt x="2077288" y="1165784"/>
                  <a:pt x="2073554" y="1162507"/>
                  <a:pt x="2070354" y="1159764"/>
                </a:cubicBezTo>
                <a:cubicBezTo>
                  <a:pt x="2065934" y="1168908"/>
                  <a:pt x="2059153" y="1177099"/>
                  <a:pt x="2050009" y="1184338"/>
                </a:cubicBezTo>
                <a:cubicBezTo>
                  <a:pt x="2040865" y="1191577"/>
                  <a:pt x="2028444" y="1198931"/>
                  <a:pt x="2012747" y="1206398"/>
                </a:cubicBezTo>
                <a:lnTo>
                  <a:pt x="2004517" y="1194054"/>
                </a:lnTo>
                <a:cubicBezTo>
                  <a:pt x="2016099" y="1188720"/>
                  <a:pt x="2025701" y="1183462"/>
                  <a:pt x="2033321" y="1178280"/>
                </a:cubicBezTo>
                <a:cubicBezTo>
                  <a:pt x="2040941" y="1173099"/>
                  <a:pt x="2047037" y="1167650"/>
                  <a:pt x="2051609" y="1161936"/>
                </a:cubicBezTo>
                <a:cubicBezTo>
                  <a:pt x="2056181" y="1156220"/>
                  <a:pt x="2059381" y="1149934"/>
                  <a:pt x="2061210" y="1143076"/>
                </a:cubicBezTo>
                <a:cubicBezTo>
                  <a:pt x="2063039" y="1136218"/>
                  <a:pt x="2063953" y="1128446"/>
                  <a:pt x="2063953" y="1119759"/>
                </a:cubicBezTo>
                <a:close/>
                <a:moveTo>
                  <a:pt x="591769" y="1072896"/>
                </a:moveTo>
                <a:lnTo>
                  <a:pt x="591769" y="1139647"/>
                </a:lnTo>
                <a:lnTo>
                  <a:pt x="654634" y="1139647"/>
                </a:lnTo>
                <a:lnTo>
                  <a:pt x="654634" y="1072896"/>
                </a:lnTo>
                <a:close/>
                <a:moveTo>
                  <a:pt x="416661" y="1064895"/>
                </a:moveTo>
                <a:lnTo>
                  <a:pt x="432663" y="1064895"/>
                </a:lnTo>
                <a:lnTo>
                  <a:pt x="432663" y="1205255"/>
                </a:lnTo>
                <a:lnTo>
                  <a:pt x="416661" y="1205255"/>
                </a:lnTo>
                <a:close/>
                <a:moveTo>
                  <a:pt x="1535430" y="1062152"/>
                </a:moveTo>
                <a:lnTo>
                  <a:pt x="1535430" y="1097585"/>
                </a:lnTo>
                <a:cubicBezTo>
                  <a:pt x="1535430" y="1100175"/>
                  <a:pt x="1535506" y="1102195"/>
                  <a:pt x="1535658" y="1103642"/>
                </a:cubicBezTo>
                <a:cubicBezTo>
                  <a:pt x="1535811" y="1105090"/>
                  <a:pt x="1536078" y="1106195"/>
                  <a:pt x="1536459" y="1106957"/>
                </a:cubicBezTo>
                <a:cubicBezTo>
                  <a:pt x="1536839" y="1107719"/>
                  <a:pt x="1537411" y="1108214"/>
                  <a:pt x="1538173" y="1108443"/>
                </a:cubicBezTo>
                <a:cubicBezTo>
                  <a:pt x="1538935" y="1108672"/>
                  <a:pt x="1540002" y="1108862"/>
                  <a:pt x="1541373" y="1109015"/>
                </a:cubicBezTo>
                <a:cubicBezTo>
                  <a:pt x="1542593" y="1109167"/>
                  <a:pt x="1544002" y="1109281"/>
                  <a:pt x="1545603" y="1109357"/>
                </a:cubicBezTo>
                <a:cubicBezTo>
                  <a:pt x="1547203" y="1109434"/>
                  <a:pt x="1548917" y="1109396"/>
                  <a:pt x="1550746" y="1109243"/>
                </a:cubicBezTo>
                <a:lnTo>
                  <a:pt x="1550746" y="1062152"/>
                </a:lnTo>
                <a:close/>
                <a:moveTo>
                  <a:pt x="1509598" y="1062152"/>
                </a:moveTo>
                <a:lnTo>
                  <a:pt x="1509598" y="1066038"/>
                </a:lnTo>
                <a:cubicBezTo>
                  <a:pt x="1509598" y="1082345"/>
                  <a:pt x="1508379" y="1094841"/>
                  <a:pt x="1505941" y="1103528"/>
                </a:cubicBezTo>
                <a:cubicBezTo>
                  <a:pt x="1503350" y="1112672"/>
                  <a:pt x="1498701" y="1121588"/>
                  <a:pt x="1491996" y="1130274"/>
                </a:cubicBezTo>
                <a:lnTo>
                  <a:pt x="1484452" y="1125474"/>
                </a:lnTo>
                <a:lnTo>
                  <a:pt x="1484452" y="1141019"/>
                </a:lnTo>
                <a:lnTo>
                  <a:pt x="1550746" y="1141019"/>
                </a:lnTo>
                <a:lnTo>
                  <a:pt x="1550746" y="1121816"/>
                </a:lnTo>
                <a:cubicBezTo>
                  <a:pt x="1548613" y="1121816"/>
                  <a:pt x="1546441" y="1121778"/>
                  <a:pt x="1544231" y="1121702"/>
                </a:cubicBezTo>
                <a:cubicBezTo>
                  <a:pt x="1542021" y="1121626"/>
                  <a:pt x="1540078" y="1121435"/>
                  <a:pt x="1538402" y="1121130"/>
                </a:cubicBezTo>
                <a:cubicBezTo>
                  <a:pt x="1535658" y="1120826"/>
                  <a:pt x="1533373" y="1120330"/>
                  <a:pt x="1531544" y="1119644"/>
                </a:cubicBezTo>
                <a:cubicBezTo>
                  <a:pt x="1529715" y="1118959"/>
                  <a:pt x="1528267" y="1117892"/>
                  <a:pt x="1527200" y="1116444"/>
                </a:cubicBezTo>
                <a:cubicBezTo>
                  <a:pt x="1526133" y="1114996"/>
                  <a:pt x="1525371" y="1113129"/>
                  <a:pt x="1524914" y="1110843"/>
                </a:cubicBezTo>
                <a:cubicBezTo>
                  <a:pt x="1524457" y="1108557"/>
                  <a:pt x="1524229" y="1105662"/>
                  <a:pt x="1524229" y="1102157"/>
                </a:cubicBezTo>
                <a:lnTo>
                  <a:pt x="1524229" y="1062152"/>
                </a:lnTo>
                <a:close/>
                <a:moveTo>
                  <a:pt x="1484452" y="1062152"/>
                </a:moveTo>
                <a:lnTo>
                  <a:pt x="1484452" y="1119073"/>
                </a:lnTo>
                <a:cubicBezTo>
                  <a:pt x="1489938" y="1111758"/>
                  <a:pt x="1493520" y="1105281"/>
                  <a:pt x="1495196" y="1099642"/>
                </a:cubicBezTo>
                <a:cubicBezTo>
                  <a:pt x="1497330" y="1092327"/>
                  <a:pt x="1498397" y="1081049"/>
                  <a:pt x="1498397" y="1065809"/>
                </a:cubicBezTo>
                <a:lnTo>
                  <a:pt x="1498397" y="1062152"/>
                </a:lnTo>
                <a:close/>
                <a:moveTo>
                  <a:pt x="577367" y="1058494"/>
                </a:moveTo>
                <a:lnTo>
                  <a:pt x="668807" y="1058494"/>
                </a:lnTo>
                <a:lnTo>
                  <a:pt x="668807" y="1154963"/>
                </a:lnTo>
                <a:lnTo>
                  <a:pt x="577367" y="1154963"/>
                </a:lnTo>
                <a:close/>
                <a:moveTo>
                  <a:pt x="1821866" y="1033805"/>
                </a:moveTo>
                <a:lnTo>
                  <a:pt x="1835582" y="1033805"/>
                </a:lnTo>
                <a:cubicBezTo>
                  <a:pt x="1835582" y="1042187"/>
                  <a:pt x="1835505" y="1050417"/>
                  <a:pt x="1835353" y="1058494"/>
                </a:cubicBezTo>
                <a:cubicBezTo>
                  <a:pt x="1835201" y="1066571"/>
                  <a:pt x="1834972" y="1074877"/>
                  <a:pt x="1834667" y="1083411"/>
                </a:cubicBezTo>
                <a:cubicBezTo>
                  <a:pt x="1834363" y="1089812"/>
                  <a:pt x="1833867" y="1095870"/>
                  <a:pt x="1833181" y="1101585"/>
                </a:cubicBezTo>
                <a:cubicBezTo>
                  <a:pt x="1832495" y="1107300"/>
                  <a:pt x="1831543" y="1112825"/>
                  <a:pt x="1830324" y="1118159"/>
                </a:cubicBezTo>
                <a:lnTo>
                  <a:pt x="1842440" y="1118159"/>
                </a:lnTo>
                <a:lnTo>
                  <a:pt x="1842440" y="1170279"/>
                </a:lnTo>
                <a:cubicBezTo>
                  <a:pt x="1842440" y="1173327"/>
                  <a:pt x="1842592" y="1175804"/>
                  <a:pt x="1842897" y="1177709"/>
                </a:cubicBezTo>
                <a:cubicBezTo>
                  <a:pt x="1843202" y="1179614"/>
                  <a:pt x="1844002" y="1181062"/>
                  <a:pt x="1845297" y="1182052"/>
                </a:cubicBezTo>
                <a:cubicBezTo>
                  <a:pt x="1846593" y="1183043"/>
                  <a:pt x="1848574" y="1183729"/>
                  <a:pt x="1851241" y="1184110"/>
                </a:cubicBezTo>
                <a:cubicBezTo>
                  <a:pt x="1853908" y="1184491"/>
                  <a:pt x="1857603" y="1184681"/>
                  <a:pt x="1862328" y="1184681"/>
                </a:cubicBezTo>
                <a:cubicBezTo>
                  <a:pt x="1867052" y="1184681"/>
                  <a:pt x="1870748" y="1184567"/>
                  <a:pt x="1873415" y="1184338"/>
                </a:cubicBezTo>
                <a:cubicBezTo>
                  <a:pt x="1876082" y="1184110"/>
                  <a:pt x="1878101" y="1183462"/>
                  <a:pt x="1879473" y="1182395"/>
                </a:cubicBezTo>
                <a:cubicBezTo>
                  <a:pt x="1880845" y="1181328"/>
                  <a:pt x="1881759" y="1179842"/>
                  <a:pt x="1882216" y="1177937"/>
                </a:cubicBezTo>
                <a:cubicBezTo>
                  <a:pt x="1882673" y="1176032"/>
                  <a:pt x="1883054" y="1173480"/>
                  <a:pt x="1883359" y="1170279"/>
                </a:cubicBezTo>
                <a:cubicBezTo>
                  <a:pt x="1883664" y="1165555"/>
                  <a:pt x="1883969" y="1161021"/>
                  <a:pt x="1884273" y="1156678"/>
                </a:cubicBezTo>
                <a:cubicBezTo>
                  <a:pt x="1884578" y="1152334"/>
                  <a:pt x="1884731" y="1148562"/>
                  <a:pt x="1884731" y="1145362"/>
                </a:cubicBezTo>
                <a:lnTo>
                  <a:pt x="1897989" y="1149934"/>
                </a:lnTo>
                <a:cubicBezTo>
                  <a:pt x="1897685" y="1153439"/>
                  <a:pt x="1897418" y="1157402"/>
                  <a:pt x="1897189" y="1161821"/>
                </a:cubicBezTo>
                <a:cubicBezTo>
                  <a:pt x="1896961" y="1166241"/>
                  <a:pt x="1896618" y="1170584"/>
                  <a:pt x="1896161" y="1174851"/>
                </a:cubicBezTo>
                <a:cubicBezTo>
                  <a:pt x="1895551" y="1179728"/>
                  <a:pt x="1894789" y="1183767"/>
                  <a:pt x="1893875" y="1186967"/>
                </a:cubicBezTo>
                <a:cubicBezTo>
                  <a:pt x="1892960" y="1190168"/>
                  <a:pt x="1891360" y="1192682"/>
                  <a:pt x="1889074" y="1194511"/>
                </a:cubicBezTo>
                <a:cubicBezTo>
                  <a:pt x="1886788" y="1196340"/>
                  <a:pt x="1883549" y="1197635"/>
                  <a:pt x="1879359" y="1198397"/>
                </a:cubicBezTo>
                <a:cubicBezTo>
                  <a:pt x="1875167" y="1199159"/>
                  <a:pt x="1869491" y="1199540"/>
                  <a:pt x="1862328" y="1199540"/>
                </a:cubicBezTo>
                <a:cubicBezTo>
                  <a:pt x="1855470" y="1199540"/>
                  <a:pt x="1849831" y="1199197"/>
                  <a:pt x="1845411" y="1198511"/>
                </a:cubicBezTo>
                <a:cubicBezTo>
                  <a:pt x="1840992" y="1197826"/>
                  <a:pt x="1837563" y="1196568"/>
                  <a:pt x="1835125" y="1194740"/>
                </a:cubicBezTo>
                <a:cubicBezTo>
                  <a:pt x="1832686" y="1192911"/>
                  <a:pt x="1831010" y="1190434"/>
                  <a:pt x="1830095" y="1187310"/>
                </a:cubicBezTo>
                <a:cubicBezTo>
                  <a:pt x="1829181" y="1184186"/>
                  <a:pt x="1828724" y="1180185"/>
                  <a:pt x="1828724" y="1175309"/>
                </a:cubicBezTo>
                <a:lnTo>
                  <a:pt x="1828724" y="1125474"/>
                </a:lnTo>
                <a:cubicBezTo>
                  <a:pt x="1827200" y="1131265"/>
                  <a:pt x="1825371" y="1136675"/>
                  <a:pt x="1823237" y="1141704"/>
                </a:cubicBezTo>
                <a:cubicBezTo>
                  <a:pt x="1821104" y="1146734"/>
                  <a:pt x="1818741" y="1151458"/>
                  <a:pt x="1816151" y="1155878"/>
                </a:cubicBezTo>
                <a:cubicBezTo>
                  <a:pt x="1810512" y="1165174"/>
                  <a:pt x="1802968" y="1174356"/>
                  <a:pt x="1793519" y="1183424"/>
                </a:cubicBezTo>
                <a:cubicBezTo>
                  <a:pt x="1784071" y="1192492"/>
                  <a:pt x="1772412" y="1200988"/>
                  <a:pt x="1758543" y="1208913"/>
                </a:cubicBezTo>
                <a:lnTo>
                  <a:pt x="1749399" y="1196111"/>
                </a:lnTo>
                <a:cubicBezTo>
                  <a:pt x="1755495" y="1193063"/>
                  <a:pt x="1761363" y="1189596"/>
                  <a:pt x="1767002" y="1185710"/>
                </a:cubicBezTo>
                <a:cubicBezTo>
                  <a:pt x="1772641" y="1181824"/>
                  <a:pt x="1777822" y="1177747"/>
                  <a:pt x="1782546" y="1173480"/>
                </a:cubicBezTo>
                <a:cubicBezTo>
                  <a:pt x="1787271" y="1169213"/>
                  <a:pt x="1791500" y="1164869"/>
                  <a:pt x="1795234" y="1160450"/>
                </a:cubicBezTo>
                <a:cubicBezTo>
                  <a:pt x="1798968" y="1156030"/>
                  <a:pt x="1802054" y="1151763"/>
                  <a:pt x="1804492" y="1147648"/>
                </a:cubicBezTo>
                <a:cubicBezTo>
                  <a:pt x="1814398" y="1131341"/>
                  <a:pt x="1819885" y="1109243"/>
                  <a:pt x="1820951" y="1081354"/>
                </a:cubicBezTo>
                <a:cubicBezTo>
                  <a:pt x="1821256" y="1073124"/>
                  <a:pt x="1821523" y="1065200"/>
                  <a:pt x="1821751" y="1057580"/>
                </a:cubicBezTo>
                <a:cubicBezTo>
                  <a:pt x="1821980" y="1049960"/>
                  <a:pt x="1822018" y="1042035"/>
                  <a:pt x="1821866" y="1033805"/>
                </a:cubicBezTo>
                <a:close/>
                <a:moveTo>
                  <a:pt x="1694993" y="1033805"/>
                </a:moveTo>
                <a:lnTo>
                  <a:pt x="1758543" y="1033805"/>
                </a:lnTo>
                <a:lnTo>
                  <a:pt x="1758543" y="1048893"/>
                </a:lnTo>
                <a:cubicBezTo>
                  <a:pt x="1755648" y="1055294"/>
                  <a:pt x="1752714" y="1061428"/>
                  <a:pt x="1749742" y="1067295"/>
                </a:cubicBezTo>
                <a:cubicBezTo>
                  <a:pt x="1746771" y="1073162"/>
                  <a:pt x="1743608" y="1078763"/>
                  <a:pt x="1740255" y="1084097"/>
                </a:cubicBezTo>
                <a:cubicBezTo>
                  <a:pt x="1742389" y="1085774"/>
                  <a:pt x="1744713" y="1087679"/>
                  <a:pt x="1747228" y="1089812"/>
                </a:cubicBezTo>
                <a:cubicBezTo>
                  <a:pt x="1749742" y="1091946"/>
                  <a:pt x="1752524" y="1094308"/>
                  <a:pt x="1755572" y="1096899"/>
                </a:cubicBezTo>
                <a:cubicBezTo>
                  <a:pt x="1763496" y="1104062"/>
                  <a:pt x="1769669" y="1110005"/>
                  <a:pt x="1774088" y="1114730"/>
                </a:cubicBezTo>
                <a:lnTo>
                  <a:pt x="1764944" y="1126388"/>
                </a:lnTo>
                <a:cubicBezTo>
                  <a:pt x="1762811" y="1123950"/>
                  <a:pt x="1760296" y="1121245"/>
                  <a:pt x="1757400" y="1118273"/>
                </a:cubicBezTo>
                <a:cubicBezTo>
                  <a:pt x="1754505" y="1115301"/>
                  <a:pt x="1751076" y="1111986"/>
                  <a:pt x="1747113" y="1108329"/>
                </a:cubicBezTo>
                <a:lnTo>
                  <a:pt x="1736826" y="1098956"/>
                </a:lnTo>
                <a:lnTo>
                  <a:pt x="1736826" y="1206855"/>
                </a:lnTo>
                <a:lnTo>
                  <a:pt x="1722882" y="1206855"/>
                </a:lnTo>
                <a:lnTo>
                  <a:pt x="1722882" y="1109015"/>
                </a:lnTo>
                <a:cubicBezTo>
                  <a:pt x="1718919" y="1114044"/>
                  <a:pt x="1714614" y="1119073"/>
                  <a:pt x="1709966" y="1124102"/>
                </a:cubicBezTo>
                <a:cubicBezTo>
                  <a:pt x="1705318" y="1129131"/>
                  <a:pt x="1700403" y="1134237"/>
                  <a:pt x="1695221" y="1139418"/>
                </a:cubicBezTo>
                <a:lnTo>
                  <a:pt x="1684477" y="1128674"/>
                </a:lnTo>
                <a:cubicBezTo>
                  <a:pt x="1710233" y="1104747"/>
                  <a:pt x="1729511" y="1078154"/>
                  <a:pt x="1742313" y="1048893"/>
                </a:cubicBezTo>
                <a:lnTo>
                  <a:pt x="1694993" y="1048893"/>
                </a:lnTo>
                <a:close/>
                <a:moveTo>
                  <a:pt x="1249223" y="1031062"/>
                </a:moveTo>
                <a:cubicBezTo>
                  <a:pt x="1250442" y="1034872"/>
                  <a:pt x="1251775" y="1039292"/>
                  <a:pt x="1253223" y="1044321"/>
                </a:cubicBezTo>
                <a:cubicBezTo>
                  <a:pt x="1254671" y="1049350"/>
                  <a:pt x="1256157" y="1055141"/>
                  <a:pt x="1257681" y="1061694"/>
                </a:cubicBezTo>
                <a:cubicBezTo>
                  <a:pt x="1259205" y="1068095"/>
                  <a:pt x="1260462" y="1073848"/>
                  <a:pt x="1261453" y="1078954"/>
                </a:cubicBezTo>
                <a:cubicBezTo>
                  <a:pt x="1262443" y="1084059"/>
                  <a:pt x="1263167" y="1088593"/>
                  <a:pt x="1263625" y="1092555"/>
                </a:cubicBezTo>
                <a:lnTo>
                  <a:pt x="1250137" y="1096442"/>
                </a:lnTo>
                <a:cubicBezTo>
                  <a:pt x="1249223" y="1088517"/>
                  <a:pt x="1247318" y="1078230"/>
                  <a:pt x="1244422" y="1065581"/>
                </a:cubicBezTo>
                <a:cubicBezTo>
                  <a:pt x="1242898" y="1058875"/>
                  <a:pt x="1241450" y="1052931"/>
                  <a:pt x="1240079" y="1047750"/>
                </a:cubicBezTo>
                <a:cubicBezTo>
                  <a:pt x="1238707" y="1042568"/>
                  <a:pt x="1237335" y="1038072"/>
                  <a:pt x="1235964" y="1034262"/>
                </a:cubicBezTo>
                <a:close/>
                <a:moveTo>
                  <a:pt x="237439" y="1025347"/>
                </a:moveTo>
                <a:cubicBezTo>
                  <a:pt x="223114" y="1025347"/>
                  <a:pt x="212293" y="1031976"/>
                  <a:pt x="204978" y="1045235"/>
                </a:cubicBezTo>
                <a:cubicBezTo>
                  <a:pt x="197663" y="1058494"/>
                  <a:pt x="194005" y="1078001"/>
                  <a:pt x="194005" y="1103757"/>
                </a:cubicBezTo>
                <a:cubicBezTo>
                  <a:pt x="194005" y="1129360"/>
                  <a:pt x="197663" y="1148829"/>
                  <a:pt x="204978" y="1162164"/>
                </a:cubicBezTo>
                <a:cubicBezTo>
                  <a:pt x="212293" y="1175499"/>
                  <a:pt x="223114" y="1182167"/>
                  <a:pt x="237439" y="1182167"/>
                </a:cubicBezTo>
                <a:cubicBezTo>
                  <a:pt x="251765" y="1182167"/>
                  <a:pt x="262585" y="1175499"/>
                  <a:pt x="269900" y="1162164"/>
                </a:cubicBezTo>
                <a:cubicBezTo>
                  <a:pt x="277216" y="1148829"/>
                  <a:pt x="280873" y="1129360"/>
                  <a:pt x="280873" y="1103757"/>
                </a:cubicBezTo>
                <a:cubicBezTo>
                  <a:pt x="280873" y="1078001"/>
                  <a:pt x="277216" y="1058494"/>
                  <a:pt x="269900" y="1045235"/>
                </a:cubicBezTo>
                <a:cubicBezTo>
                  <a:pt x="262585" y="1031976"/>
                  <a:pt x="251765" y="1025347"/>
                  <a:pt x="237439" y="1025347"/>
                </a:cubicBezTo>
                <a:close/>
                <a:moveTo>
                  <a:pt x="1120292" y="1020775"/>
                </a:moveTo>
                <a:lnTo>
                  <a:pt x="1120292" y="1063752"/>
                </a:lnTo>
                <a:lnTo>
                  <a:pt x="1181100" y="1063752"/>
                </a:lnTo>
                <a:lnTo>
                  <a:pt x="1181100" y="1020775"/>
                </a:lnTo>
                <a:close/>
                <a:moveTo>
                  <a:pt x="1045083" y="1020775"/>
                </a:moveTo>
                <a:lnTo>
                  <a:pt x="1045083" y="1063752"/>
                </a:lnTo>
                <a:lnTo>
                  <a:pt x="1105662" y="1063752"/>
                </a:lnTo>
                <a:lnTo>
                  <a:pt x="1105662" y="1020775"/>
                </a:lnTo>
                <a:close/>
                <a:moveTo>
                  <a:pt x="1509598" y="1019403"/>
                </a:moveTo>
                <a:lnTo>
                  <a:pt x="1509598" y="1048893"/>
                </a:lnTo>
                <a:lnTo>
                  <a:pt x="1524229" y="1048893"/>
                </a:lnTo>
                <a:lnTo>
                  <a:pt x="1524229" y="1019403"/>
                </a:lnTo>
                <a:close/>
                <a:moveTo>
                  <a:pt x="125044" y="1013688"/>
                </a:moveTo>
                <a:lnTo>
                  <a:pt x="136246" y="1013688"/>
                </a:lnTo>
                <a:lnTo>
                  <a:pt x="136246" y="1193597"/>
                </a:lnTo>
                <a:lnTo>
                  <a:pt x="120244" y="1193597"/>
                </a:lnTo>
                <a:lnTo>
                  <a:pt x="120244" y="1033348"/>
                </a:lnTo>
                <a:lnTo>
                  <a:pt x="82753" y="1055065"/>
                </a:lnTo>
                <a:lnTo>
                  <a:pt x="82982" y="1038377"/>
                </a:lnTo>
                <a:close/>
                <a:moveTo>
                  <a:pt x="237439" y="1011174"/>
                </a:moveTo>
                <a:cubicBezTo>
                  <a:pt x="256642" y="1011174"/>
                  <a:pt x="271348" y="1019213"/>
                  <a:pt x="281559" y="1035291"/>
                </a:cubicBezTo>
                <a:cubicBezTo>
                  <a:pt x="291770" y="1051369"/>
                  <a:pt x="296875" y="1074191"/>
                  <a:pt x="296875" y="1103757"/>
                </a:cubicBezTo>
                <a:cubicBezTo>
                  <a:pt x="296875" y="1133170"/>
                  <a:pt x="291770" y="1155916"/>
                  <a:pt x="281559" y="1171994"/>
                </a:cubicBezTo>
                <a:cubicBezTo>
                  <a:pt x="271348" y="1188072"/>
                  <a:pt x="256642" y="1196111"/>
                  <a:pt x="237439" y="1196111"/>
                </a:cubicBezTo>
                <a:cubicBezTo>
                  <a:pt x="218237" y="1196111"/>
                  <a:pt x="203530" y="1188072"/>
                  <a:pt x="193319" y="1171994"/>
                </a:cubicBezTo>
                <a:cubicBezTo>
                  <a:pt x="183109" y="1155916"/>
                  <a:pt x="178003" y="1133170"/>
                  <a:pt x="178003" y="1103757"/>
                </a:cubicBezTo>
                <a:cubicBezTo>
                  <a:pt x="178003" y="1074191"/>
                  <a:pt x="183109" y="1051369"/>
                  <a:pt x="193319" y="1035291"/>
                </a:cubicBezTo>
                <a:cubicBezTo>
                  <a:pt x="203530" y="1019213"/>
                  <a:pt x="218237" y="1011174"/>
                  <a:pt x="237439" y="1011174"/>
                </a:cubicBezTo>
                <a:close/>
                <a:moveTo>
                  <a:pt x="549249" y="1007059"/>
                </a:moveTo>
                <a:lnTo>
                  <a:pt x="758418" y="1007059"/>
                </a:lnTo>
                <a:lnTo>
                  <a:pt x="758418" y="1021689"/>
                </a:lnTo>
                <a:lnTo>
                  <a:pt x="725729" y="1021689"/>
                </a:lnTo>
                <a:lnTo>
                  <a:pt x="725729" y="1175994"/>
                </a:lnTo>
                <a:cubicBezTo>
                  <a:pt x="725729" y="1183919"/>
                  <a:pt x="724205" y="1189710"/>
                  <a:pt x="721157" y="1193368"/>
                </a:cubicBezTo>
                <a:cubicBezTo>
                  <a:pt x="718109" y="1197026"/>
                  <a:pt x="712470" y="1199312"/>
                  <a:pt x="704240" y="1200226"/>
                </a:cubicBezTo>
                <a:cubicBezTo>
                  <a:pt x="698297" y="1200836"/>
                  <a:pt x="691934" y="1201293"/>
                  <a:pt x="685152" y="1201598"/>
                </a:cubicBezTo>
                <a:cubicBezTo>
                  <a:pt x="678370" y="1201902"/>
                  <a:pt x="672312" y="1201902"/>
                  <a:pt x="666978" y="1201598"/>
                </a:cubicBezTo>
                <a:lnTo>
                  <a:pt x="664692" y="1185596"/>
                </a:lnTo>
                <a:cubicBezTo>
                  <a:pt x="670331" y="1186053"/>
                  <a:pt x="676237" y="1186358"/>
                  <a:pt x="682409" y="1186510"/>
                </a:cubicBezTo>
                <a:cubicBezTo>
                  <a:pt x="688581" y="1186662"/>
                  <a:pt x="694106" y="1186586"/>
                  <a:pt x="698982" y="1186281"/>
                </a:cubicBezTo>
                <a:cubicBezTo>
                  <a:pt x="701573" y="1186129"/>
                  <a:pt x="703669" y="1185862"/>
                  <a:pt x="705269" y="1185481"/>
                </a:cubicBezTo>
                <a:cubicBezTo>
                  <a:pt x="706869" y="1185100"/>
                  <a:pt x="708088" y="1184376"/>
                  <a:pt x="708927" y="1183310"/>
                </a:cubicBezTo>
                <a:cubicBezTo>
                  <a:pt x="709765" y="1182243"/>
                  <a:pt x="710336" y="1180795"/>
                  <a:pt x="710641" y="1178966"/>
                </a:cubicBezTo>
                <a:cubicBezTo>
                  <a:pt x="710946" y="1177137"/>
                  <a:pt x="711098" y="1174699"/>
                  <a:pt x="711098" y="1171651"/>
                </a:cubicBezTo>
                <a:lnTo>
                  <a:pt x="711098" y="1021689"/>
                </a:lnTo>
                <a:lnTo>
                  <a:pt x="549249" y="1021689"/>
                </a:lnTo>
                <a:close/>
                <a:moveTo>
                  <a:pt x="1463421" y="1006145"/>
                </a:moveTo>
                <a:lnTo>
                  <a:pt x="1569949" y="1006145"/>
                </a:lnTo>
                <a:lnTo>
                  <a:pt x="1569949" y="1019403"/>
                </a:lnTo>
                <a:lnTo>
                  <a:pt x="1535430" y="1019403"/>
                </a:lnTo>
                <a:lnTo>
                  <a:pt x="1535430" y="1048893"/>
                </a:lnTo>
                <a:lnTo>
                  <a:pt x="1562405" y="1048893"/>
                </a:lnTo>
                <a:lnTo>
                  <a:pt x="1562405" y="1194968"/>
                </a:lnTo>
                <a:lnTo>
                  <a:pt x="1473022" y="1194968"/>
                </a:lnTo>
                <a:lnTo>
                  <a:pt x="1473022" y="1048893"/>
                </a:lnTo>
                <a:lnTo>
                  <a:pt x="1498397" y="1048893"/>
                </a:lnTo>
                <a:lnTo>
                  <a:pt x="1498397" y="1019403"/>
                </a:lnTo>
                <a:lnTo>
                  <a:pt x="1463421" y="1019403"/>
                </a:lnTo>
                <a:close/>
                <a:moveTo>
                  <a:pt x="1030452" y="1005916"/>
                </a:moveTo>
                <a:lnTo>
                  <a:pt x="1195730" y="1005916"/>
                </a:lnTo>
                <a:lnTo>
                  <a:pt x="1195730" y="1175080"/>
                </a:lnTo>
                <a:cubicBezTo>
                  <a:pt x="1195730" y="1179500"/>
                  <a:pt x="1195426" y="1183233"/>
                  <a:pt x="1194816" y="1186281"/>
                </a:cubicBezTo>
                <a:cubicBezTo>
                  <a:pt x="1194206" y="1189329"/>
                  <a:pt x="1193101" y="1191882"/>
                  <a:pt x="1191501" y="1193940"/>
                </a:cubicBezTo>
                <a:cubicBezTo>
                  <a:pt x="1189901" y="1195997"/>
                  <a:pt x="1187729" y="1197635"/>
                  <a:pt x="1184986" y="1198854"/>
                </a:cubicBezTo>
                <a:cubicBezTo>
                  <a:pt x="1182243" y="1200074"/>
                  <a:pt x="1178738" y="1200912"/>
                  <a:pt x="1174471" y="1201369"/>
                </a:cubicBezTo>
                <a:cubicBezTo>
                  <a:pt x="1172794" y="1201674"/>
                  <a:pt x="1170775" y="1201864"/>
                  <a:pt x="1168413" y="1201940"/>
                </a:cubicBezTo>
                <a:cubicBezTo>
                  <a:pt x="1166050" y="1202017"/>
                  <a:pt x="1163612" y="1202131"/>
                  <a:pt x="1161097" y="1202283"/>
                </a:cubicBezTo>
                <a:cubicBezTo>
                  <a:pt x="1158583" y="1202436"/>
                  <a:pt x="1156106" y="1202512"/>
                  <a:pt x="1153668" y="1202512"/>
                </a:cubicBezTo>
                <a:cubicBezTo>
                  <a:pt x="1151229" y="1202512"/>
                  <a:pt x="1149096" y="1202512"/>
                  <a:pt x="1147267" y="1202512"/>
                </a:cubicBezTo>
                <a:lnTo>
                  <a:pt x="1144295" y="1185596"/>
                </a:lnTo>
                <a:cubicBezTo>
                  <a:pt x="1147648" y="1185900"/>
                  <a:pt x="1151611" y="1186167"/>
                  <a:pt x="1156183" y="1186396"/>
                </a:cubicBezTo>
                <a:cubicBezTo>
                  <a:pt x="1160754" y="1186624"/>
                  <a:pt x="1164793" y="1186586"/>
                  <a:pt x="1168298" y="1186281"/>
                </a:cubicBezTo>
                <a:cubicBezTo>
                  <a:pt x="1173632" y="1186129"/>
                  <a:pt x="1177099" y="1185253"/>
                  <a:pt x="1178699" y="1183653"/>
                </a:cubicBezTo>
                <a:cubicBezTo>
                  <a:pt x="1180300" y="1182052"/>
                  <a:pt x="1181100" y="1178585"/>
                  <a:pt x="1181100" y="1173251"/>
                </a:cubicBezTo>
                <a:lnTo>
                  <a:pt x="1181100" y="1135989"/>
                </a:lnTo>
                <a:lnTo>
                  <a:pt x="1120292" y="1135989"/>
                </a:lnTo>
                <a:lnTo>
                  <a:pt x="1120292" y="1202512"/>
                </a:lnTo>
                <a:lnTo>
                  <a:pt x="1105662" y="1202512"/>
                </a:lnTo>
                <a:lnTo>
                  <a:pt x="1105662" y="1135989"/>
                </a:lnTo>
                <a:lnTo>
                  <a:pt x="1044626" y="1135989"/>
                </a:lnTo>
                <a:cubicBezTo>
                  <a:pt x="1044321" y="1143457"/>
                  <a:pt x="1043673" y="1150391"/>
                  <a:pt x="1042683" y="1156792"/>
                </a:cubicBezTo>
                <a:cubicBezTo>
                  <a:pt x="1041692" y="1163193"/>
                  <a:pt x="1040244" y="1169327"/>
                  <a:pt x="1038339" y="1175194"/>
                </a:cubicBezTo>
                <a:cubicBezTo>
                  <a:pt x="1036434" y="1181062"/>
                  <a:pt x="1033996" y="1186777"/>
                  <a:pt x="1031024" y="1192339"/>
                </a:cubicBezTo>
                <a:cubicBezTo>
                  <a:pt x="1028052" y="1197902"/>
                  <a:pt x="1024280" y="1203426"/>
                  <a:pt x="1019708" y="1208913"/>
                </a:cubicBezTo>
                <a:lnTo>
                  <a:pt x="1005764" y="1200455"/>
                </a:lnTo>
                <a:cubicBezTo>
                  <a:pt x="1010945" y="1193749"/>
                  <a:pt x="1015136" y="1187386"/>
                  <a:pt x="1018337" y="1181366"/>
                </a:cubicBezTo>
                <a:cubicBezTo>
                  <a:pt x="1021537" y="1175347"/>
                  <a:pt x="1024052" y="1169060"/>
                  <a:pt x="1025880" y="1162507"/>
                </a:cubicBezTo>
                <a:cubicBezTo>
                  <a:pt x="1027709" y="1155954"/>
                  <a:pt x="1028928" y="1148791"/>
                  <a:pt x="1029538" y="1141019"/>
                </a:cubicBezTo>
                <a:cubicBezTo>
                  <a:pt x="1030148" y="1133246"/>
                  <a:pt x="1030452" y="1124331"/>
                  <a:pt x="1030452" y="1114272"/>
                </a:cubicBezTo>
                <a:close/>
                <a:moveTo>
                  <a:pt x="2019147" y="1005687"/>
                </a:moveTo>
                <a:lnTo>
                  <a:pt x="2126361" y="1005687"/>
                </a:lnTo>
                <a:lnTo>
                  <a:pt x="2126361" y="1018946"/>
                </a:lnTo>
                <a:lnTo>
                  <a:pt x="2078812" y="1018946"/>
                </a:lnTo>
                <a:lnTo>
                  <a:pt x="2075383" y="1034491"/>
                </a:lnTo>
                <a:cubicBezTo>
                  <a:pt x="2074011" y="1039977"/>
                  <a:pt x="2072640" y="1044626"/>
                  <a:pt x="2071268" y="1048436"/>
                </a:cubicBezTo>
                <a:lnTo>
                  <a:pt x="2114245" y="1048436"/>
                </a:lnTo>
                <a:lnTo>
                  <a:pt x="2114245" y="1156335"/>
                </a:lnTo>
                <a:lnTo>
                  <a:pt x="2100529" y="1156335"/>
                </a:lnTo>
                <a:lnTo>
                  <a:pt x="2100529" y="1061694"/>
                </a:lnTo>
                <a:lnTo>
                  <a:pt x="2041321" y="1061694"/>
                </a:lnTo>
                <a:lnTo>
                  <a:pt x="2041321" y="1156335"/>
                </a:lnTo>
                <a:lnTo>
                  <a:pt x="2027606" y="1156335"/>
                </a:lnTo>
                <a:lnTo>
                  <a:pt x="2027606" y="1048436"/>
                </a:lnTo>
                <a:lnTo>
                  <a:pt x="2057324" y="1048436"/>
                </a:lnTo>
                <a:cubicBezTo>
                  <a:pt x="2057933" y="1046607"/>
                  <a:pt x="2058543" y="1044511"/>
                  <a:pt x="2059153" y="1042149"/>
                </a:cubicBezTo>
                <a:cubicBezTo>
                  <a:pt x="2059762" y="1039787"/>
                  <a:pt x="2060448" y="1037082"/>
                  <a:pt x="2061210" y="1034034"/>
                </a:cubicBezTo>
                <a:cubicBezTo>
                  <a:pt x="2062734" y="1028395"/>
                  <a:pt x="2063877" y="1023366"/>
                  <a:pt x="2064639" y="1018946"/>
                </a:cubicBezTo>
                <a:lnTo>
                  <a:pt x="2019147" y="1018946"/>
                </a:lnTo>
                <a:close/>
                <a:moveTo>
                  <a:pt x="1777746" y="1004316"/>
                </a:moveTo>
                <a:lnTo>
                  <a:pt x="1881302" y="1004316"/>
                </a:lnTo>
                <a:lnTo>
                  <a:pt x="1881302" y="1135989"/>
                </a:lnTo>
                <a:lnTo>
                  <a:pt x="1866900" y="1135989"/>
                </a:lnTo>
                <a:lnTo>
                  <a:pt x="1866900" y="1018718"/>
                </a:lnTo>
                <a:lnTo>
                  <a:pt x="1792148" y="1018718"/>
                </a:lnTo>
                <a:lnTo>
                  <a:pt x="1792148" y="1136447"/>
                </a:lnTo>
                <a:lnTo>
                  <a:pt x="1777746" y="1136447"/>
                </a:lnTo>
                <a:close/>
                <a:moveTo>
                  <a:pt x="1269568" y="993114"/>
                </a:moveTo>
                <a:lnTo>
                  <a:pt x="1283741" y="993114"/>
                </a:lnTo>
                <a:lnTo>
                  <a:pt x="1283741" y="1066038"/>
                </a:lnTo>
                <a:cubicBezTo>
                  <a:pt x="1283741" y="1068171"/>
                  <a:pt x="1283741" y="1070305"/>
                  <a:pt x="1283741" y="1072439"/>
                </a:cubicBezTo>
                <a:cubicBezTo>
                  <a:pt x="1283741" y="1074572"/>
                  <a:pt x="1283665" y="1076706"/>
                  <a:pt x="1283513" y="1078839"/>
                </a:cubicBezTo>
                <a:cubicBezTo>
                  <a:pt x="1285189" y="1076249"/>
                  <a:pt x="1286865" y="1073277"/>
                  <a:pt x="1288542" y="1069924"/>
                </a:cubicBezTo>
                <a:cubicBezTo>
                  <a:pt x="1290218" y="1066571"/>
                  <a:pt x="1292123" y="1062761"/>
                  <a:pt x="1294257" y="1058494"/>
                </a:cubicBezTo>
                <a:cubicBezTo>
                  <a:pt x="1296695" y="1053465"/>
                  <a:pt x="1298791" y="1048969"/>
                  <a:pt x="1300543" y="1045007"/>
                </a:cubicBezTo>
                <a:cubicBezTo>
                  <a:pt x="1302296" y="1041044"/>
                  <a:pt x="1303782" y="1037463"/>
                  <a:pt x="1305001" y="1034262"/>
                </a:cubicBezTo>
                <a:lnTo>
                  <a:pt x="1318031" y="1039520"/>
                </a:lnTo>
                <a:cubicBezTo>
                  <a:pt x="1316812" y="1043025"/>
                  <a:pt x="1315364" y="1046607"/>
                  <a:pt x="1313688" y="1050264"/>
                </a:cubicBezTo>
                <a:cubicBezTo>
                  <a:pt x="1312011" y="1053922"/>
                  <a:pt x="1309878" y="1058418"/>
                  <a:pt x="1307287" y="1063752"/>
                </a:cubicBezTo>
                <a:cubicBezTo>
                  <a:pt x="1304696" y="1069086"/>
                  <a:pt x="1302296" y="1073734"/>
                  <a:pt x="1300086" y="1077696"/>
                </a:cubicBezTo>
                <a:cubicBezTo>
                  <a:pt x="1297876" y="1081659"/>
                  <a:pt x="1295781" y="1085012"/>
                  <a:pt x="1293800" y="1087755"/>
                </a:cubicBezTo>
                <a:lnTo>
                  <a:pt x="1283513" y="1082497"/>
                </a:lnTo>
                <a:cubicBezTo>
                  <a:pt x="1283208" y="1088288"/>
                  <a:pt x="1282903" y="1093851"/>
                  <a:pt x="1282598" y="1099185"/>
                </a:cubicBezTo>
                <a:cubicBezTo>
                  <a:pt x="1282293" y="1104519"/>
                  <a:pt x="1281836" y="1109624"/>
                  <a:pt x="1281227" y="1114501"/>
                </a:cubicBezTo>
                <a:cubicBezTo>
                  <a:pt x="1284732" y="1118616"/>
                  <a:pt x="1288123" y="1122921"/>
                  <a:pt x="1291399" y="1127417"/>
                </a:cubicBezTo>
                <a:cubicBezTo>
                  <a:pt x="1294676" y="1131913"/>
                  <a:pt x="1297991" y="1136599"/>
                  <a:pt x="1301343" y="1141476"/>
                </a:cubicBezTo>
                <a:cubicBezTo>
                  <a:pt x="1305153" y="1147115"/>
                  <a:pt x="1308468" y="1152106"/>
                  <a:pt x="1311287" y="1156449"/>
                </a:cubicBezTo>
                <a:cubicBezTo>
                  <a:pt x="1314107" y="1160792"/>
                  <a:pt x="1316431" y="1164564"/>
                  <a:pt x="1318260" y="1167765"/>
                </a:cubicBezTo>
                <a:lnTo>
                  <a:pt x="1305915" y="1177366"/>
                </a:lnTo>
                <a:cubicBezTo>
                  <a:pt x="1304087" y="1173861"/>
                  <a:pt x="1301839" y="1169975"/>
                  <a:pt x="1299172" y="1165707"/>
                </a:cubicBezTo>
                <a:cubicBezTo>
                  <a:pt x="1296505" y="1161440"/>
                  <a:pt x="1293419" y="1156640"/>
                  <a:pt x="1289913" y="1151306"/>
                </a:cubicBezTo>
                <a:lnTo>
                  <a:pt x="1278026" y="1134161"/>
                </a:lnTo>
                <a:lnTo>
                  <a:pt x="1275969" y="1143305"/>
                </a:lnTo>
                <a:cubicBezTo>
                  <a:pt x="1273378" y="1153515"/>
                  <a:pt x="1269682" y="1163840"/>
                  <a:pt x="1264882" y="1174280"/>
                </a:cubicBezTo>
                <a:cubicBezTo>
                  <a:pt x="1260081" y="1184719"/>
                  <a:pt x="1254023" y="1195502"/>
                  <a:pt x="1246708" y="1206627"/>
                </a:cubicBezTo>
                <a:lnTo>
                  <a:pt x="1232992" y="1198397"/>
                </a:lnTo>
                <a:cubicBezTo>
                  <a:pt x="1246861" y="1178433"/>
                  <a:pt x="1256461" y="1158468"/>
                  <a:pt x="1261796" y="1138504"/>
                </a:cubicBezTo>
                <a:cubicBezTo>
                  <a:pt x="1266977" y="1119149"/>
                  <a:pt x="1269568" y="1097127"/>
                  <a:pt x="1269568" y="1072439"/>
                </a:cubicBezTo>
                <a:close/>
                <a:moveTo>
                  <a:pt x="1975256" y="992429"/>
                </a:moveTo>
                <a:lnTo>
                  <a:pt x="1988287" y="992429"/>
                </a:lnTo>
                <a:lnTo>
                  <a:pt x="1988287" y="1023747"/>
                </a:lnTo>
                <a:lnTo>
                  <a:pt x="2017090" y="1023747"/>
                </a:lnTo>
                <a:lnTo>
                  <a:pt x="2017090" y="1036548"/>
                </a:lnTo>
                <a:lnTo>
                  <a:pt x="1988287" y="1036548"/>
                </a:lnTo>
                <a:lnTo>
                  <a:pt x="1988287" y="1072667"/>
                </a:lnTo>
                <a:lnTo>
                  <a:pt x="2021662" y="1072667"/>
                </a:lnTo>
                <a:lnTo>
                  <a:pt x="2021662" y="1085926"/>
                </a:lnTo>
                <a:lnTo>
                  <a:pt x="1984629" y="1085926"/>
                </a:lnTo>
                <a:lnTo>
                  <a:pt x="1984629" y="1148506"/>
                </a:lnTo>
                <a:lnTo>
                  <a:pt x="1995830" y="1133475"/>
                </a:lnTo>
                <a:cubicBezTo>
                  <a:pt x="2000707" y="1124788"/>
                  <a:pt x="2004898" y="1114806"/>
                  <a:pt x="2008403" y="1103528"/>
                </a:cubicBezTo>
                <a:lnTo>
                  <a:pt x="2022119" y="1109929"/>
                </a:lnTo>
                <a:cubicBezTo>
                  <a:pt x="2018005" y="1121969"/>
                  <a:pt x="2013318" y="1132599"/>
                  <a:pt x="2008061" y="1141819"/>
                </a:cubicBezTo>
                <a:cubicBezTo>
                  <a:pt x="2002803" y="1151039"/>
                  <a:pt x="1996554" y="1159421"/>
                  <a:pt x="1989315" y="1166965"/>
                </a:cubicBezTo>
                <a:cubicBezTo>
                  <a:pt x="1982076" y="1174508"/>
                  <a:pt x="1973618" y="1181443"/>
                  <a:pt x="1963941" y="1187767"/>
                </a:cubicBezTo>
                <a:cubicBezTo>
                  <a:pt x="1954263" y="1194092"/>
                  <a:pt x="1942947" y="1200302"/>
                  <a:pt x="1929993" y="1206398"/>
                </a:cubicBezTo>
                <a:lnTo>
                  <a:pt x="1921078" y="1194511"/>
                </a:lnTo>
                <a:cubicBezTo>
                  <a:pt x="1933575" y="1188720"/>
                  <a:pt x="1944471" y="1182852"/>
                  <a:pt x="1953768" y="1176909"/>
                </a:cubicBezTo>
                <a:cubicBezTo>
                  <a:pt x="1963064" y="1170965"/>
                  <a:pt x="1971179" y="1164412"/>
                  <a:pt x="1978114" y="1157249"/>
                </a:cubicBezTo>
                <a:lnTo>
                  <a:pt x="1984587" y="1148562"/>
                </a:lnTo>
                <a:lnTo>
                  <a:pt x="1971370" y="1148562"/>
                </a:lnTo>
                <a:lnTo>
                  <a:pt x="1971370" y="1085926"/>
                </a:lnTo>
                <a:lnTo>
                  <a:pt x="1920621" y="1085926"/>
                </a:lnTo>
                <a:lnTo>
                  <a:pt x="1920621" y="1072667"/>
                </a:lnTo>
                <a:lnTo>
                  <a:pt x="1938680" y="1072667"/>
                </a:lnTo>
                <a:lnTo>
                  <a:pt x="1938680" y="1011402"/>
                </a:lnTo>
                <a:lnTo>
                  <a:pt x="1951482" y="1011402"/>
                </a:lnTo>
                <a:lnTo>
                  <a:pt x="1951482" y="1072667"/>
                </a:lnTo>
                <a:lnTo>
                  <a:pt x="1975256" y="1072667"/>
                </a:lnTo>
                <a:close/>
                <a:moveTo>
                  <a:pt x="1375181" y="992429"/>
                </a:moveTo>
                <a:cubicBezTo>
                  <a:pt x="1377163" y="997610"/>
                  <a:pt x="1379067" y="1002868"/>
                  <a:pt x="1380896" y="1008202"/>
                </a:cubicBezTo>
                <a:cubicBezTo>
                  <a:pt x="1382725" y="1013536"/>
                  <a:pt x="1384477" y="1018870"/>
                  <a:pt x="1386154" y="1024204"/>
                </a:cubicBezTo>
                <a:lnTo>
                  <a:pt x="1443990" y="1024204"/>
                </a:lnTo>
                <a:lnTo>
                  <a:pt x="1443990" y="1038834"/>
                </a:lnTo>
                <a:lnTo>
                  <a:pt x="1378381" y="1038834"/>
                </a:lnTo>
                <a:cubicBezTo>
                  <a:pt x="1375791" y="1043102"/>
                  <a:pt x="1372705" y="1047712"/>
                  <a:pt x="1369123" y="1052665"/>
                </a:cubicBezTo>
                <a:cubicBezTo>
                  <a:pt x="1365542" y="1057618"/>
                  <a:pt x="1361541" y="1062990"/>
                  <a:pt x="1357122" y="1068781"/>
                </a:cubicBezTo>
                <a:cubicBezTo>
                  <a:pt x="1352245" y="1075182"/>
                  <a:pt x="1347635" y="1080821"/>
                  <a:pt x="1343291" y="1085697"/>
                </a:cubicBezTo>
                <a:cubicBezTo>
                  <a:pt x="1338948" y="1090574"/>
                  <a:pt x="1335253" y="1094689"/>
                  <a:pt x="1332204" y="1098042"/>
                </a:cubicBezTo>
                <a:cubicBezTo>
                  <a:pt x="1339825" y="1098347"/>
                  <a:pt x="1348321" y="1098194"/>
                  <a:pt x="1357693" y="1097585"/>
                </a:cubicBezTo>
                <a:cubicBezTo>
                  <a:pt x="1367066" y="1096975"/>
                  <a:pt x="1375867" y="1096137"/>
                  <a:pt x="1384097" y="1095070"/>
                </a:cubicBezTo>
                <a:cubicBezTo>
                  <a:pt x="1397508" y="1076477"/>
                  <a:pt x="1407033" y="1062609"/>
                  <a:pt x="1412672" y="1053465"/>
                </a:cubicBezTo>
                <a:lnTo>
                  <a:pt x="1425702" y="1062152"/>
                </a:lnTo>
                <a:cubicBezTo>
                  <a:pt x="1418387" y="1073734"/>
                  <a:pt x="1404137" y="1093546"/>
                  <a:pt x="1382954" y="1121588"/>
                </a:cubicBezTo>
                <a:cubicBezTo>
                  <a:pt x="1372438" y="1135456"/>
                  <a:pt x="1363294" y="1147153"/>
                  <a:pt x="1355522" y="1156678"/>
                </a:cubicBezTo>
                <a:cubicBezTo>
                  <a:pt x="1347749" y="1166203"/>
                  <a:pt x="1341501" y="1173327"/>
                  <a:pt x="1336776" y="1178052"/>
                </a:cubicBezTo>
                <a:cubicBezTo>
                  <a:pt x="1349578" y="1177747"/>
                  <a:pt x="1362303" y="1177099"/>
                  <a:pt x="1374953" y="1176109"/>
                </a:cubicBezTo>
                <a:cubicBezTo>
                  <a:pt x="1387602" y="1175118"/>
                  <a:pt x="1400327" y="1173785"/>
                  <a:pt x="1413129" y="1172108"/>
                </a:cubicBezTo>
                <a:cubicBezTo>
                  <a:pt x="1412824" y="1171346"/>
                  <a:pt x="1412519" y="1170660"/>
                  <a:pt x="1412214" y="1170051"/>
                </a:cubicBezTo>
                <a:cubicBezTo>
                  <a:pt x="1411910" y="1169441"/>
                  <a:pt x="1411605" y="1168755"/>
                  <a:pt x="1411300" y="1167993"/>
                </a:cubicBezTo>
                <a:cubicBezTo>
                  <a:pt x="1407795" y="1160373"/>
                  <a:pt x="1404518" y="1153668"/>
                  <a:pt x="1401470" y="1147877"/>
                </a:cubicBezTo>
                <a:cubicBezTo>
                  <a:pt x="1398422" y="1142085"/>
                  <a:pt x="1395603" y="1137056"/>
                  <a:pt x="1393012" y="1132789"/>
                </a:cubicBezTo>
                <a:lnTo>
                  <a:pt x="1406728" y="1125702"/>
                </a:lnTo>
                <a:cubicBezTo>
                  <a:pt x="1409319" y="1129970"/>
                  <a:pt x="1412138" y="1134999"/>
                  <a:pt x="1415186" y="1140790"/>
                </a:cubicBezTo>
                <a:cubicBezTo>
                  <a:pt x="1418234" y="1146581"/>
                  <a:pt x="1421511" y="1153287"/>
                  <a:pt x="1425016" y="1160907"/>
                </a:cubicBezTo>
                <a:cubicBezTo>
                  <a:pt x="1428521" y="1168527"/>
                  <a:pt x="1431569" y="1175309"/>
                  <a:pt x="1434160" y="1181252"/>
                </a:cubicBezTo>
                <a:cubicBezTo>
                  <a:pt x="1436751" y="1187196"/>
                  <a:pt x="1438884" y="1192530"/>
                  <a:pt x="1440561" y="1197254"/>
                </a:cubicBezTo>
                <a:lnTo>
                  <a:pt x="1426845" y="1204112"/>
                </a:lnTo>
                <a:cubicBezTo>
                  <a:pt x="1425930" y="1201369"/>
                  <a:pt x="1424864" y="1198473"/>
                  <a:pt x="1423645" y="1195425"/>
                </a:cubicBezTo>
                <a:cubicBezTo>
                  <a:pt x="1422425" y="1192377"/>
                  <a:pt x="1421054" y="1189101"/>
                  <a:pt x="1419530" y="1185596"/>
                </a:cubicBezTo>
                <a:cubicBezTo>
                  <a:pt x="1402461" y="1187577"/>
                  <a:pt x="1384783" y="1189253"/>
                  <a:pt x="1366495" y="1190625"/>
                </a:cubicBezTo>
                <a:cubicBezTo>
                  <a:pt x="1348206" y="1191996"/>
                  <a:pt x="1330604" y="1192911"/>
                  <a:pt x="1313688" y="1193368"/>
                </a:cubicBezTo>
                <a:lnTo>
                  <a:pt x="1310945" y="1178509"/>
                </a:lnTo>
                <a:cubicBezTo>
                  <a:pt x="1313688" y="1178204"/>
                  <a:pt x="1316050" y="1177328"/>
                  <a:pt x="1318031" y="1175880"/>
                </a:cubicBezTo>
                <a:cubicBezTo>
                  <a:pt x="1320013" y="1174432"/>
                  <a:pt x="1322146" y="1172489"/>
                  <a:pt x="1324432" y="1170051"/>
                </a:cubicBezTo>
                <a:cubicBezTo>
                  <a:pt x="1331138" y="1162888"/>
                  <a:pt x="1338529" y="1154392"/>
                  <a:pt x="1346606" y="1144562"/>
                </a:cubicBezTo>
                <a:cubicBezTo>
                  <a:pt x="1354683" y="1134732"/>
                  <a:pt x="1363446" y="1123340"/>
                  <a:pt x="1372895" y="1110386"/>
                </a:cubicBezTo>
                <a:cubicBezTo>
                  <a:pt x="1362837" y="1111148"/>
                  <a:pt x="1352435" y="1111796"/>
                  <a:pt x="1341691" y="1112329"/>
                </a:cubicBezTo>
                <a:cubicBezTo>
                  <a:pt x="1330947" y="1112863"/>
                  <a:pt x="1321079" y="1113053"/>
                  <a:pt x="1312088" y="1112901"/>
                </a:cubicBezTo>
                <a:lnTo>
                  <a:pt x="1309802" y="1097585"/>
                </a:lnTo>
                <a:cubicBezTo>
                  <a:pt x="1312088" y="1097280"/>
                  <a:pt x="1313955" y="1096670"/>
                  <a:pt x="1315402" y="1095756"/>
                </a:cubicBezTo>
                <a:cubicBezTo>
                  <a:pt x="1316850" y="1094841"/>
                  <a:pt x="1318260" y="1093698"/>
                  <a:pt x="1319631" y="1092327"/>
                </a:cubicBezTo>
                <a:cubicBezTo>
                  <a:pt x="1322527" y="1089431"/>
                  <a:pt x="1325804" y="1085736"/>
                  <a:pt x="1329461" y="1081240"/>
                </a:cubicBezTo>
                <a:cubicBezTo>
                  <a:pt x="1333119" y="1076744"/>
                  <a:pt x="1337310" y="1071296"/>
                  <a:pt x="1342034" y="1064895"/>
                </a:cubicBezTo>
                <a:cubicBezTo>
                  <a:pt x="1345539" y="1060018"/>
                  <a:pt x="1348778" y="1055446"/>
                  <a:pt x="1351750" y="1051179"/>
                </a:cubicBezTo>
                <a:cubicBezTo>
                  <a:pt x="1354721" y="1046912"/>
                  <a:pt x="1357503" y="1042797"/>
                  <a:pt x="1360094" y="1038834"/>
                </a:cubicBezTo>
                <a:lnTo>
                  <a:pt x="1317345" y="1038834"/>
                </a:lnTo>
                <a:lnTo>
                  <a:pt x="1317345" y="1024204"/>
                </a:lnTo>
                <a:lnTo>
                  <a:pt x="1369923" y="1024204"/>
                </a:lnTo>
                <a:cubicBezTo>
                  <a:pt x="1368247" y="1019327"/>
                  <a:pt x="1366571" y="1014412"/>
                  <a:pt x="1364894" y="1009459"/>
                </a:cubicBezTo>
                <a:cubicBezTo>
                  <a:pt x="1363218" y="1004506"/>
                  <a:pt x="1361541" y="1000049"/>
                  <a:pt x="1359865" y="996086"/>
                </a:cubicBezTo>
                <a:close/>
                <a:moveTo>
                  <a:pt x="417576" y="992200"/>
                </a:moveTo>
                <a:lnTo>
                  <a:pt x="431749" y="992200"/>
                </a:lnTo>
                <a:cubicBezTo>
                  <a:pt x="443636" y="1010183"/>
                  <a:pt x="457962" y="1027214"/>
                  <a:pt x="474726" y="1043292"/>
                </a:cubicBezTo>
                <a:cubicBezTo>
                  <a:pt x="491490" y="1059370"/>
                  <a:pt x="510616" y="1074115"/>
                  <a:pt x="532104" y="1087526"/>
                </a:cubicBezTo>
                <a:lnTo>
                  <a:pt x="521817" y="1102385"/>
                </a:lnTo>
                <a:cubicBezTo>
                  <a:pt x="501853" y="1089126"/>
                  <a:pt x="483527" y="1074572"/>
                  <a:pt x="466839" y="1058723"/>
                </a:cubicBezTo>
                <a:cubicBezTo>
                  <a:pt x="450151" y="1042873"/>
                  <a:pt x="436092" y="1026261"/>
                  <a:pt x="424662" y="1008888"/>
                </a:cubicBezTo>
                <a:cubicBezTo>
                  <a:pt x="412775" y="1026414"/>
                  <a:pt x="398716" y="1043025"/>
                  <a:pt x="382486" y="1058723"/>
                </a:cubicBezTo>
                <a:cubicBezTo>
                  <a:pt x="366255" y="1074420"/>
                  <a:pt x="348234" y="1088745"/>
                  <a:pt x="328422" y="1101699"/>
                </a:cubicBezTo>
                <a:lnTo>
                  <a:pt x="317678" y="1087298"/>
                </a:lnTo>
                <a:cubicBezTo>
                  <a:pt x="328193" y="1080744"/>
                  <a:pt x="338290" y="1073696"/>
                  <a:pt x="347967" y="1066152"/>
                </a:cubicBezTo>
                <a:cubicBezTo>
                  <a:pt x="357645" y="1058608"/>
                  <a:pt x="366712" y="1050798"/>
                  <a:pt x="375171" y="1042721"/>
                </a:cubicBezTo>
                <a:cubicBezTo>
                  <a:pt x="383629" y="1034643"/>
                  <a:pt x="391439" y="1026338"/>
                  <a:pt x="398602" y="1017803"/>
                </a:cubicBezTo>
                <a:cubicBezTo>
                  <a:pt x="405765" y="1009269"/>
                  <a:pt x="412089" y="1000734"/>
                  <a:pt x="417576" y="992200"/>
                </a:cubicBezTo>
                <a:close/>
                <a:moveTo>
                  <a:pt x="1617269" y="991743"/>
                </a:moveTo>
                <a:lnTo>
                  <a:pt x="1630985" y="991743"/>
                </a:lnTo>
                <a:lnTo>
                  <a:pt x="1630985" y="1029005"/>
                </a:lnTo>
                <a:lnTo>
                  <a:pt x="1668246" y="1029005"/>
                </a:lnTo>
                <a:lnTo>
                  <a:pt x="1668246" y="1042263"/>
                </a:lnTo>
                <a:lnTo>
                  <a:pt x="1630985" y="1042263"/>
                </a:lnTo>
                <a:lnTo>
                  <a:pt x="1630985" y="1078839"/>
                </a:lnTo>
                <a:lnTo>
                  <a:pt x="1673047" y="1078839"/>
                </a:lnTo>
                <a:lnTo>
                  <a:pt x="1673047" y="1092098"/>
                </a:lnTo>
                <a:lnTo>
                  <a:pt x="1570177" y="1092098"/>
                </a:lnTo>
                <a:lnTo>
                  <a:pt x="1570177" y="1078839"/>
                </a:lnTo>
                <a:lnTo>
                  <a:pt x="1617269" y="1078839"/>
                </a:lnTo>
                <a:lnTo>
                  <a:pt x="1617269" y="1042263"/>
                </a:lnTo>
                <a:lnTo>
                  <a:pt x="1590980" y="1042263"/>
                </a:lnTo>
                <a:cubicBezTo>
                  <a:pt x="1589456" y="1046835"/>
                  <a:pt x="1587855" y="1051217"/>
                  <a:pt x="1586179" y="1055408"/>
                </a:cubicBezTo>
                <a:cubicBezTo>
                  <a:pt x="1584503" y="1059599"/>
                  <a:pt x="1582826" y="1063676"/>
                  <a:pt x="1581150" y="1067638"/>
                </a:cubicBezTo>
                <a:lnTo>
                  <a:pt x="1569034" y="1062152"/>
                </a:lnTo>
                <a:cubicBezTo>
                  <a:pt x="1571015" y="1058037"/>
                  <a:pt x="1572997" y="1053427"/>
                  <a:pt x="1574978" y="1048321"/>
                </a:cubicBezTo>
                <a:cubicBezTo>
                  <a:pt x="1576959" y="1043216"/>
                  <a:pt x="1578826" y="1037958"/>
                  <a:pt x="1580578" y="1032548"/>
                </a:cubicBezTo>
                <a:cubicBezTo>
                  <a:pt x="1582331" y="1027138"/>
                  <a:pt x="1583893" y="1021613"/>
                  <a:pt x="1585265" y="1015974"/>
                </a:cubicBezTo>
                <a:cubicBezTo>
                  <a:pt x="1586636" y="1010336"/>
                  <a:pt x="1587779" y="1004849"/>
                  <a:pt x="1588694" y="999515"/>
                </a:cubicBezTo>
                <a:lnTo>
                  <a:pt x="1601953" y="1002258"/>
                </a:lnTo>
                <a:cubicBezTo>
                  <a:pt x="1601038" y="1006830"/>
                  <a:pt x="1600009" y="1011326"/>
                  <a:pt x="1598866" y="1015746"/>
                </a:cubicBezTo>
                <a:cubicBezTo>
                  <a:pt x="1597723" y="1020165"/>
                  <a:pt x="1596542" y="1024585"/>
                  <a:pt x="1595323" y="1029005"/>
                </a:cubicBezTo>
                <a:lnTo>
                  <a:pt x="1617269" y="1029005"/>
                </a:lnTo>
                <a:close/>
                <a:moveTo>
                  <a:pt x="885749" y="990828"/>
                </a:moveTo>
                <a:cubicBezTo>
                  <a:pt x="886968" y="993572"/>
                  <a:pt x="888377" y="997229"/>
                  <a:pt x="889978" y="1001801"/>
                </a:cubicBezTo>
                <a:cubicBezTo>
                  <a:pt x="891578" y="1006373"/>
                  <a:pt x="893140" y="1011021"/>
                  <a:pt x="894664" y="1015746"/>
                </a:cubicBezTo>
                <a:lnTo>
                  <a:pt x="984047" y="1015746"/>
                </a:lnTo>
                <a:lnTo>
                  <a:pt x="984047" y="1029462"/>
                </a:lnTo>
                <a:lnTo>
                  <a:pt x="843686" y="1029462"/>
                </a:lnTo>
                <a:cubicBezTo>
                  <a:pt x="846734" y="1033119"/>
                  <a:pt x="849935" y="1037158"/>
                  <a:pt x="853287" y="1041578"/>
                </a:cubicBezTo>
                <a:cubicBezTo>
                  <a:pt x="856640" y="1045997"/>
                  <a:pt x="859917" y="1050493"/>
                  <a:pt x="863117" y="1055065"/>
                </a:cubicBezTo>
                <a:lnTo>
                  <a:pt x="853973" y="1061009"/>
                </a:lnTo>
                <a:lnTo>
                  <a:pt x="899007" y="1061009"/>
                </a:lnTo>
                <a:cubicBezTo>
                  <a:pt x="902817" y="1056437"/>
                  <a:pt x="906513" y="1051293"/>
                  <a:pt x="910095" y="1045578"/>
                </a:cubicBezTo>
                <a:cubicBezTo>
                  <a:pt x="913676" y="1039863"/>
                  <a:pt x="916686" y="1034567"/>
                  <a:pt x="919124" y="1029690"/>
                </a:cubicBezTo>
                <a:lnTo>
                  <a:pt x="932154" y="1036548"/>
                </a:lnTo>
                <a:cubicBezTo>
                  <a:pt x="929868" y="1040511"/>
                  <a:pt x="927278" y="1044588"/>
                  <a:pt x="924382" y="1048778"/>
                </a:cubicBezTo>
                <a:cubicBezTo>
                  <a:pt x="921486" y="1052969"/>
                  <a:pt x="918591" y="1057046"/>
                  <a:pt x="915695" y="1061009"/>
                </a:cubicBezTo>
                <a:lnTo>
                  <a:pt x="967816" y="1061009"/>
                </a:lnTo>
                <a:lnTo>
                  <a:pt x="967816" y="1175994"/>
                </a:lnTo>
                <a:cubicBezTo>
                  <a:pt x="967816" y="1181176"/>
                  <a:pt x="967473" y="1185291"/>
                  <a:pt x="966787" y="1188339"/>
                </a:cubicBezTo>
                <a:cubicBezTo>
                  <a:pt x="966101" y="1191387"/>
                  <a:pt x="964844" y="1193787"/>
                  <a:pt x="963015" y="1195540"/>
                </a:cubicBezTo>
                <a:cubicBezTo>
                  <a:pt x="961187" y="1197292"/>
                  <a:pt x="958634" y="1198511"/>
                  <a:pt x="955357" y="1199197"/>
                </a:cubicBezTo>
                <a:cubicBezTo>
                  <a:pt x="952081" y="1199883"/>
                  <a:pt x="947928" y="1200455"/>
                  <a:pt x="942899" y="1200912"/>
                </a:cubicBezTo>
                <a:cubicBezTo>
                  <a:pt x="938936" y="1201217"/>
                  <a:pt x="934783" y="1201483"/>
                  <a:pt x="930440" y="1201712"/>
                </a:cubicBezTo>
                <a:cubicBezTo>
                  <a:pt x="926097" y="1201940"/>
                  <a:pt x="922096" y="1201979"/>
                  <a:pt x="918439" y="1201826"/>
                </a:cubicBezTo>
                <a:lnTo>
                  <a:pt x="915467" y="1186739"/>
                </a:lnTo>
                <a:cubicBezTo>
                  <a:pt x="918972" y="1187043"/>
                  <a:pt x="922782" y="1187272"/>
                  <a:pt x="926897" y="1187424"/>
                </a:cubicBezTo>
                <a:cubicBezTo>
                  <a:pt x="931011" y="1187577"/>
                  <a:pt x="934821" y="1187577"/>
                  <a:pt x="938327" y="1187424"/>
                </a:cubicBezTo>
                <a:cubicBezTo>
                  <a:pt x="941832" y="1187424"/>
                  <a:pt x="944613" y="1187272"/>
                  <a:pt x="946671" y="1186967"/>
                </a:cubicBezTo>
                <a:cubicBezTo>
                  <a:pt x="948728" y="1186662"/>
                  <a:pt x="950252" y="1186015"/>
                  <a:pt x="951243" y="1185024"/>
                </a:cubicBezTo>
                <a:cubicBezTo>
                  <a:pt x="952233" y="1184033"/>
                  <a:pt x="952881" y="1182586"/>
                  <a:pt x="953185" y="1180681"/>
                </a:cubicBezTo>
                <a:cubicBezTo>
                  <a:pt x="953490" y="1178776"/>
                  <a:pt x="953643" y="1176223"/>
                  <a:pt x="953643" y="1173023"/>
                </a:cubicBezTo>
                <a:lnTo>
                  <a:pt x="953643" y="1074267"/>
                </a:lnTo>
                <a:lnTo>
                  <a:pt x="811454" y="1074267"/>
                </a:lnTo>
                <a:lnTo>
                  <a:pt x="811454" y="1203198"/>
                </a:lnTo>
                <a:lnTo>
                  <a:pt x="797280" y="1203198"/>
                </a:lnTo>
                <a:lnTo>
                  <a:pt x="797280" y="1061009"/>
                </a:lnTo>
                <a:lnTo>
                  <a:pt x="850087" y="1061009"/>
                </a:lnTo>
                <a:cubicBezTo>
                  <a:pt x="847191" y="1056589"/>
                  <a:pt x="844105" y="1052169"/>
                  <a:pt x="840829" y="1047750"/>
                </a:cubicBezTo>
                <a:cubicBezTo>
                  <a:pt x="837552" y="1043330"/>
                  <a:pt x="834542" y="1039520"/>
                  <a:pt x="831799" y="1036320"/>
                </a:cubicBezTo>
                <a:lnTo>
                  <a:pt x="842772" y="1029462"/>
                </a:lnTo>
                <a:lnTo>
                  <a:pt x="780364" y="1029462"/>
                </a:lnTo>
                <a:lnTo>
                  <a:pt x="780364" y="1015746"/>
                </a:lnTo>
                <a:lnTo>
                  <a:pt x="878891" y="1015746"/>
                </a:lnTo>
                <a:cubicBezTo>
                  <a:pt x="877519" y="1011936"/>
                  <a:pt x="876071" y="1008126"/>
                  <a:pt x="874547" y="1004316"/>
                </a:cubicBezTo>
                <a:cubicBezTo>
                  <a:pt x="873023" y="1000506"/>
                  <a:pt x="871652" y="997153"/>
                  <a:pt x="870432" y="994257"/>
                </a:cubicBezTo>
                <a:close/>
                <a:moveTo>
                  <a:pt x="1727454" y="988771"/>
                </a:moveTo>
                <a:cubicBezTo>
                  <a:pt x="1728673" y="990752"/>
                  <a:pt x="1730045" y="993153"/>
                  <a:pt x="1731569" y="995972"/>
                </a:cubicBezTo>
                <a:cubicBezTo>
                  <a:pt x="1733093" y="998791"/>
                  <a:pt x="1734693" y="1001954"/>
                  <a:pt x="1736369" y="1005459"/>
                </a:cubicBezTo>
                <a:cubicBezTo>
                  <a:pt x="1738046" y="1008964"/>
                  <a:pt x="1739532" y="1012126"/>
                  <a:pt x="1740827" y="1014946"/>
                </a:cubicBezTo>
                <a:cubicBezTo>
                  <a:pt x="1742122" y="1017765"/>
                  <a:pt x="1743151" y="1020242"/>
                  <a:pt x="1743913" y="1022375"/>
                </a:cubicBezTo>
                <a:lnTo>
                  <a:pt x="1731111" y="1028090"/>
                </a:lnTo>
                <a:cubicBezTo>
                  <a:pt x="1730349" y="1025957"/>
                  <a:pt x="1729321" y="1023518"/>
                  <a:pt x="1728025" y="1020775"/>
                </a:cubicBezTo>
                <a:cubicBezTo>
                  <a:pt x="1726730" y="1018032"/>
                  <a:pt x="1725244" y="1014908"/>
                  <a:pt x="1723568" y="1011402"/>
                </a:cubicBezTo>
                <a:cubicBezTo>
                  <a:pt x="1721891" y="1007897"/>
                  <a:pt x="1720291" y="1004773"/>
                  <a:pt x="1718767" y="1002030"/>
                </a:cubicBezTo>
                <a:cubicBezTo>
                  <a:pt x="1717243" y="999287"/>
                  <a:pt x="1715871" y="996848"/>
                  <a:pt x="1714652" y="994715"/>
                </a:cubicBezTo>
                <a:close/>
                <a:moveTo>
                  <a:pt x="1542669" y="785241"/>
                </a:moveTo>
                <a:lnTo>
                  <a:pt x="1557528" y="785241"/>
                </a:lnTo>
                <a:lnTo>
                  <a:pt x="1557528" y="804215"/>
                </a:lnTo>
                <a:lnTo>
                  <a:pt x="1628394" y="804215"/>
                </a:lnTo>
                <a:lnTo>
                  <a:pt x="1628394" y="817473"/>
                </a:lnTo>
                <a:lnTo>
                  <a:pt x="1557528" y="817473"/>
                </a:lnTo>
                <a:lnTo>
                  <a:pt x="1557528" y="850620"/>
                </a:lnTo>
                <a:lnTo>
                  <a:pt x="1651025" y="850620"/>
                </a:lnTo>
                <a:lnTo>
                  <a:pt x="1651025" y="863879"/>
                </a:lnTo>
                <a:lnTo>
                  <a:pt x="1446885" y="863879"/>
                </a:lnTo>
                <a:lnTo>
                  <a:pt x="1446885" y="850620"/>
                </a:lnTo>
                <a:lnTo>
                  <a:pt x="1542669" y="850620"/>
                </a:lnTo>
                <a:lnTo>
                  <a:pt x="1542669" y="817473"/>
                </a:lnTo>
                <a:lnTo>
                  <a:pt x="1469974" y="817473"/>
                </a:lnTo>
                <a:lnTo>
                  <a:pt x="1469974" y="804215"/>
                </a:lnTo>
                <a:lnTo>
                  <a:pt x="1542669" y="804215"/>
                </a:lnTo>
                <a:close/>
                <a:moveTo>
                  <a:pt x="0" y="773125"/>
                </a:moveTo>
                <a:lnTo>
                  <a:pt x="54635" y="773125"/>
                </a:lnTo>
                <a:lnTo>
                  <a:pt x="54635" y="786841"/>
                </a:lnTo>
                <a:lnTo>
                  <a:pt x="0" y="786841"/>
                </a:lnTo>
                <a:close/>
                <a:moveTo>
                  <a:pt x="1309497" y="756894"/>
                </a:moveTo>
                <a:lnTo>
                  <a:pt x="1309497" y="775640"/>
                </a:lnTo>
                <a:lnTo>
                  <a:pt x="1393393" y="775640"/>
                </a:lnTo>
                <a:lnTo>
                  <a:pt x="1393393" y="756894"/>
                </a:lnTo>
                <a:close/>
                <a:moveTo>
                  <a:pt x="321411" y="731520"/>
                </a:moveTo>
                <a:lnTo>
                  <a:pt x="337413" y="731520"/>
                </a:lnTo>
                <a:lnTo>
                  <a:pt x="337413" y="871880"/>
                </a:lnTo>
                <a:lnTo>
                  <a:pt x="321411" y="871880"/>
                </a:lnTo>
                <a:close/>
                <a:moveTo>
                  <a:pt x="1309497" y="728319"/>
                </a:moveTo>
                <a:lnTo>
                  <a:pt x="1309497" y="746150"/>
                </a:lnTo>
                <a:lnTo>
                  <a:pt x="1393393" y="746150"/>
                </a:lnTo>
                <a:lnTo>
                  <a:pt x="1393393" y="728319"/>
                </a:lnTo>
                <a:close/>
                <a:moveTo>
                  <a:pt x="1296467" y="716661"/>
                </a:moveTo>
                <a:lnTo>
                  <a:pt x="1406195" y="716661"/>
                </a:lnTo>
                <a:lnTo>
                  <a:pt x="1406195" y="787984"/>
                </a:lnTo>
                <a:lnTo>
                  <a:pt x="1358646" y="787984"/>
                </a:lnTo>
                <a:cubicBezTo>
                  <a:pt x="1358646" y="790422"/>
                  <a:pt x="1358608" y="792785"/>
                  <a:pt x="1358531" y="795071"/>
                </a:cubicBezTo>
                <a:cubicBezTo>
                  <a:pt x="1358455" y="797357"/>
                  <a:pt x="1358417" y="799643"/>
                  <a:pt x="1358417" y="801929"/>
                </a:cubicBezTo>
                <a:cubicBezTo>
                  <a:pt x="1358417" y="802691"/>
                  <a:pt x="1358417" y="803376"/>
                  <a:pt x="1358417" y="803986"/>
                </a:cubicBezTo>
                <a:cubicBezTo>
                  <a:pt x="1358417" y="804596"/>
                  <a:pt x="1358341" y="805281"/>
                  <a:pt x="1358189" y="806043"/>
                </a:cubicBezTo>
                <a:lnTo>
                  <a:pt x="1421968" y="806043"/>
                </a:lnTo>
                <a:lnTo>
                  <a:pt x="1421968" y="819531"/>
                </a:lnTo>
                <a:lnTo>
                  <a:pt x="1360475" y="819531"/>
                </a:lnTo>
                <a:cubicBezTo>
                  <a:pt x="1364437" y="827760"/>
                  <a:pt x="1370457" y="834847"/>
                  <a:pt x="1378534" y="840791"/>
                </a:cubicBezTo>
                <a:cubicBezTo>
                  <a:pt x="1383868" y="844448"/>
                  <a:pt x="1390612" y="847839"/>
                  <a:pt x="1398765" y="850963"/>
                </a:cubicBezTo>
                <a:cubicBezTo>
                  <a:pt x="1406919" y="854087"/>
                  <a:pt x="1416253" y="856869"/>
                  <a:pt x="1426769" y="859307"/>
                </a:cubicBezTo>
                <a:lnTo>
                  <a:pt x="1421511" y="873938"/>
                </a:lnTo>
                <a:cubicBezTo>
                  <a:pt x="1403833" y="869366"/>
                  <a:pt x="1389278" y="863536"/>
                  <a:pt x="1377848" y="856450"/>
                </a:cubicBezTo>
                <a:cubicBezTo>
                  <a:pt x="1366418" y="849363"/>
                  <a:pt x="1357579" y="840638"/>
                  <a:pt x="1351331" y="830275"/>
                </a:cubicBezTo>
                <a:cubicBezTo>
                  <a:pt x="1348435" y="835609"/>
                  <a:pt x="1344625" y="840638"/>
                  <a:pt x="1339901" y="845363"/>
                </a:cubicBezTo>
                <a:cubicBezTo>
                  <a:pt x="1328166" y="856945"/>
                  <a:pt x="1308125" y="866699"/>
                  <a:pt x="1279779" y="874623"/>
                </a:cubicBezTo>
                <a:lnTo>
                  <a:pt x="1274292" y="860450"/>
                </a:lnTo>
                <a:cubicBezTo>
                  <a:pt x="1299896" y="854049"/>
                  <a:pt x="1317726" y="846277"/>
                  <a:pt x="1327785" y="837133"/>
                </a:cubicBezTo>
                <a:cubicBezTo>
                  <a:pt x="1333576" y="831799"/>
                  <a:pt x="1337691" y="825932"/>
                  <a:pt x="1340129" y="819531"/>
                </a:cubicBezTo>
                <a:lnTo>
                  <a:pt x="1283437" y="819531"/>
                </a:lnTo>
                <a:lnTo>
                  <a:pt x="1283437" y="806043"/>
                </a:lnTo>
                <a:lnTo>
                  <a:pt x="1343558" y="806043"/>
                </a:lnTo>
                <a:cubicBezTo>
                  <a:pt x="1343558" y="805281"/>
                  <a:pt x="1343596" y="804596"/>
                  <a:pt x="1343673" y="803986"/>
                </a:cubicBezTo>
                <a:cubicBezTo>
                  <a:pt x="1343749" y="803376"/>
                  <a:pt x="1343787" y="802691"/>
                  <a:pt x="1343787" y="801929"/>
                </a:cubicBezTo>
                <a:lnTo>
                  <a:pt x="1344244" y="787984"/>
                </a:lnTo>
                <a:lnTo>
                  <a:pt x="1296467" y="787984"/>
                </a:lnTo>
                <a:close/>
                <a:moveTo>
                  <a:pt x="1078763" y="695401"/>
                </a:moveTo>
                <a:lnTo>
                  <a:pt x="1078763" y="845134"/>
                </a:lnTo>
                <a:lnTo>
                  <a:pt x="1116711" y="845134"/>
                </a:lnTo>
                <a:cubicBezTo>
                  <a:pt x="1130275" y="845134"/>
                  <a:pt x="1141857" y="842048"/>
                  <a:pt x="1151458" y="835876"/>
                </a:cubicBezTo>
                <a:cubicBezTo>
                  <a:pt x="1161059" y="829703"/>
                  <a:pt x="1168336" y="820979"/>
                  <a:pt x="1173289" y="809701"/>
                </a:cubicBezTo>
                <a:cubicBezTo>
                  <a:pt x="1178242" y="798423"/>
                  <a:pt x="1180719" y="785317"/>
                  <a:pt x="1180719" y="770382"/>
                </a:cubicBezTo>
                <a:cubicBezTo>
                  <a:pt x="1180719" y="755294"/>
                  <a:pt x="1178242" y="742112"/>
                  <a:pt x="1173289" y="730834"/>
                </a:cubicBezTo>
                <a:cubicBezTo>
                  <a:pt x="1168336" y="719556"/>
                  <a:pt x="1161059" y="710831"/>
                  <a:pt x="1151458" y="704659"/>
                </a:cubicBezTo>
                <a:cubicBezTo>
                  <a:pt x="1141857" y="698487"/>
                  <a:pt x="1130275" y="695401"/>
                  <a:pt x="1116711" y="695401"/>
                </a:cubicBezTo>
                <a:close/>
                <a:moveTo>
                  <a:pt x="142418" y="692201"/>
                </a:moveTo>
                <a:cubicBezTo>
                  <a:pt x="130531" y="692201"/>
                  <a:pt x="120968" y="695934"/>
                  <a:pt x="113729" y="703402"/>
                </a:cubicBezTo>
                <a:cubicBezTo>
                  <a:pt x="106490" y="710870"/>
                  <a:pt x="102870" y="720699"/>
                  <a:pt x="102870" y="732891"/>
                </a:cubicBezTo>
                <a:cubicBezTo>
                  <a:pt x="102870" y="745388"/>
                  <a:pt x="106451" y="755332"/>
                  <a:pt x="113614" y="762724"/>
                </a:cubicBezTo>
                <a:cubicBezTo>
                  <a:pt x="120777" y="770115"/>
                  <a:pt x="130378" y="773811"/>
                  <a:pt x="142418" y="773811"/>
                </a:cubicBezTo>
                <a:cubicBezTo>
                  <a:pt x="153543" y="773811"/>
                  <a:pt x="162649" y="770382"/>
                  <a:pt x="169736" y="763524"/>
                </a:cubicBezTo>
                <a:cubicBezTo>
                  <a:pt x="176822" y="756666"/>
                  <a:pt x="180746" y="747598"/>
                  <a:pt x="181508" y="736320"/>
                </a:cubicBezTo>
                <a:lnTo>
                  <a:pt x="181508" y="732891"/>
                </a:lnTo>
                <a:cubicBezTo>
                  <a:pt x="181508" y="720547"/>
                  <a:pt x="177927" y="710679"/>
                  <a:pt x="170764" y="703288"/>
                </a:cubicBezTo>
                <a:cubicBezTo>
                  <a:pt x="163601" y="695896"/>
                  <a:pt x="154153" y="692201"/>
                  <a:pt x="142418" y="692201"/>
                </a:cubicBezTo>
                <a:close/>
                <a:moveTo>
                  <a:pt x="1493520" y="685343"/>
                </a:moveTo>
                <a:lnTo>
                  <a:pt x="1493520" y="715746"/>
                </a:lnTo>
                <a:cubicBezTo>
                  <a:pt x="1493520" y="716966"/>
                  <a:pt x="1493520" y="718147"/>
                  <a:pt x="1493520" y="719290"/>
                </a:cubicBezTo>
                <a:cubicBezTo>
                  <a:pt x="1493520" y="720433"/>
                  <a:pt x="1493444" y="721538"/>
                  <a:pt x="1493291" y="722604"/>
                </a:cubicBezTo>
                <a:lnTo>
                  <a:pt x="1527124" y="722604"/>
                </a:lnTo>
                <a:lnTo>
                  <a:pt x="1527124" y="685343"/>
                </a:lnTo>
                <a:close/>
                <a:moveTo>
                  <a:pt x="1062075" y="680313"/>
                </a:moveTo>
                <a:lnTo>
                  <a:pt x="1118768" y="680313"/>
                </a:lnTo>
                <a:cubicBezTo>
                  <a:pt x="1134923" y="680313"/>
                  <a:pt x="1148943" y="684009"/>
                  <a:pt x="1160831" y="691400"/>
                </a:cubicBezTo>
                <a:cubicBezTo>
                  <a:pt x="1172718" y="698792"/>
                  <a:pt x="1181824" y="709269"/>
                  <a:pt x="1188148" y="722833"/>
                </a:cubicBezTo>
                <a:cubicBezTo>
                  <a:pt x="1194473" y="736397"/>
                  <a:pt x="1197635" y="752246"/>
                  <a:pt x="1197635" y="770382"/>
                </a:cubicBezTo>
                <a:cubicBezTo>
                  <a:pt x="1197635" y="788365"/>
                  <a:pt x="1194473" y="804138"/>
                  <a:pt x="1188148" y="817702"/>
                </a:cubicBezTo>
                <a:cubicBezTo>
                  <a:pt x="1181824" y="831266"/>
                  <a:pt x="1172718" y="841743"/>
                  <a:pt x="1160831" y="849134"/>
                </a:cubicBezTo>
                <a:cubicBezTo>
                  <a:pt x="1148943" y="856526"/>
                  <a:pt x="1134923" y="860222"/>
                  <a:pt x="1118768" y="860222"/>
                </a:cubicBezTo>
                <a:lnTo>
                  <a:pt x="1062075" y="860222"/>
                </a:lnTo>
                <a:close/>
                <a:moveTo>
                  <a:pt x="927201" y="680313"/>
                </a:moveTo>
                <a:lnTo>
                  <a:pt x="1017498" y="680313"/>
                </a:lnTo>
                <a:lnTo>
                  <a:pt x="1017498" y="691515"/>
                </a:lnTo>
                <a:lnTo>
                  <a:pt x="964006" y="752094"/>
                </a:lnTo>
                <a:cubicBezTo>
                  <a:pt x="966292" y="751484"/>
                  <a:pt x="968654" y="751179"/>
                  <a:pt x="971093" y="751179"/>
                </a:cubicBezTo>
                <a:cubicBezTo>
                  <a:pt x="981761" y="751179"/>
                  <a:pt x="991324" y="753503"/>
                  <a:pt x="999782" y="758152"/>
                </a:cubicBezTo>
                <a:cubicBezTo>
                  <a:pt x="1008240" y="762800"/>
                  <a:pt x="1014831" y="769353"/>
                  <a:pt x="1019556" y="777811"/>
                </a:cubicBezTo>
                <a:cubicBezTo>
                  <a:pt x="1024280" y="786269"/>
                  <a:pt x="1026642" y="796061"/>
                  <a:pt x="1026642" y="807186"/>
                </a:cubicBezTo>
                <a:cubicBezTo>
                  <a:pt x="1026642" y="817702"/>
                  <a:pt x="1024204" y="827189"/>
                  <a:pt x="1019327" y="835647"/>
                </a:cubicBezTo>
                <a:cubicBezTo>
                  <a:pt x="1014450" y="844105"/>
                  <a:pt x="1007783" y="850735"/>
                  <a:pt x="999325" y="855535"/>
                </a:cubicBezTo>
                <a:cubicBezTo>
                  <a:pt x="990867" y="860336"/>
                  <a:pt x="981303" y="862736"/>
                  <a:pt x="970635" y="862736"/>
                </a:cubicBezTo>
                <a:cubicBezTo>
                  <a:pt x="958139" y="862736"/>
                  <a:pt x="947242" y="859764"/>
                  <a:pt x="937946" y="853821"/>
                </a:cubicBezTo>
                <a:cubicBezTo>
                  <a:pt x="928649" y="847877"/>
                  <a:pt x="922401" y="839495"/>
                  <a:pt x="919200" y="828675"/>
                </a:cubicBezTo>
                <a:lnTo>
                  <a:pt x="931773" y="821360"/>
                </a:lnTo>
                <a:cubicBezTo>
                  <a:pt x="934212" y="829437"/>
                  <a:pt x="938860" y="835990"/>
                  <a:pt x="945718" y="841019"/>
                </a:cubicBezTo>
                <a:cubicBezTo>
                  <a:pt x="952576" y="846048"/>
                  <a:pt x="960882" y="848563"/>
                  <a:pt x="970635" y="848563"/>
                </a:cubicBezTo>
                <a:cubicBezTo>
                  <a:pt x="978408" y="848563"/>
                  <a:pt x="985342" y="846810"/>
                  <a:pt x="991438" y="843305"/>
                </a:cubicBezTo>
                <a:cubicBezTo>
                  <a:pt x="997534" y="839800"/>
                  <a:pt x="1002297" y="834923"/>
                  <a:pt x="1005725" y="828675"/>
                </a:cubicBezTo>
                <a:cubicBezTo>
                  <a:pt x="1009155" y="822426"/>
                  <a:pt x="1010869" y="815264"/>
                  <a:pt x="1010869" y="807186"/>
                </a:cubicBezTo>
                <a:cubicBezTo>
                  <a:pt x="1010869" y="793928"/>
                  <a:pt x="1007249" y="783717"/>
                  <a:pt x="1000011" y="776554"/>
                </a:cubicBezTo>
                <a:cubicBezTo>
                  <a:pt x="992771" y="769391"/>
                  <a:pt x="982675" y="765810"/>
                  <a:pt x="969721" y="765810"/>
                </a:cubicBezTo>
                <a:cubicBezTo>
                  <a:pt x="957529" y="765810"/>
                  <a:pt x="948461" y="769391"/>
                  <a:pt x="942518" y="776554"/>
                </a:cubicBezTo>
                <a:lnTo>
                  <a:pt x="933145" y="766953"/>
                </a:lnTo>
                <a:lnTo>
                  <a:pt x="996467" y="694715"/>
                </a:lnTo>
                <a:lnTo>
                  <a:pt x="927201" y="694715"/>
                </a:lnTo>
                <a:close/>
                <a:moveTo>
                  <a:pt x="142418" y="677799"/>
                </a:moveTo>
                <a:cubicBezTo>
                  <a:pt x="153086" y="677799"/>
                  <a:pt x="162573" y="680199"/>
                  <a:pt x="170879" y="685000"/>
                </a:cubicBezTo>
                <a:cubicBezTo>
                  <a:pt x="179184" y="689800"/>
                  <a:pt x="185661" y="696544"/>
                  <a:pt x="190310" y="705231"/>
                </a:cubicBezTo>
                <a:cubicBezTo>
                  <a:pt x="194958" y="713918"/>
                  <a:pt x="197282" y="723976"/>
                  <a:pt x="197282" y="735406"/>
                </a:cubicBezTo>
                <a:cubicBezTo>
                  <a:pt x="197282" y="747141"/>
                  <a:pt x="194996" y="758723"/>
                  <a:pt x="190424" y="770153"/>
                </a:cubicBezTo>
                <a:cubicBezTo>
                  <a:pt x="185852" y="781583"/>
                  <a:pt x="178232" y="795223"/>
                  <a:pt x="167564" y="811073"/>
                </a:cubicBezTo>
                <a:lnTo>
                  <a:pt x="134188" y="860222"/>
                </a:lnTo>
                <a:lnTo>
                  <a:pt x="115443" y="860222"/>
                </a:lnTo>
                <a:lnTo>
                  <a:pt x="155219" y="803986"/>
                </a:lnTo>
                <a:cubicBezTo>
                  <a:pt x="162382" y="793775"/>
                  <a:pt x="168173" y="784403"/>
                  <a:pt x="172593" y="775868"/>
                </a:cubicBezTo>
                <a:cubicBezTo>
                  <a:pt x="163601" y="783945"/>
                  <a:pt x="152933" y="787984"/>
                  <a:pt x="140589" y="787984"/>
                </a:cubicBezTo>
                <a:cubicBezTo>
                  <a:pt x="130226" y="787984"/>
                  <a:pt x="120968" y="785660"/>
                  <a:pt x="112814" y="781012"/>
                </a:cubicBezTo>
                <a:cubicBezTo>
                  <a:pt x="104661" y="776363"/>
                  <a:pt x="98298" y="769848"/>
                  <a:pt x="93726" y="761466"/>
                </a:cubicBezTo>
                <a:cubicBezTo>
                  <a:pt x="89154" y="753084"/>
                  <a:pt x="86868" y="743559"/>
                  <a:pt x="86868" y="732891"/>
                </a:cubicBezTo>
                <a:cubicBezTo>
                  <a:pt x="86868" y="722376"/>
                  <a:pt x="89268" y="712927"/>
                  <a:pt x="94069" y="704545"/>
                </a:cubicBezTo>
                <a:cubicBezTo>
                  <a:pt x="98870" y="696163"/>
                  <a:pt x="105461" y="689610"/>
                  <a:pt x="113843" y="684885"/>
                </a:cubicBezTo>
                <a:cubicBezTo>
                  <a:pt x="122225" y="680161"/>
                  <a:pt x="131750" y="677799"/>
                  <a:pt x="142418" y="677799"/>
                </a:cubicBezTo>
                <a:close/>
                <a:moveTo>
                  <a:pt x="1579245" y="672770"/>
                </a:moveTo>
                <a:lnTo>
                  <a:pt x="1593189" y="672770"/>
                </a:lnTo>
                <a:lnTo>
                  <a:pt x="1593189" y="754380"/>
                </a:lnTo>
                <a:lnTo>
                  <a:pt x="1579245" y="754380"/>
                </a:lnTo>
                <a:close/>
                <a:moveTo>
                  <a:pt x="1454201" y="672541"/>
                </a:moveTo>
                <a:lnTo>
                  <a:pt x="1567129" y="672541"/>
                </a:lnTo>
                <a:lnTo>
                  <a:pt x="1567129" y="685343"/>
                </a:lnTo>
                <a:lnTo>
                  <a:pt x="1541297" y="685343"/>
                </a:lnTo>
                <a:lnTo>
                  <a:pt x="1541297" y="722604"/>
                </a:lnTo>
                <a:lnTo>
                  <a:pt x="1572158" y="722604"/>
                </a:lnTo>
                <a:lnTo>
                  <a:pt x="1572158" y="735863"/>
                </a:lnTo>
                <a:lnTo>
                  <a:pt x="1541297" y="735863"/>
                </a:lnTo>
                <a:lnTo>
                  <a:pt x="1541297" y="783183"/>
                </a:lnTo>
                <a:lnTo>
                  <a:pt x="1527124" y="783183"/>
                </a:lnTo>
                <a:lnTo>
                  <a:pt x="1527124" y="735863"/>
                </a:lnTo>
                <a:lnTo>
                  <a:pt x="1492605" y="735863"/>
                </a:lnTo>
                <a:cubicBezTo>
                  <a:pt x="1492148" y="740740"/>
                  <a:pt x="1491501" y="745236"/>
                  <a:pt x="1490662" y="749351"/>
                </a:cubicBezTo>
                <a:cubicBezTo>
                  <a:pt x="1489824" y="753465"/>
                  <a:pt x="1488795" y="757199"/>
                  <a:pt x="1487576" y="760552"/>
                </a:cubicBezTo>
                <a:cubicBezTo>
                  <a:pt x="1485443" y="766648"/>
                  <a:pt x="1482433" y="772630"/>
                  <a:pt x="1478547" y="778497"/>
                </a:cubicBezTo>
                <a:cubicBezTo>
                  <a:pt x="1474660" y="784364"/>
                  <a:pt x="1469364" y="790575"/>
                  <a:pt x="1462659" y="797128"/>
                </a:cubicBezTo>
                <a:lnTo>
                  <a:pt x="1451229" y="787984"/>
                </a:lnTo>
                <a:cubicBezTo>
                  <a:pt x="1457325" y="782193"/>
                  <a:pt x="1462354" y="776554"/>
                  <a:pt x="1466317" y="771068"/>
                </a:cubicBezTo>
                <a:cubicBezTo>
                  <a:pt x="1470279" y="765581"/>
                  <a:pt x="1473098" y="760095"/>
                  <a:pt x="1474775" y="754608"/>
                </a:cubicBezTo>
                <a:cubicBezTo>
                  <a:pt x="1476299" y="749884"/>
                  <a:pt x="1477518" y="743636"/>
                  <a:pt x="1478432" y="735863"/>
                </a:cubicBezTo>
                <a:lnTo>
                  <a:pt x="1448029" y="735863"/>
                </a:lnTo>
                <a:lnTo>
                  <a:pt x="1448029" y="722604"/>
                </a:lnTo>
                <a:lnTo>
                  <a:pt x="1479118" y="722604"/>
                </a:lnTo>
                <a:cubicBezTo>
                  <a:pt x="1479271" y="721385"/>
                  <a:pt x="1479347" y="720204"/>
                  <a:pt x="1479347" y="719061"/>
                </a:cubicBezTo>
                <a:cubicBezTo>
                  <a:pt x="1479347" y="717918"/>
                  <a:pt x="1479347" y="716737"/>
                  <a:pt x="1479347" y="715518"/>
                </a:cubicBezTo>
                <a:lnTo>
                  <a:pt x="1479347" y="685343"/>
                </a:lnTo>
                <a:lnTo>
                  <a:pt x="1454201" y="685343"/>
                </a:lnTo>
                <a:close/>
                <a:moveTo>
                  <a:pt x="1621536" y="663626"/>
                </a:moveTo>
                <a:lnTo>
                  <a:pt x="1635709" y="663626"/>
                </a:lnTo>
                <a:lnTo>
                  <a:pt x="1635709" y="760781"/>
                </a:lnTo>
                <a:cubicBezTo>
                  <a:pt x="1635709" y="764743"/>
                  <a:pt x="1635480" y="768096"/>
                  <a:pt x="1635023" y="770839"/>
                </a:cubicBezTo>
                <a:cubicBezTo>
                  <a:pt x="1634566" y="773582"/>
                  <a:pt x="1633652" y="775830"/>
                  <a:pt x="1632280" y="777583"/>
                </a:cubicBezTo>
                <a:cubicBezTo>
                  <a:pt x="1630908" y="779335"/>
                  <a:pt x="1629003" y="780707"/>
                  <a:pt x="1626565" y="781697"/>
                </a:cubicBezTo>
                <a:cubicBezTo>
                  <a:pt x="1624127" y="782688"/>
                  <a:pt x="1620850" y="783412"/>
                  <a:pt x="1616735" y="783869"/>
                </a:cubicBezTo>
                <a:cubicBezTo>
                  <a:pt x="1612925" y="784326"/>
                  <a:pt x="1608810" y="784669"/>
                  <a:pt x="1604391" y="784898"/>
                </a:cubicBezTo>
                <a:cubicBezTo>
                  <a:pt x="1599971" y="785126"/>
                  <a:pt x="1595628" y="785165"/>
                  <a:pt x="1591361" y="785012"/>
                </a:cubicBezTo>
                <a:lnTo>
                  <a:pt x="1588846" y="769696"/>
                </a:lnTo>
                <a:cubicBezTo>
                  <a:pt x="1596466" y="770458"/>
                  <a:pt x="1603019" y="770687"/>
                  <a:pt x="1608506" y="770382"/>
                </a:cubicBezTo>
                <a:cubicBezTo>
                  <a:pt x="1611401" y="770229"/>
                  <a:pt x="1613725" y="770001"/>
                  <a:pt x="1615478" y="769696"/>
                </a:cubicBezTo>
                <a:cubicBezTo>
                  <a:pt x="1617231" y="769391"/>
                  <a:pt x="1618564" y="768820"/>
                  <a:pt x="1619479" y="767981"/>
                </a:cubicBezTo>
                <a:cubicBezTo>
                  <a:pt x="1620393" y="767143"/>
                  <a:pt x="1620964" y="765848"/>
                  <a:pt x="1621193" y="764095"/>
                </a:cubicBezTo>
                <a:cubicBezTo>
                  <a:pt x="1621421" y="762343"/>
                  <a:pt x="1621536" y="759942"/>
                  <a:pt x="1621536" y="756894"/>
                </a:cubicBezTo>
                <a:close/>
                <a:moveTo>
                  <a:pt x="549554" y="660882"/>
                </a:moveTo>
                <a:lnTo>
                  <a:pt x="565099" y="660882"/>
                </a:lnTo>
                <a:lnTo>
                  <a:pt x="564642" y="689229"/>
                </a:lnTo>
                <a:cubicBezTo>
                  <a:pt x="564642" y="690296"/>
                  <a:pt x="564642" y="691362"/>
                  <a:pt x="564642" y="692429"/>
                </a:cubicBezTo>
                <a:cubicBezTo>
                  <a:pt x="564642" y="693496"/>
                  <a:pt x="564566" y="694563"/>
                  <a:pt x="564413" y="695630"/>
                </a:cubicBezTo>
                <a:cubicBezTo>
                  <a:pt x="567156" y="729767"/>
                  <a:pt x="576643" y="760133"/>
                  <a:pt x="592874" y="786727"/>
                </a:cubicBezTo>
                <a:cubicBezTo>
                  <a:pt x="609105" y="813320"/>
                  <a:pt x="631469" y="837057"/>
                  <a:pt x="659968" y="857936"/>
                </a:cubicBezTo>
                <a:lnTo>
                  <a:pt x="648309" y="871880"/>
                </a:lnTo>
                <a:cubicBezTo>
                  <a:pt x="616153" y="845820"/>
                  <a:pt x="592074" y="817931"/>
                  <a:pt x="576072" y="788213"/>
                </a:cubicBezTo>
                <a:cubicBezTo>
                  <a:pt x="568452" y="774344"/>
                  <a:pt x="562432" y="759257"/>
                  <a:pt x="558012" y="742950"/>
                </a:cubicBezTo>
                <a:cubicBezTo>
                  <a:pt x="554202" y="758952"/>
                  <a:pt x="548640" y="773963"/>
                  <a:pt x="541325" y="787984"/>
                </a:cubicBezTo>
                <a:cubicBezTo>
                  <a:pt x="533857" y="802614"/>
                  <a:pt x="524103" y="816749"/>
                  <a:pt x="512064" y="830389"/>
                </a:cubicBezTo>
                <a:cubicBezTo>
                  <a:pt x="500024" y="844029"/>
                  <a:pt x="485470" y="857326"/>
                  <a:pt x="468401" y="870280"/>
                </a:cubicBezTo>
                <a:lnTo>
                  <a:pt x="456743" y="857250"/>
                </a:lnTo>
                <a:cubicBezTo>
                  <a:pt x="473507" y="844905"/>
                  <a:pt x="487794" y="832218"/>
                  <a:pt x="499605" y="819188"/>
                </a:cubicBezTo>
                <a:cubicBezTo>
                  <a:pt x="511416" y="806158"/>
                  <a:pt x="520827" y="792937"/>
                  <a:pt x="527837" y="779526"/>
                </a:cubicBezTo>
                <a:cubicBezTo>
                  <a:pt x="534848" y="766115"/>
                  <a:pt x="540067" y="751560"/>
                  <a:pt x="543496" y="735863"/>
                </a:cubicBezTo>
                <a:cubicBezTo>
                  <a:pt x="546925" y="720166"/>
                  <a:pt x="548868" y="702640"/>
                  <a:pt x="549326" y="683285"/>
                </a:cubicBezTo>
                <a:cubicBezTo>
                  <a:pt x="549478" y="678256"/>
                  <a:pt x="549554" y="673989"/>
                  <a:pt x="549554" y="670484"/>
                </a:cubicBezTo>
                <a:cubicBezTo>
                  <a:pt x="549554" y="666978"/>
                  <a:pt x="549554" y="663778"/>
                  <a:pt x="549554" y="660882"/>
                </a:cubicBezTo>
                <a:close/>
                <a:moveTo>
                  <a:pt x="1248918" y="659054"/>
                </a:moveTo>
                <a:lnTo>
                  <a:pt x="1262405" y="659054"/>
                </a:lnTo>
                <a:lnTo>
                  <a:pt x="1262405" y="703859"/>
                </a:lnTo>
                <a:lnTo>
                  <a:pt x="1291437" y="703859"/>
                </a:lnTo>
                <a:lnTo>
                  <a:pt x="1291437" y="717118"/>
                </a:lnTo>
                <a:lnTo>
                  <a:pt x="1262405" y="717118"/>
                </a:lnTo>
                <a:lnTo>
                  <a:pt x="1262405" y="731748"/>
                </a:lnTo>
                <a:cubicBezTo>
                  <a:pt x="1265758" y="735406"/>
                  <a:pt x="1268958" y="739102"/>
                  <a:pt x="1272006" y="742835"/>
                </a:cubicBezTo>
                <a:cubicBezTo>
                  <a:pt x="1275054" y="746569"/>
                  <a:pt x="1277874" y="750151"/>
                  <a:pt x="1280465" y="753580"/>
                </a:cubicBezTo>
                <a:cubicBezTo>
                  <a:pt x="1283055" y="757009"/>
                  <a:pt x="1285379" y="760171"/>
                  <a:pt x="1287437" y="763067"/>
                </a:cubicBezTo>
                <a:cubicBezTo>
                  <a:pt x="1289494" y="765962"/>
                  <a:pt x="1291209" y="768401"/>
                  <a:pt x="1292580" y="770382"/>
                </a:cubicBezTo>
                <a:lnTo>
                  <a:pt x="1281836" y="779526"/>
                </a:lnTo>
                <a:cubicBezTo>
                  <a:pt x="1280617" y="777392"/>
                  <a:pt x="1279093" y="774992"/>
                  <a:pt x="1277264" y="772325"/>
                </a:cubicBezTo>
                <a:cubicBezTo>
                  <a:pt x="1275435" y="769658"/>
                  <a:pt x="1273226" y="766572"/>
                  <a:pt x="1270635" y="763067"/>
                </a:cubicBezTo>
                <a:lnTo>
                  <a:pt x="1262405" y="752094"/>
                </a:lnTo>
                <a:lnTo>
                  <a:pt x="1262405" y="872795"/>
                </a:lnTo>
                <a:lnTo>
                  <a:pt x="1248918" y="872795"/>
                </a:lnTo>
                <a:lnTo>
                  <a:pt x="1248918" y="752551"/>
                </a:lnTo>
                <a:lnTo>
                  <a:pt x="1243203" y="766953"/>
                </a:lnTo>
                <a:cubicBezTo>
                  <a:pt x="1239698" y="776097"/>
                  <a:pt x="1236383" y="784022"/>
                  <a:pt x="1233259" y="790727"/>
                </a:cubicBezTo>
                <a:cubicBezTo>
                  <a:pt x="1230135" y="797433"/>
                  <a:pt x="1226820" y="804062"/>
                  <a:pt x="1223315" y="810615"/>
                </a:cubicBezTo>
                <a:lnTo>
                  <a:pt x="1210742" y="802843"/>
                </a:lnTo>
                <a:cubicBezTo>
                  <a:pt x="1219123" y="788213"/>
                  <a:pt x="1226820" y="772287"/>
                  <a:pt x="1233830" y="755066"/>
                </a:cubicBezTo>
                <a:cubicBezTo>
                  <a:pt x="1236421" y="748360"/>
                  <a:pt x="1238897" y="741883"/>
                  <a:pt x="1241260" y="735635"/>
                </a:cubicBezTo>
                <a:cubicBezTo>
                  <a:pt x="1243622" y="729386"/>
                  <a:pt x="1245641" y="723214"/>
                  <a:pt x="1247318" y="717118"/>
                </a:cubicBezTo>
                <a:lnTo>
                  <a:pt x="1218057" y="717118"/>
                </a:lnTo>
                <a:lnTo>
                  <a:pt x="1218057" y="703859"/>
                </a:lnTo>
                <a:lnTo>
                  <a:pt x="1248918" y="703859"/>
                </a:lnTo>
                <a:close/>
                <a:moveTo>
                  <a:pt x="322326" y="658825"/>
                </a:moveTo>
                <a:lnTo>
                  <a:pt x="336499" y="658825"/>
                </a:lnTo>
                <a:cubicBezTo>
                  <a:pt x="348386" y="676808"/>
                  <a:pt x="362712" y="693839"/>
                  <a:pt x="379476" y="709917"/>
                </a:cubicBezTo>
                <a:cubicBezTo>
                  <a:pt x="396240" y="725995"/>
                  <a:pt x="415366" y="740740"/>
                  <a:pt x="436854" y="754151"/>
                </a:cubicBezTo>
                <a:lnTo>
                  <a:pt x="426567" y="769010"/>
                </a:lnTo>
                <a:cubicBezTo>
                  <a:pt x="406603" y="755751"/>
                  <a:pt x="388277" y="741197"/>
                  <a:pt x="371589" y="725348"/>
                </a:cubicBezTo>
                <a:cubicBezTo>
                  <a:pt x="354901" y="709498"/>
                  <a:pt x="340842" y="692886"/>
                  <a:pt x="329412" y="675513"/>
                </a:cubicBezTo>
                <a:cubicBezTo>
                  <a:pt x="317525" y="693039"/>
                  <a:pt x="303467" y="709650"/>
                  <a:pt x="287236" y="725348"/>
                </a:cubicBezTo>
                <a:cubicBezTo>
                  <a:pt x="271005" y="741045"/>
                  <a:pt x="252984" y="755370"/>
                  <a:pt x="233172" y="768324"/>
                </a:cubicBezTo>
                <a:lnTo>
                  <a:pt x="222428" y="753923"/>
                </a:lnTo>
                <a:cubicBezTo>
                  <a:pt x="232943" y="747369"/>
                  <a:pt x="243040" y="740321"/>
                  <a:pt x="252717" y="732777"/>
                </a:cubicBezTo>
                <a:cubicBezTo>
                  <a:pt x="262395" y="725233"/>
                  <a:pt x="271463" y="717423"/>
                  <a:pt x="279921" y="709346"/>
                </a:cubicBezTo>
                <a:cubicBezTo>
                  <a:pt x="288379" y="701268"/>
                  <a:pt x="296189" y="692963"/>
                  <a:pt x="303352" y="684428"/>
                </a:cubicBezTo>
                <a:cubicBezTo>
                  <a:pt x="310515" y="675894"/>
                  <a:pt x="316839" y="667359"/>
                  <a:pt x="322326" y="658825"/>
                </a:cubicBezTo>
                <a:close/>
                <a:moveTo>
                  <a:pt x="1320241" y="658139"/>
                </a:moveTo>
                <a:lnTo>
                  <a:pt x="1333729" y="658139"/>
                </a:lnTo>
                <a:lnTo>
                  <a:pt x="1333729" y="681685"/>
                </a:lnTo>
                <a:lnTo>
                  <a:pt x="1370990" y="681685"/>
                </a:lnTo>
                <a:lnTo>
                  <a:pt x="1370990" y="658139"/>
                </a:lnTo>
                <a:lnTo>
                  <a:pt x="1384706" y="658139"/>
                </a:lnTo>
                <a:lnTo>
                  <a:pt x="1384706" y="681685"/>
                </a:lnTo>
                <a:lnTo>
                  <a:pt x="1421968" y="681685"/>
                </a:lnTo>
                <a:lnTo>
                  <a:pt x="1421968" y="694944"/>
                </a:lnTo>
                <a:lnTo>
                  <a:pt x="1384706" y="694944"/>
                </a:lnTo>
                <a:lnTo>
                  <a:pt x="1384706" y="712089"/>
                </a:lnTo>
                <a:lnTo>
                  <a:pt x="1370990" y="712089"/>
                </a:lnTo>
                <a:lnTo>
                  <a:pt x="1370990" y="694944"/>
                </a:lnTo>
                <a:lnTo>
                  <a:pt x="1333729" y="694944"/>
                </a:lnTo>
                <a:lnTo>
                  <a:pt x="1333729" y="712089"/>
                </a:lnTo>
                <a:lnTo>
                  <a:pt x="1320241" y="712089"/>
                </a:lnTo>
                <a:lnTo>
                  <a:pt x="1320241" y="694944"/>
                </a:lnTo>
                <a:lnTo>
                  <a:pt x="1288466" y="694944"/>
                </a:lnTo>
                <a:lnTo>
                  <a:pt x="1288466" y="681685"/>
                </a:lnTo>
                <a:lnTo>
                  <a:pt x="1320241" y="681685"/>
                </a:lnTo>
                <a:close/>
                <a:moveTo>
                  <a:pt x="720547" y="657911"/>
                </a:moveTo>
                <a:lnTo>
                  <a:pt x="734034" y="657911"/>
                </a:lnTo>
                <a:lnTo>
                  <a:pt x="734034" y="705917"/>
                </a:lnTo>
                <a:lnTo>
                  <a:pt x="757809" y="705917"/>
                </a:lnTo>
                <a:lnTo>
                  <a:pt x="757809" y="719633"/>
                </a:lnTo>
                <a:lnTo>
                  <a:pt x="734034" y="719633"/>
                </a:lnTo>
                <a:lnTo>
                  <a:pt x="734034" y="771296"/>
                </a:lnTo>
                <a:cubicBezTo>
                  <a:pt x="738606" y="769163"/>
                  <a:pt x="743102" y="767067"/>
                  <a:pt x="747522" y="765010"/>
                </a:cubicBezTo>
                <a:cubicBezTo>
                  <a:pt x="751941" y="762952"/>
                  <a:pt x="756132" y="760857"/>
                  <a:pt x="760095" y="758723"/>
                </a:cubicBezTo>
                <a:lnTo>
                  <a:pt x="763067" y="772896"/>
                </a:lnTo>
                <a:cubicBezTo>
                  <a:pt x="758647" y="775182"/>
                  <a:pt x="753999" y="777468"/>
                  <a:pt x="749122" y="779754"/>
                </a:cubicBezTo>
                <a:cubicBezTo>
                  <a:pt x="744245" y="782040"/>
                  <a:pt x="739216" y="784326"/>
                  <a:pt x="734034" y="786612"/>
                </a:cubicBezTo>
                <a:lnTo>
                  <a:pt x="734034" y="872109"/>
                </a:lnTo>
                <a:lnTo>
                  <a:pt x="720547" y="872109"/>
                </a:lnTo>
                <a:lnTo>
                  <a:pt x="720547" y="792556"/>
                </a:lnTo>
                <a:cubicBezTo>
                  <a:pt x="714451" y="795147"/>
                  <a:pt x="708393" y="797585"/>
                  <a:pt x="702373" y="799871"/>
                </a:cubicBezTo>
                <a:cubicBezTo>
                  <a:pt x="696354" y="802157"/>
                  <a:pt x="690524" y="804291"/>
                  <a:pt x="684885" y="806272"/>
                </a:cubicBezTo>
                <a:lnTo>
                  <a:pt x="680085" y="792556"/>
                </a:lnTo>
                <a:cubicBezTo>
                  <a:pt x="686028" y="790575"/>
                  <a:pt x="692429" y="788289"/>
                  <a:pt x="699287" y="785698"/>
                </a:cubicBezTo>
                <a:cubicBezTo>
                  <a:pt x="706145" y="783107"/>
                  <a:pt x="713232" y="780288"/>
                  <a:pt x="720547" y="777240"/>
                </a:cubicBezTo>
                <a:lnTo>
                  <a:pt x="720547" y="719633"/>
                </a:lnTo>
                <a:lnTo>
                  <a:pt x="702259" y="719633"/>
                </a:lnTo>
                <a:cubicBezTo>
                  <a:pt x="701192" y="727862"/>
                  <a:pt x="700011" y="735939"/>
                  <a:pt x="698716" y="743864"/>
                </a:cubicBezTo>
                <a:cubicBezTo>
                  <a:pt x="697420" y="751789"/>
                  <a:pt x="696163" y="759028"/>
                  <a:pt x="694944" y="765581"/>
                </a:cubicBezTo>
                <a:lnTo>
                  <a:pt x="680999" y="762152"/>
                </a:lnTo>
                <a:cubicBezTo>
                  <a:pt x="682371" y="756056"/>
                  <a:pt x="683704" y="749274"/>
                  <a:pt x="685000" y="741807"/>
                </a:cubicBezTo>
                <a:cubicBezTo>
                  <a:pt x="686295" y="734339"/>
                  <a:pt x="687476" y="726795"/>
                  <a:pt x="688543" y="719175"/>
                </a:cubicBezTo>
                <a:cubicBezTo>
                  <a:pt x="689610" y="711555"/>
                  <a:pt x="690524" y="704050"/>
                  <a:pt x="691286" y="696658"/>
                </a:cubicBezTo>
                <a:cubicBezTo>
                  <a:pt x="692048" y="689267"/>
                  <a:pt x="692582" y="682599"/>
                  <a:pt x="692886" y="676656"/>
                </a:cubicBezTo>
                <a:lnTo>
                  <a:pt x="706831" y="678256"/>
                </a:lnTo>
                <a:cubicBezTo>
                  <a:pt x="706526" y="682218"/>
                  <a:pt x="706145" y="686562"/>
                  <a:pt x="705688" y="691286"/>
                </a:cubicBezTo>
                <a:cubicBezTo>
                  <a:pt x="705231" y="696011"/>
                  <a:pt x="704697" y="700887"/>
                  <a:pt x="704088" y="705917"/>
                </a:cubicBezTo>
                <a:lnTo>
                  <a:pt x="720547" y="705917"/>
                </a:lnTo>
                <a:close/>
                <a:moveTo>
                  <a:pt x="788898" y="655853"/>
                </a:moveTo>
                <a:lnTo>
                  <a:pt x="802614" y="659282"/>
                </a:lnTo>
                <a:cubicBezTo>
                  <a:pt x="800481" y="665988"/>
                  <a:pt x="798309" y="672312"/>
                  <a:pt x="796099" y="678256"/>
                </a:cubicBezTo>
                <a:cubicBezTo>
                  <a:pt x="793889" y="684200"/>
                  <a:pt x="791489" y="690067"/>
                  <a:pt x="788898" y="695858"/>
                </a:cubicBezTo>
                <a:lnTo>
                  <a:pt x="880567" y="695858"/>
                </a:lnTo>
                <a:cubicBezTo>
                  <a:pt x="880567" y="708507"/>
                  <a:pt x="880491" y="720623"/>
                  <a:pt x="880338" y="732206"/>
                </a:cubicBezTo>
                <a:cubicBezTo>
                  <a:pt x="880186" y="743788"/>
                  <a:pt x="879881" y="755218"/>
                  <a:pt x="879424" y="766496"/>
                </a:cubicBezTo>
                <a:cubicBezTo>
                  <a:pt x="878967" y="777773"/>
                  <a:pt x="878395" y="789127"/>
                  <a:pt x="877709" y="800557"/>
                </a:cubicBezTo>
                <a:cubicBezTo>
                  <a:pt x="877024" y="811987"/>
                  <a:pt x="876147" y="823722"/>
                  <a:pt x="875081" y="835761"/>
                </a:cubicBezTo>
                <a:cubicBezTo>
                  <a:pt x="874623" y="841095"/>
                  <a:pt x="873938" y="845401"/>
                  <a:pt x="873023" y="848677"/>
                </a:cubicBezTo>
                <a:cubicBezTo>
                  <a:pt x="872109" y="851954"/>
                  <a:pt x="870661" y="854545"/>
                  <a:pt x="868680" y="856450"/>
                </a:cubicBezTo>
                <a:cubicBezTo>
                  <a:pt x="866699" y="858355"/>
                  <a:pt x="864070" y="859726"/>
                  <a:pt x="860793" y="860564"/>
                </a:cubicBezTo>
                <a:cubicBezTo>
                  <a:pt x="857516" y="861403"/>
                  <a:pt x="853287" y="862127"/>
                  <a:pt x="848106" y="862736"/>
                </a:cubicBezTo>
                <a:cubicBezTo>
                  <a:pt x="842772" y="863193"/>
                  <a:pt x="837171" y="863498"/>
                  <a:pt x="831304" y="863651"/>
                </a:cubicBezTo>
                <a:cubicBezTo>
                  <a:pt x="825436" y="863803"/>
                  <a:pt x="820369" y="863803"/>
                  <a:pt x="816102" y="863651"/>
                </a:cubicBezTo>
                <a:lnTo>
                  <a:pt x="813587" y="847649"/>
                </a:lnTo>
                <a:cubicBezTo>
                  <a:pt x="818007" y="847953"/>
                  <a:pt x="822464" y="848182"/>
                  <a:pt x="826960" y="848334"/>
                </a:cubicBezTo>
                <a:cubicBezTo>
                  <a:pt x="831456" y="848487"/>
                  <a:pt x="836371" y="848487"/>
                  <a:pt x="841705" y="848334"/>
                </a:cubicBezTo>
                <a:cubicBezTo>
                  <a:pt x="845667" y="848182"/>
                  <a:pt x="848830" y="847915"/>
                  <a:pt x="851192" y="847534"/>
                </a:cubicBezTo>
                <a:cubicBezTo>
                  <a:pt x="853554" y="847153"/>
                  <a:pt x="855383" y="846315"/>
                  <a:pt x="856678" y="845020"/>
                </a:cubicBezTo>
                <a:cubicBezTo>
                  <a:pt x="857974" y="843724"/>
                  <a:pt x="858888" y="841934"/>
                  <a:pt x="859421" y="839648"/>
                </a:cubicBezTo>
                <a:cubicBezTo>
                  <a:pt x="859955" y="837362"/>
                  <a:pt x="860450" y="834314"/>
                  <a:pt x="860907" y="830504"/>
                </a:cubicBezTo>
                <a:cubicBezTo>
                  <a:pt x="863041" y="809168"/>
                  <a:pt x="864451" y="788327"/>
                  <a:pt x="865137" y="767981"/>
                </a:cubicBezTo>
                <a:cubicBezTo>
                  <a:pt x="865822" y="747636"/>
                  <a:pt x="866165" y="728319"/>
                  <a:pt x="866165" y="710031"/>
                </a:cubicBezTo>
                <a:lnTo>
                  <a:pt x="849706" y="710031"/>
                </a:lnTo>
                <a:cubicBezTo>
                  <a:pt x="847572" y="726338"/>
                  <a:pt x="844829" y="741578"/>
                  <a:pt x="841476" y="755751"/>
                </a:cubicBezTo>
                <a:cubicBezTo>
                  <a:pt x="838124" y="769925"/>
                  <a:pt x="833552" y="783374"/>
                  <a:pt x="827760" y="796099"/>
                </a:cubicBezTo>
                <a:cubicBezTo>
                  <a:pt x="821969" y="808825"/>
                  <a:pt x="814654" y="821017"/>
                  <a:pt x="805815" y="832675"/>
                </a:cubicBezTo>
                <a:cubicBezTo>
                  <a:pt x="796976" y="844334"/>
                  <a:pt x="786079" y="855878"/>
                  <a:pt x="773125" y="867308"/>
                </a:cubicBezTo>
                <a:lnTo>
                  <a:pt x="762381" y="856335"/>
                </a:lnTo>
                <a:cubicBezTo>
                  <a:pt x="774573" y="845820"/>
                  <a:pt x="784860" y="835114"/>
                  <a:pt x="793242" y="824217"/>
                </a:cubicBezTo>
                <a:cubicBezTo>
                  <a:pt x="801624" y="813320"/>
                  <a:pt x="808634" y="801929"/>
                  <a:pt x="814273" y="790041"/>
                </a:cubicBezTo>
                <a:cubicBezTo>
                  <a:pt x="819912" y="778154"/>
                  <a:pt x="824446" y="765619"/>
                  <a:pt x="827875" y="752437"/>
                </a:cubicBezTo>
                <a:cubicBezTo>
                  <a:pt x="831304" y="739254"/>
                  <a:pt x="834161" y="725119"/>
                  <a:pt x="836447" y="710031"/>
                </a:cubicBezTo>
                <a:lnTo>
                  <a:pt x="815645" y="710031"/>
                </a:lnTo>
                <a:cubicBezTo>
                  <a:pt x="813359" y="722071"/>
                  <a:pt x="810501" y="733272"/>
                  <a:pt x="807072" y="743636"/>
                </a:cubicBezTo>
                <a:cubicBezTo>
                  <a:pt x="803643" y="753999"/>
                  <a:pt x="799414" y="763867"/>
                  <a:pt x="794385" y="773239"/>
                </a:cubicBezTo>
                <a:cubicBezTo>
                  <a:pt x="789356" y="782612"/>
                  <a:pt x="783374" y="791680"/>
                  <a:pt x="776440" y="800443"/>
                </a:cubicBezTo>
                <a:cubicBezTo>
                  <a:pt x="769505" y="809206"/>
                  <a:pt x="761466" y="818007"/>
                  <a:pt x="752322" y="826846"/>
                </a:cubicBezTo>
                <a:lnTo>
                  <a:pt x="741350" y="816102"/>
                </a:lnTo>
                <a:cubicBezTo>
                  <a:pt x="749732" y="808482"/>
                  <a:pt x="757199" y="800671"/>
                  <a:pt x="763752" y="792670"/>
                </a:cubicBezTo>
                <a:cubicBezTo>
                  <a:pt x="770306" y="784669"/>
                  <a:pt x="776059" y="776325"/>
                  <a:pt x="781012" y="767639"/>
                </a:cubicBezTo>
                <a:cubicBezTo>
                  <a:pt x="785965" y="758952"/>
                  <a:pt x="790156" y="749884"/>
                  <a:pt x="793585" y="740435"/>
                </a:cubicBezTo>
                <a:cubicBezTo>
                  <a:pt x="797014" y="730986"/>
                  <a:pt x="799795" y="720852"/>
                  <a:pt x="801929" y="710031"/>
                </a:cubicBezTo>
                <a:lnTo>
                  <a:pt x="782040" y="710031"/>
                </a:lnTo>
                <a:cubicBezTo>
                  <a:pt x="775640" y="722071"/>
                  <a:pt x="768401" y="733730"/>
                  <a:pt x="760323" y="745007"/>
                </a:cubicBezTo>
                <a:lnTo>
                  <a:pt x="747293" y="739064"/>
                </a:lnTo>
                <a:cubicBezTo>
                  <a:pt x="755980" y="727634"/>
                  <a:pt x="763905" y="714718"/>
                  <a:pt x="771068" y="700316"/>
                </a:cubicBezTo>
                <a:cubicBezTo>
                  <a:pt x="778230" y="685914"/>
                  <a:pt x="784174" y="671093"/>
                  <a:pt x="788898" y="655853"/>
                </a:cubicBezTo>
                <a:close/>
                <a:moveTo>
                  <a:pt x="759638" y="463067"/>
                </a:moveTo>
                <a:lnTo>
                  <a:pt x="759638" y="498500"/>
                </a:lnTo>
                <a:lnTo>
                  <a:pt x="814273" y="498500"/>
                </a:lnTo>
                <a:lnTo>
                  <a:pt x="814273" y="463067"/>
                </a:lnTo>
                <a:close/>
                <a:moveTo>
                  <a:pt x="746379" y="450723"/>
                </a:moveTo>
                <a:lnTo>
                  <a:pt x="827532" y="450723"/>
                </a:lnTo>
                <a:lnTo>
                  <a:pt x="827532" y="510845"/>
                </a:lnTo>
                <a:lnTo>
                  <a:pt x="746379" y="510845"/>
                </a:lnTo>
                <a:close/>
                <a:moveTo>
                  <a:pt x="0" y="439750"/>
                </a:moveTo>
                <a:lnTo>
                  <a:pt x="54635" y="439750"/>
                </a:lnTo>
                <a:lnTo>
                  <a:pt x="54635" y="453466"/>
                </a:lnTo>
                <a:lnTo>
                  <a:pt x="0" y="453466"/>
                </a:lnTo>
                <a:close/>
                <a:moveTo>
                  <a:pt x="142189" y="436321"/>
                </a:moveTo>
                <a:cubicBezTo>
                  <a:pt x="130150" y="436321"/>
                  <a:pt x="120434" y="439941"/>
                  <a:pt x="113043" y="447179"/>
                </a:cubicBezTo>
                <a:cubicBezTo>
                  <a:pt x="105651" y="454418"/>
                  <a:pt x="101956" y="464058"/>
                  <a:pt x="101956" y="476097"/>
                </a:cubicBezTo>
                <a:cubicBezTo>
                  <a:pt x="101956" y="487985"/>
                  <a:pt x="105728" y="497548"/>
                  <a:pt x="113271" y="504787"/>
                </a:cubicBezTo>
                <a:cubicBezTo>
                  <a:pt x="120815" y="512026"/>
                  <a:pt x="130454" y="515645"/>
                  <a:pt x="142189" y="515645"/>
                </a:cubicBezTo>
                <a:cubicBezTo>
                  <a:pt x="153924" y="515645"/>
                  <a:pt x="163525" y="512026"/>
                  <a:pt x="170993" y="504787"/>
                </a:cubicBezTo>
                <a:cubicBezTo>
                  <a:pt x="178460" y="497548"/>
                  <a:pt x="182194" y="487985"/>
                  <a:pt x="182194" y="476097"/>
                </a:cubicBezTo>
                <a:cubicBezTo>
                  <a:pt x="182194" y="464058"/>
                  <a:pt x="178537" y="454418"/>
                  <a:pt x="171221" y="447179"/>
                </a:cubicBezTo>
                <a:cubicBezTo>
                  <a:pt x="163906" y="439941"/>
                  <a:pt x="154229" y="436321"/>
                  <a:pt x="142189" y="436321"/>
                </a:cubicBezTo>
                <a:close/>
                <a:moveTo>
                  <a:pt x="765810" y="412775"/>
                </a:moveTo>
                <a:lnTo>
                  <a:pt x="775868" y="422148"/>
                </a:lnTo>
                <a:cubicBezTo>
                  <a:pt x="772668" y="425501"/>
                  <a:pt x="769201" y="428968"/>
                  <a:pt x="765467" y="432549"/>
                </a:cubicBezTo>
                <a:cubicBezTo>
                  <a:pt x="761733" y="436130"/>
                  <a:pt x="757809" y="439712"/>
                  <a:pt x="753694" y="443293"/>
                </a:cubicBezTo>
                <a:cubicBezTo>
                  <a:pt x="749579" y="446875"/>
                  <a:pt x="745388" y="450342"/>
                  <a:pt x="741121" y="453695"/>
                </a:cubicBezTo>
                <a:cubicBezTo>
                  <a:pt x="736854" y="457047"/>
                  <a:pt x="732739" y="460172"/>
                  <a:pt x="728777" y="463067"/>
                </a:cubicBezTo>
                <a:lnTo>
                  <a:pt x="719633" y="452095"/>
                </a:lnTo>
                <a:cubicBezTo>
                  <a:pt x="728015" y="446456"/>
                  <a:pt x="736282" y="440245"/>
                  <a:pt x="744436" y="433464"/>
                </a:cubicBezTo>
                <a:cubicBezTo>
                  <a:pt x="752589" y="426682"/>
                  <a:pt x="759714" y="419786"/>
                  <a:pt x="765810" y="412775"/>
                </a:cubicBezTo>
                <a:close/>
                <a:moveTo>
                  <a:pt x="809015" y="412547"/>
                </a:moveTo>
                <a:cubicBezTo>
                  <a:pt x="811911" y="414833"/>
                  <a:pt x="815226" y="417500"/>
                  <a:pt x="818959" y="420548"/>
                </a:cubicBezTo>
                <a:cubicBezTo>
                  <a:pt x="822693" y="423596"/>
                  <a:pt x="826617" y="426872"/>
                  <a:pt x="830732" y="430377"/>
                </a:cubicBezTo>
                <a:cubicBezTo>
                  <a:pt x="834847" y="433883"/>
                  <a:pt x="838962" y="437464"/>
                  <a:pt x="843077" y="441122"/>
                </a:cubicBezTo>
                <a:cubicBezTo>
                  <a:pt x="847191" y="444779"/>
                  <a:pt x="851001" y="448208"/>
                  <a:pt x="854507" y="451409"/>
                </a:cubicBezTo>
                <a:lnTo>
                  <a:pt x="845134" y="462381"/>
                </a:lnTo>
                <a:cubicBezTo>
                  <a:pt x="841934" y="459181"/>
                  <a:pt x="838352" y="455752"/>
                  <a:pt x="834390" y="452095"/>
                </a:cubicBezTo>
                <a:cubicBezTo>
                  <a:pt x="830427" y="448437"/>
                  <a:pt x="826389" y="444817"/>
                  <a:pt x="822274" y="441236"/>
                </a:cubicBezTo>
                <a:cubicBezTo>
                  <a:pt x="818159" y="437654"/>
                  <a:pt x="814159" y="434264"/>
                  <a:pt x="810273" y="431063"/>
                </a:cubicBezTo>
                <a:cubicBezTo>
                  <a:pt x="806386" y="427863"/>
                  <a:pt x="802843" y="425043"/>
                  <a:pt x="799643" y="422605"/>
                </a:cubicBezTo>
                <a:close/>
                <a:moveTo>
                  <a:pt x="1250671" y="412318"/>
                </a:moveTo>
                <a:lnTo>
                  <a:pt x="1250671" y="455066"/>
                </a:lnTo>
                <a:lnTo>
                  <a:pt x="1250671" y="455523"/>
                </a:lnTo>
                <a:lnTo>
                  <a:pt x="1303706" y="455523"/>
                </a:lnTo>
                <a:lnTo>
                  <a:pt x="1303706" y="412318"/>
                </a:lnTo>
                <a:close/>
                <a:moveTo>
                  <a:pt x="1183691" y="412318"/>
                </a:moveTo>
                <a:lnTo>
                  <a:pt x="1183691" y="455523"/>
                </a:lnTo>
                <a:lnTo>
                  <a:pt x="1235811" y="455523"/>
                </a:lnTo>
                <a:cubicBezTo>
                  <a:pt x="1235964" y="454761"/>
                  <a:pt x="1236040" y="454076"/>
                  <a:pt x="1236040" y="453466"/>
                </a:cubicBezTo>
                <a:cubicBezTo>
                  <a:pt x="1236040" y="452857"/>
                  <a:pt x="1236040" y="452171"/>
                  <a:pt x="1236040" y="451409"/>
                </a:cubicBezTo>
                <a:lnTo>
                  <a:pt x="1236040" y="412318"/>
                </a:lnTo>
                <a:close/>
                <a:moveTo>
                  <a:pt x="1025042" y="412090"/>
                </a:moveTo>
                <a:lnTo>
                  <a:pt x="1025042" y="453695"/>
                </a:lnTo>
                <a:lnTo>
                  <a:pt x="1085850" y="453695"/>
                </a:lnTo>
                <a:lnTo>
                  <a:pt x="1085850" y="412090"/>
                </a:lnTo>
                <a:close/>
                <a:moveTo>
                  <a:pt x="949833" y="412090"/>
                </a:moveTo>
                <a:lnTo>
                  <a:pt x="949833" y="450952"/>
                </a:lnTo>
                <a:lnTo>
                  <a:pt x="949833" y="453695"/>
                </a:lnTo>
                <a:lnTo>
                  <a:pt x="1010412" y="453695"/>
                </a:lnTo>
                <a:lnTo>
                  <a:pt x="1010412" y="412090"/>
                </a:lnTo>
                <a:close/>
                <a:moveTo>
                  <a:pt x="496519" y="406146"/>
                </a:moveTo>
                <a:lnTo>
                  <a:pt x="496519" y="472897"/>
                </a:lnTo>
                <a:lnTo>
                  <a:pt x="559384" y="472897"/>
                </a:lnTo>
                <a:lnTo>
                  <a:pt x="559384" y="406146"/>
                </a:lnTo>
                <a:close/>
                <a:moveTo>
                  <a:pt x="321411" y="398145"/>
                </a:moveTo>
                <a:lnTo>
                  <a:pt x="337413" y="398145"/>
                </a:lnTo>
                <a:lnTo>
                  <a:pt x="337413" y="538505"/>
                </a:lnTo>
                <a:lnTo>
                  <a:pt x="321411" y="538505"/>
                </a:lnTo>
                <a:close/>
                <a:moveTo>
                  <a:pt x="1634719" y="396545"/>
                </a:moveTo>
                <a:lnTo>
                  <a:pt x="1765249" y="396545"/>
                </a:lnTo>
                <a:lnTo>
                  <a:pt x="1765249" y="411404"/>
                </a:lnTo>
                <a:cubicBezTo>
                  <a:pt x="1755800" y="418719"/>
                  <a:pt x="1746466" y="425234"/>
                  <a:pt x="1737245" y="430949"/>
                </a:cubicBezTo>
                <a:cubicBezTo>
                  <a:pt x="1728025" y="436664"/>
                  <a:pt x="1718919" y="441884"/>
                  <a:pt x="1709928" y="446608"/>
                </a:cubicBezTo>
                <a:lnTo>
                  <a:pt x="1709928" y="454609"/>
                </a:lnTo>
                <a:lnTo>
                  <a:pt x="1802739" y="454609"/>
                </a:lnTo>
                <a:lnTo>
                  <a:pt x="1802739" y="469697"/>
                </a:lnTo>
                <a:lnTo>
                  <a:pt x="1709928" y="469697"/>
                </a:lnTo>
                <a:lnTo>
                  <a:pt x="1709928" y="509244"/>
                </a:lnTo>
                <a:cubicBezTo>
                  <a:pt x="1709928" y="513512"/>
                  <a:pt x="1709585" y="517131"/>
                  <a:pt x="1708899" y="520103"/>
                </a:cubicBezTo>
                <a:cubicBezTo>
                  <a:pt x="1708213" y="523075"/>
                  <a:pt x="1706994" y="525513"/>
                  <a:pt x="1705241" y="527418"/>
                </a:cubicBezTo>
                <a:cubicBezTo>
                  <a:pt x="1703489" y="529323"/>
                  <a:pt x="1701127" y="530809"/>
                  <a:pt x="1698155" y="531876"/>
                </a:cubicBezTo>
                <a:cubicBezTo>
                  <a:pt x="1695183" y="532943"/>
                  <a:pt x="1691335" y="533705"/>
                  <a:pt x="1686611" y="534162"/>
                </a:cubicBezTo>
                <a:cubicBezTo>
                  <a:pt x="1680362" y="534771"/>
                  <a:pt x="1674952" y="535190"/>
                  <a:pt x="1670380" y="535419"/>
                </a:cubicBezTo>
                <a:cubicBezTo>
                  <a:pt x="1665808" y="535648"/>
                  <a:pt x="1661084" y="535610"/>
                  <a:pt x="1656207" y="535305"/>
                </a:cubicBezTo>
                <a:lnTo>
                  <a:pt x="1653692" y="518617"/>
                </a:lnTo>
                <a:cubicBezTo>
                  <a:pt x="1658112" y="518922"/>
                  <a:pt x="1662493" y="519188"/>
                  <a:pt x="1666837" y="519417"/>
                </a:cubicBezTo>
                <a:cubicBezTo>
                  <a:pt x="1671180" y="519646"/>
                  <a:pt x="1675790" y="519608"/>
                  <a:pt x="1680667" y="519303"/>
                </a:cubicBezTo>
                <a:cubicBezTo>
                  <a:pt x="1683867" y="519150"/>
                  <a:pt x="1686382" y="518922"/>
                  <a:pt x="1688211" y="518617"/>
                </a:cubicBezTo>
                <a:cubicBezTo>
                  <a:pt x="1690040" y="518312"/>
                  <a:pt x="1691411" y="517703"/>
                  <a:pt x="1692326" y="516788"/>
                </a:cubicBezTo>
                <a:cubicBezTo>
                  <a:pt x="1693240" y="515874"/>
                  <a:pt x="1693812" y="514502"/>
                  <a:pt x="1694040" y="512673"/>
                </a:cubicBezTo>
                <a:cubicBezTo>
                  <a:pt x="1694269" y="510845"/>
                  <a:pt x="1694383" y="508406"/>
                  <a:pt x="1694383" y="505358"/>
                </a:cubicBezTo>
                <a:lnTo>
                  <a:pt x="1694383" y="469697"/>
                </a:lnTo>
                <a:lnTo>
                  <a:pt x="1599057" y="469697"/>
                </a:lnTo>
                <a:lnTo>
                  <a:pt x="1599057" y="454609"/>
                </a:lnTo>
                <a:lnTo>
                  <a:pt x="1694383" y="454609"/>
                </a:lnTo>
                <a:lnTo>
                  <a:pt x="1694383" y="439064"/>
                </a:lnTo>
                <a:cubicBezTo>
                  <a:pt x="1703679" y="434645"/>
                  <a:pt x="1712023" y="430187"/>
                  <a:pt x="1719415" y="425691"/>
                </a:cubicBezTo>
                <a:cubicBezTo>
                  <a:pt x="1726806" y="421195"/>
                  <a:pt x="1733702" y="416433"/>
                  <a:pt x="1740103" y="411404"/>
                </a:cubicBezTo>
                <a:lnTo>
                  <a:pt x="1634719" y="411404"/>
                </a:lnTo>
                <a:close/>
                <a:moveTo>
                  <a:pt x="482117" y="391744"/>
                </a:moveTo>
                <a:lnTo>
                  <a:pt x="573557" y="391744"/>
                </a:lnTo>
                <a:lnTo>
                  <a:pt x="573557" y="488213"/>
                </a:lnTo>
                <a:lnTo>
                  <a:pt x="482117" y="488213"/>
                </a:lnTo>
                <a:close/>
                <a:moveTo>
                  <a:pt x="1426464" y="376656"/>
                </a:moveTo>
                <a:cubicBezTo>
                  <a:pt x="1435760" y="412623"/>
                  <a:pt x="1450924" y="441426"/>
                  <a:pt x="1471955" y="463067"/>
                </a:cubicBezTo>
                <a:lnTo>
                  <a:pt x="1473327" y="461696"/>
                </a:lnTo>
                <a:cubicBezTo>
                  <a:pt x="1493444" y="440664"/>
                  <a:pt x="1507845" y="412318"/>
                  <a:pt x="1516532" y="376656"/>
                </a:cubicBezTo>
                <a:close/>
                <a:moveTo>
                  <a:pt x="1236040" y="374828"/>
                </a:moveTo>
                <a:lnTo>
                  <a:pt x="1250671" y="374828"/>
                </a:lnTo>
                <a:lnTo>
                  <a:pt x="1250671" y="399059"/>
                </a:lnTo>
                <a:lnTo>
                  <a:pt x="1318336" y="399059"/>
                </a:lnTo>
                <a:lnTo>
                  <a:pt x="1318336" y="455523"/>
                </a:lnTo>
                <a:lnTo>
                  <a:pt x="1348054" y="455523"/>
                </a:lnTo>
                <a:lnTo>
                  <a:pt x="1348054" y="469240"/>
                </a:lnTo>
                <a:lnTo>
                  <a:pt x="1252728" y="469240"/>
                </a:lnTo>
                <a:cubicBezTo>
                  <a:pt x="1255928" y="475640"/>
                  <a:pt x="1260157" y="481584"/>
                  <a:pt x="1265415" y="487070"/>
                </a:cubicBezTo>
                <a:cubicBezTo>
                  <a:pt x="1270673" y="492557"/>
                  <a:pt x="1277150" y="497548"/>
                  <a:pt x="1284846" y="502043"/>
                </a:cubicBezTo>
                <a:cubicBezTo>
                  <a:pt x="1292542" y="506539"/>
                  <a:pt x="1301534" y="510616"/>
                  <a:pt x="1311821" y="514274"/>
                </a:cubicBezTo>
                <a:cubicBezTo>
                  <a:pt x="1322108" y="517931"/>
                  <a:pt x="1333805" y="521208"/>
                  <a:pt x="1346911" y="524103"/>
                </a:cubicBezTo>
                <a:lnTo>
                  <a:pt x="1339825" y="539648"/>
                </a:lnTo>
                <a:cubicBezTo>
                  <a:pt x="1324737" y="535838"/>
                  <a:pt x="1311516" y="531571"/>
                  <a:pt x="1300162" y="526847"/>
                </a:cubicBezTo>
                <a:cubicBezTo>
                  <a:pt x="1288809" y="522122"/>
                  <a:pt x="1279017" y="516941"/>
                  <a:pt x="1270787" y="511302"/>
                </a:cubicBezTo>
                <a:cubicBezTo>
                  <a:pt x="1259662" y="503529"/>
                  <a:pt x="1250823" y="493852"/>
                  <a:pt x="1244270" y="482270"/>
                </a:cubicBezTo>
                <a:cubicBezTo>
                  <a:pt x="1237869" y="494614"/>
                  <a:pt x="1226744" y="505625"/>
                  <a:pt x="1210894" y="515302"/>
                </a:cubicBezTo>
                <a:cubicBezTo>
                  <a:pt x="1195044" y="524980"/>
                  <a:pt x="1174089" y="533476"/>
                  <a:pt x="1148029" y="540791"/>
                </a:cubicBezTo>
                <a:lnTo>
                  <a:pt x="1141171" y="525475"/>
                </a:lnTo>
                <a:cubicBezTo>
                  <a:pt x="1175766" y="516941"/>
                  <a:pt x="1200150" y="506806"/>
                  <a:pt x="1214323" y="495071"/>
                </a:cubicBezTo>
                <a:cubicBezTo>
                  <a:pt x="1223315" y="487604"/>
                  <a:pt x="1229563" y="478993"/>
                  <a:pt x="1233068" y="469240"/>
                </a:cubicBezTo>
                <a:lnTo>
                  <a:pt x="1139114" y="469240"/>
                </a:lnTo>
                <a:lnTo>
                  <a:pt x="1139114" y="455523"/>
                </a:lnTo>
                <a:lnTo>
                  <a:pt x="1169060" y="455523"/>
                </a:lnTo>
                <a:lnTo>
                  <a:pt x="1169060" y="399059"/>
                </a:lnTo>
                <a:lnTo>
                  <a:pt x="1236040" y="399059"/>
                </a:lnTo>
                <a:close/>
                <a:moveTo>
                  <a:pt x="142189" y="357911"/>
                </a:moveTo>
                <a:cubicBezTo>
                  <a:pt x="132588" y="357911"/>
                  <a:pt x="124854" y="360959"/>
                  <a:pt x="118986" y="367055"/>
                </a:cubicBezTo>
                <a:cubicBezTo>
                  <a:pt x="113119" y="373151"/>
                  <a:pt x="110185" y="381000"/>
                  <a:pt x="110185" y="390601"/>
                </a:cubicBezTo>
                <a:cubicBezTo>
                  <a:pt x="110185" y="400202"/>
                  <a:pt x="113119" y="408013"/>
                  <a:pt x="118986" y="414032"/>
                </a:cubicBezTo>
                <a:cubicBezTo>
                  <a:pt x="124854" y="420052"/>
                  <a:pt x="132588" y="423062"/>
                  <a:pt x="142189" y="423062"/>
                </a:cubicBezTo>
                <a:cubicBezTo>
                  <a:pt x="151638" y="423062"/>
                  <a:pt x="159334" y="420052"/>
                  <a:pt x="165278" y="414032"/>
                </a:cubicBezTo>
                <a:cubicBezTo>
                  <a:pt x="171221" y="408013"/>
                  <a:pt x="174193" y="400202"/>
                  <a:pt x="174193" y="390601"/>
                </a:cubicBezTo>
                <a:cubicBezTo>
                  <a:pt x="174193" y="381000"/>
                  <a:pt x="171221" y="373151"/>
                  <a:pt x="165278" y="367055"/>
                </a:cubicBezTo>
                <a:cubicBezTo>
                  <a:pt x="159334" y="360959"/>
                  <a:pt x="151638" y="357911"/>
                  <a:pt x="142189" y="357911"/>
                </a:cubicBezTo>
                <a:close/>
                <a:moveTo>
                  <a:pt x="1025042" y="354025"/>
                </a:moveTo>
                <a:lnTo>
                  <a:pt x="1025042" y="397002"/>
                </a:lnTo>
                <a:lnTo>
                  <a:pt x="1085850" y="397002"/>
                </a:lnTo>
                <a:lnTo>
                  <a:pt x="1085850" y="354025"/>
                </a:lnTo>
                <a:close/>
                <a:moveTo>
                  <a:pt x="949833" y="354025"/>
                </a:moveTo>
                <a:lnTo>
                  <a:pt x="949833" y="397002"/>
                </a:lnTo>
                <a:lnTo>
                  <a:pt x="1010412" y="397002"/>
                </a:lnTo>
                <a:lnTo>
                  <a:pt x="1010412" y="354025"/>
                </a:lnTo>
                <a:close/>
                <a:moveTo>
                  <a:pt x="142189" y="344424"/>
                </a:moveTo>
                <a:cubicBezTo>
                  <a:pt x="151181" y="344424"/>
                  <a:pt x="159296" y="346443"/>
                  <a:pt x="166535" y="350482"/>
                </a:cubicBezTo>
                <a:cubicBezTo>
                  <a:pt x="173774" y="354520"/>
                  <a:pt x="179413" y="360045"/>
                  <a:pt x="183452" y="367055"/>
                </a:cubicBezTo>
                <a:cubicBezTo>
                  <a:pt x="187490" y="374066"/>
                  <a:pt x="189509" y="381914"/>
                  <a:pt x="189509" y="390601"/>
                </a:cubicBezTo>
                <a:cubicBezTo>
                  <a:pt x="189509" y="399135"/>
                  <a:pt x="187300" y="406870"/>
                  <a:pt x="182880" y="413804"/>
                </a:cubicBezTo>
                <a:cubicBezTo>
                  <a:pt x="178460" y="420738"/>
                  <a:pt x="172441" y="425958"/>
                  <a:pt x="164821" y="429463"/>
                </a:cubicBezTo>
                <a:cubicBezTo>
                  <a:pt x="175031" y="433121"/>
                  <a:pt x="183071" y="439102"/>
                  <a:pt x="188938" y="447408"/>
                </a:cubicBezTo>
                <a:cubicBezTo>
                  <a:pt x="194805" y="455714"/>
                  <a:pt x="197739" y="465277"/>
                  <a:pt x="197739" y="476097"/>
                </a:cubicBezTo>
                <a:cubicBezTo>
                  <a:pt x="197739" y="486308"/>
                  <a:pt x="195377" y="495452"/>
                  <a:pt x="190652" y="503529"/>
                </a:cubicBezTo>
                <a:cubicBezTo>
                  <a:pt x="185928" y="511607"/>
                  <a:pt x="179337" y="517931"/>
                  <a:pt x="170879" y="522503"/>
                </a:cubicBezTo>
                <a:cubicBezTo>
                  <a:pt x="162420" y="527075"/>
                  <a:pt x="152857" y="529361"/>
                  <a:pt x="142189" y="529361"/>
                </a:cubicBezTo>
                <a:cubicBezTo>
                  <a:pt x="131369" y="529361"/>
                  <a:pt x="121730" y="527075"/>
                  <a:pt x="113271" y="522503"/>
                </a:cubicBezTo>
                <a:cubicBezTo>
                  <a:pt x="104813" y="517931"/>
                  <a:pt x="98222" y="511607"/>
                  <a:pt x="93497" y="503529"/>
                </a:cubicBezTo>
                <a:cubicBezTo>
                  <a:pt x="88773" y="495452"/>
                  <a:pt x="86411" y="486308"/>
                  <a:pt x="86411" y="476097"/>
                </a:cubicBezTo>
                <a:cubicBezTo>
                  <a:pt x="86411" y="465277"/>
                  <a:pt x="89345" y="455714"/>
                  <a:pt x="95212" y="447408"/>
                </a:cubicBezTo>
                <a:cubicBezTo>
                  <a:pt x="101079" y="439102"/>
                  <a:pt x="109118" y="433121"/>
                  <a:pt x="119329" y="429463"/>
                </a:cubicBezTo>
                <a:cubicBezTo>
                  <a:pt x="111709" y="425958"/>
                  <a:pt x="105728" y="420776"/>
                  <a:pt x="101384" y="413918"/>
                </a:cubicBezTo>
                <a:cubicBezTo>
                  <a:pt x="97041" y="407060"/>
                  <a:pt x="94869" y="399288"/>
                  <a:pt x="94869" y="390601"/>
                </a:cubicBezTo>
                <a:cubicBezTo>
                  <a:pt x="94869" y="381914"/>
                  <a:pt x="96888" y="374066"/>
                  <a:pt x="100927" y="367055"/>
                </a:cubicBezTo>
                <a:cubicBezTo>
                  <a:pt x="104966" y="360045"/>
                  <a:pt x="110604" y="354520"/>
                  <a:pt x="117843" y="350482"/>
                </a:cubicBezTo>
                <a:cubicBezTo>
                  <a:pt x="125082" y="346443"/>
                  <a:pt x="133198" y="344424"/>
                  <a:pt x="142189" y="344424"/>
                </a:cubicBezTo>
                <a:close/>
                <a:moveTo>
                  <a:pt x="453999" y="340309"/>
                </a:moveTo>
                <a:lnTo>
                  <a:pt x="663168" y="340309"/>
                </a:lnTo>
                <a:lnTo>
                  <a:pt x="663168" y="354940"/>
                </a:lnTo>
                <a:lnTo>
                  <a:pt x="630479" y="354940"/>
                </a:lnTo>
                <a:lnTo>
                  <a:pt x="630479" y="509244"/>
                </a:lnTo>
                <a:cubicBezTo>
                  <a:pt x="630479" y="517169"/>
                  <a:pt x="628955" y="522960"/>
                  <a:pt x="625907" y="526618"/>
                </a:cubicBezTo>
                <a:cubicBezTo>
                  <a:pt x="622859" y="530276"/>
                  <a:pt x="617220" y="532562"/>
                  <a:pt x="608990" y="533476"/>
                </a:cubicBezTo>
                <a:cubicBezTo>
                  <a:pt x="603047" y="534086"/>
                  <a:pt x="596684" y="534543"/>
                  <a:pt x="589902" y="534848"/>
                </a:cubicBezTo>
                <a:cubicBezTo>
                  <a:pt x="583120" y="535152"/>
                  <a:pt x="577062" y="535152"/>
                  <a:pt x="571728" y="534848"/>
                </a:cubicBezTo>
                <a:lnTo>
                  <a:pt x="569442" y="518846"/>
                </a:lnTo>
                <a:cubicBezTo>
                  <a:pt x="575081" y="519303"/>
                  <a:pt x="580987" y="519608"/>
                  <a:pt x="587159" y="519760"/>
                </a:cubicBezTo>
                <a:cubicBezTo>
                  <a:pt x="593331" y="519912"/>
                  <a:pt x="598856" y="519836"/>
                  <a:pt x="603732" y="519531"/>
                </a:cubicBezTo>
                <a:cubicBezTo>
                  <a:pt x="606323" y="519379"/>
                  <a:pt x="608419" y="519112"/>
                  <a:pt x="610019" y="518731"/>
                </a:cubicBezTo>
                <a:cubicBezTo>
                  <a:pt x="611619" y="518350"/>
                  <a:pt x="612838" y="517626"/>
                  <a:pt x="613677" y="516560"/>
                </a:cubicBezTo>
                <a:cubicBezTo>
                  <a:pt x="614515" y="515493"/>
                  <a:pt x="615086" y="514045"/>
                  <a:pt x="615391" y="512216"/>
                </a:cubicBezTo>
                <a:cubicBezTo>
                  <a:pt x="615696" y="510387"/>
                  <a:pt x="615848" y="507949"/>
                  <a:pt x="615848" y="504901"/>
                </a:cubicBezTo>
                <a:lnTo>
                  <a:pt x="615848" y="354940"/>
                </a:lnTo>
                <a:lnTo>
                  <a:pt x="453999" y="354940"/>
                </a:lnTo>
                <a:close/>
                <a:moveTo>
                  <a:pt x="935202" y="339166"/>
                </a:moveTo>
                <a:lnTo>
                  <a:pt x="1100480" y="339166"/>
                </a:lnTo>
                <a:lnTo>
                  <a:pt x="1100480" y="508330"/>
                </a:lnTo>
                <a:cubicBezTo>
                  <a:pt x="1100480" y="512750"/>
                  <a:pt x="1100175" y="516483"/>
                  <a:pt x="1099566" y="519531"/>
                </a:cubicBezTo>
                <a:cubicBezTo>
                  <a:pt x="1098956" y="522579"/>
                  <a:pt x="1097851" y="525132"/>
                  <a:pt x="1096251" y="527189"/>
                </a:cubicBezTo>
                <a:cubicBezTo>
                  <a:pt x="1094651" y="529247"/>
                  <a:pt x="1092479" y="530885"/>
                  <a:pt x="1089736" y="532104"/>
                </a:cubicBezTo>
                <a:cubicBezTo>
                  <a:pt x="1086993" y="533324"/>
                  <a:pt x="1083488" y="534162"/>
                  <a:pt x="1079220" y="534619"/>
                </a:cubicBezTo>
                <a:cubicBezTo>
                  <a:pt x="1077544" y="534924"/>
                  <a:pt x="1075525" y="535114"/>
                  <a:pt x="1073163" y="535190"/>
                </a:cubicBezTo>
                <a:cubicBezTo>
                  <a:pt x="1070800" y="535267"/>
                  <a:pt x="1068362" y="535381"/>
                  <a:pt x="1065847" y="535533"/>
                </a:cubicBezTo>
                <a:cubicBezTo>
                  <a:pt x="1063333" y="535686"/>
                  <a:pt x="1060856" y="535762"/>
                  <a:pt x="1058418" y="535762"/>
                </a:cubicBezTo>
                <a:cubicBezTo>
                  <a:pt x="1055979" y="535762"/>
                  <a:pt x="1053846" y="535762"/>
                  <a:pt x="1052017" y="535762"/>
                </a:cubicBezTo>
                <a:lnTo>
                  <a:pt x="1049045" y="518846"/>
                </a:lnTo>
                <a:cubicBezTo>
                  <a:pt x="1052398" y="519150"/>
                  <a:pt x="1056360" y="519417"/>
                  <a:pt x="1060932" y="519646"/>
                </a:cubicBezTo>
                <a:cubicBezTo>
                  <a:pt x="1065504" y="519874"/>
                  <a:pt x="1069543" y="519836"/>
                  <a:pt x="1073048" y="519531"/>
                </a:cubicBezTo>
                <a:cubicBezTo>
                  <a:pt x="1078382" y="519379"/>
                  <a:pt x="1081849" y="518503"/>
                  <a:pt x="1083449" y="516902"/>
                </a:cubicBezTo>
                <a:cubicBezTo>
                  <a:pt x="1085050" y="515302"/>
                  <a:pt x="1085850" y="511835"/>
                  <a:pt x="1085850" y="506501"/>
                </a:cubicBezTo>
                <a:lnTo>
                  <a:pt x="1085850" y="469240"/>
                </a:lnTo>
                <a:lnTo>
                  <a:pt x="1025042" y="469240"/>
                </a:lnTo>
                <a:lnTo>
                  <a:pt x="1025042" y="535762"/>
                </a:lnTo>
                <a:lnTo>
                  <a:pt x="1010412" y="535762"/>
                </a:lnTo>
                <a:lnTo>
                  <a:pt x="1010412" y="469240"/>
                </a:lnTo>
                <a:lnTo>
                  <a:pt x="949376" y="469240"/>
                </a:lnTo>
                <a:cubicBezTo>
                  <a:pt x="949071" y="476707"/>
                  <a:pt x="948423" y="483641"/>
                  <a:pt x="947433" y="490042"/>
                </a:cubicBezTo>
                <a:cubicBezTo>
                  <a:pt x="946442" y="496443"/>
                  <a:pt x="944994" y="502577"/>
                  <a:pt x="943089" y="508444"/>
                </a:cubicBezTo>
                <a:cubicBezTo>
                  <a:pt x="941184" y="514312"/>
                  <a:pt x="938746" y="520027"/>
                  <a:pt x="935774" y="525589"/>
                </a:cubicBezTo>
                <a:cubicBezTo>
                  <a:pt x="932802" y="531152"/>
                  <a:pt x="929030" y="536676"/>
                  <a:pt x="924458" y="542163"/>
                </a:cubicBezTo>
                <a:lnTo>
                  <a:pt x="910514" y="533705"/>
                </a:lnTo>
                <a:cubicBezTo>
                  <a:pt x="915695" y="526999"/>
                  <a:pt x="919886" y="520636"/>
                  <a:pt x="923087" y="514616"/>
                </a:cubicBezTo>
                <a:cubicBezTo>
                  <a:pt x="926287" y="508597"/>
                  <a:pt x="928802" y="502310"/>
                  <a:pt x="930630" y="495757"/>
                </a:cubicBezTo>
                <a:cubicBezTo>
                  <a:pt x="932459" y="489204"/>
                  <a:pt x="933678" y="482041"/>
                  <a:pt x="934288" y="474269"/>
                </a:cubicBezTo>
                <a:cubicBezTo>
                  <a:pt x="934898" y="466496"/>
                  <a:pt x="935202" y="457581"/>
                  <a:pt x="935202" y="447522"/>
                </a:cubicBezTo>
                <a:close/>
                <a:moveTo>
                  <a:pt x="1197635" y="326136"/>
                </a:moveTo>
                <a:lnTo>
                  <a:pt x="1212266" y="326136"/>
                </a:lnTo>
                <a:lnTo>
                  <a:pt x="1212266" y="348996"/>
                </a:lnTo>
                <a:lnTo>
                  <a:pt x="1275131" y="348996"/>
                </a:lnTo>
                <a:lnTo>
                  <a:pt x="1275131" y="326136"/>
                </a:lnTo>
                <a:lnTo>
                  <a:pt x="1289761" y="326136"/>
                </a:lnTo>
                <a:lnTo>
                  <a:pt x="1289761" y="348996"/>
                </a:lnTo>
                <a:lnTo>
                  <a:pt x="1344625" y="348996"/>
                </a:lnTo>
                <a:lnTo>
                  <a:pt x="1344625" y="362712"/>
                </a:lnTo>
                <a:lnTo>
                  <a:pt x="1289761" y="362712"/>
                </a:lnTo>
                <a:lnTo>
                  <a:pt x="1289761" y="381914"/>
                </a:lnTo>
                <a:lnTo>
                  <a:pt x="1275131" y="381914"/>
                </a:lnTo>
                <a:lnTo>
                  <a:pt x="1275131" y="362712"/>
                </a:lnTo>
                <a:lnTo>
                  <a:pt x="1212266" y="362712"/>
                </a:lnTo>
                <a:lnTo>
                  <a:pt x="1212266" y="381914"/>
                </a:lnTo>
                <a:lnTo>
                  <a:pt x="1197635" y="381914"/>
                </a:lnTo>
                <a:lnTo>
                  <a:pt x="1197635" y="362712"/>
                </a:lnTo>
                <a:lnTo>
                  <a:pt x="1142085" y="362712"/>
                </a:lnTo>
                <a:lnTo>
                  <a:pt x="1142085" y="348996"/>
                </a:lnTo>
                <a:lnTo>
                  <a:pt x="1197635" y="348996"/>
                </a:lnTo>
                <a:close/>
                <a:moveTo>
                  <a:pt x="322326" y="325450"/>
                </a:moveTo>
                <a:lnTo>
                  <a:pt x="336499" y="325450"/>
                </a:lnTo>
                <a:cubicBezTo>
                  <a:pt x="348386" y="343433"/>
                  <a:pt x="362712" y="360464"/>
                  <a:pt x="379476" y="376542"/>
                </a:cubicBezTo>
                <a:cubicBezTo>
                  <a:pt x="396240" y="392620"/>
                  <a:pt x="415366" y="407365"/>
                  <a:pt x="436854" y="420776"/>
                </a:cubicBezTo>
                <a:lnTo>
                  <a:pt x="426567" y="435635"/>
                </a:lnTo>
                <a:cubicBezTo>
                  <a:pt x="406603" y="422376"/>
                  <a:pt x="388277" y="407822"/>
                  <a:pt x="371589" y="391973"/>
                </a:cubicBezTo>
                <a:cubicBezTo>
                  <a:pt x="354901" y="376123"/>
                  <a:pt x="340842" y="359511"/>
                  <a:pt x="329412" y="342138"/>
                </a:cubicBezTo>
                <a:cubicBezTo>
                  <a:pt x="317525" y="359664"/>
                  <a:pt x="303467" y="376275"/>
                  <a:pt x="287236" y="391973"/>
                </a:cubicBezTo>
                <a:cubicBezTo>
                  <a:pt x="271005" y="407670"/>
                  <a:pt x="252984" y="421995"/>
                  <a:pt x="233172" y="434950"/>
                </a:cubicBezTo>
                <a:lnTo>
                  <a:pt x="222428" y="420548"/>
                </a:lnTo>
                <a:cubicBezTo>
                  <a:pt x="232943" y="413994"/>
                  <a:pt x="243040" y="406946"/>
                  <a:pt x="252717" y="399402"/>
                </a:cubicBezTo>
                <a:cubicBezTo>
                  <a:pt x="262395" y="391858"/>
                  <a:pt x="271463" y="384048"/>
                  <a:pt x="279921" y="375971"/>
                </a:cubicBezTo>
                <a:cubicBezTo>
                  <a:pt x="288379" y="367893"/>
                  <a:pt x="296189" y="359588"/>
                  <a:pt x="303352" y="351053"/>
                </a:cubicBezTo>
                <a:cubicBezTo>
                  <a:pt x="310515" y="342519"/>
                  <a:pt x="316839" y="333984"/>
                  <a:pt x="322326" y="325450"/>
                </a:cubicBezTo>
                <a:close/>
                <a:moveTo>
                  <a:pt x="1945843" y="325221"/>
                </a:moveTo>
                <a:lnTo>
                  <a:pt x="1960931" y="325221"/>
                </a:lnTo>
                <a:lnTo>
                  <a:pt x="1960931" y="367055"/>
                </a:lnTo>
                <a:lnTo>
                  <a:pt x="2028596" y="367055"/>
                </a:lnTo>
                <a:lnTo>
                  <a:pt x="2028596" y="381228"/>
                </a:lnTo>
                <a:lnTo>
                  <a:pt x="1973504" y="381228"/>
                </a:lnTo>
                <a:cubicBezTo>
                  <a:pt x="1976856" y="391287"/>
                  <a:pt x="1980933" y="401231"/>
                  <a:pt x="1985734" y="411061"/>
                </a:cubicBezTo>
                <a:cubicBezTo>
                  <a:pt x="1990534" y="420890"/>
                  <a:pt x="1995754" y="430225"/>
                  <a:pt x="2001393" y="439064"/>
                </a:cubicBezTo>
                <a:cubicBezTo>
                  <a:pt x="2007031" y="447903"/>
                  <a:pt x="2012975" y="456095"/>
                  <a:pt x="2019224" y="463639"/>
                </a:cubicBezTo>
                <a:cubicBezTo>
                  <a:pt x="2025472" y="471182"/>
                  <a:pt x="2031721" y="477774"/>
                  <a:pt x="2037969" y="483413"/>
                </a:cubicBezTo>
                <a:lnTo>
                  <a:pt x="2025853" y="496443"/>
                </a:lnTo>
                <a:cubicBezTo>
                  <a:pt x="2020214" y="491109"/>
                  <a:pt x="2014271" y="484289"/>
                  <a:pt x="2008022" y="475983"/>
                </a:cubicBezTo>
                <a:cubicBezTo>
                  <a:pt x="2001774" y="467677"/>
                  <a:pt x="1995678" y="458457"/>
                  <a:pt x="1989734" y="448323"/>
                </a:cubicBezTo>
                <a:cubicBezTo>
                  <a:pt x="1983791" y="438188"/>
                  <a:pt x="1978342" y="427406"/>
                  <a:pt x="1973389" y="415976"/>
                </a:cubicBezTo>
                <a:cubicBezTo>
                  <a:pt x="1968436" y="404546"/>
                  <a:pt x="1964360" y="392963"/>
                  <a:pt x="1961159" y="381228"/>
                </a:cubicBezTo>
                <a:lnTo>
                  <a:pt x="1960931" y="381228"/>
                </a:lnTo>
                <a:lnTo>
                  <a:pt x="1960931" y="483413"/>
                </a:lnTo>
                <a:lnTo>
                  <a:pt x="2000707" y="483413"/>
                </a:lnTo>
                <a:lnTo>
                  <a:pt x="2000707" y="497586"/>
                </a:lnTo>
                <a:lnTo>
                  <a:pt x="1960931" y="497586"/>
                </a:lnTo>
                <a:lnTo>
                  <a:pt x="1960931" y="540105"/>
                </a:lnTo>
                <a:lnTo>
                  <a:pt x="1945843" y="540105"/>
                </a:lnTo>
                <a:lnTo>
                  <a:pt x="1945843" y="497586"/>
                </a:lnTo>
                <a:lnTo>
                  <a:pt x="1905609" y="497586"/>
                </a:lnTo>
                <a:lnTo>
                  <a:pt x="1905609" y="483413"/>
                </a:lnTo>
                <a:lnTo>
                  <a:pt x="1945843" y="483413"/>
                </a:lnTo>
                <a:lnTo>
                  <a:pt x="1945843" y="381228"/>
                </a:lnTo>
                <a:lnTo>
                  <a:pt x="1945386" y="381228"/>
                </a:lnTo>
                <a:cubicBezTo>
                  <a:pt x="1942185" y="392201"/>
                  <a:pt x="1938261" y="403136"/>
                  <a:pt x="1933613" y="414032"/>
                </a:cubicBezTo>
                <a:cubicBezTo>
                  <a:pt x="1928965" y="424929"/>
                  <a:pt x="1923783" y="435407"/>
                  <a:pt x="1918068" y="445465"/>
                </a:cubicBezTo>
                <a:cubicBezTo>
                  <a:pt x="1912353" y="455523"/>
                  <a:pt x="1906257" y="464972"/>
                  <a:pt x="1899780" y="473811"/>
                </a:cubicBezTo>
                <a:cubicBezTo>
                  <a:pt x="1893303" y="482651"/>
                  <a:pt x="1886712" y="490575"/>
                  <a:pt x="1880006" y="497586"/>
                </a:cubicBezTo>
                <a:lnTo>
                  <a:pt x="1868348" y="486842"/>
                </a:lnTo>
                <a:lnTo>
                  <a:pt x="1868348" y="538048"/>
                </a:lnTo>
                <a:lnTo>
                  <a:pt x="1853489" y="538048"/>
                </a:lnTo>
                <a:lnTo>
                  <a:pt x="1853489" y="412547"/>
                </a:lnTo>
                <a:cubicBezTo>
                  <a:pt x="1847240" y="424434"/>
                  <a:pt x="1840535" y="435788"/>
                  <a:pt x="1833372" y="446608"/>
                </a:cubicBezTo>
                <a:lnTo>
                  <a:pt x="1820799" y="437693"/>
                </a:lnTo>
                <a:cubicBezTo>
                  <a:pt x="1825523" y="430377"/>
                  <a:pt x="1830362" y="422300"/>
                  <a:pt x="1835315" y="413461"/>
                </a:cubicBezTo>
                <a:cubicBezTo>
                  <a:pt x="1840268" y="404622"/>
                  <a:pt x="1844954" y="395326"/>
                  <a:pt x="1849374" y="385572"/>
                </a:cubicBezTo>
                <a:cubicBezTo>
                  <a:pt x="1853793" y="375818"/>
                  <a:pt x="1857870" y="365912"/>
                  <a:pt x="1861604" y="355854"/>
                </a:cubicBezTo>
                <a:cubicBezTo>
                  <a:pt x="1865338" y="345796"/>
                  <a:pt x="1868653" y="335737"/>
                  <a:pt x="1871548" y="325679"/>
                </a:cubicBezTo>
                <a:lnTo>
                  <a:pt x="1887093" y="330251"/>
                </a:lnTo>
                <a:cubicBezTo>
                  <a:pt x="1884197" y="339395"/>
                  <a:pt x="1881226" y="348234"/>
                  <a:pt x="1878177" y="356768"/>
                </a:cubicBezTo>
                <a:cubicBezTo>
                  <a:pt x="1875129" y="365303"/>
                  <a:pt x="1871853" y="373532"/>
                  <a:pt x="1868348" y="381457"/>
                </a:cubicBezTo>
                <a:lnTo>
                  <a:pt x="1868348" y="485470"/>
                </a:lnTo>
                <a:cubicBezTo>
                  <a:pt x="1874749" y="479222"/>
                  <a:pt x="1881035" y="472211"/>
                  <a:pt x="1887207" y="464439"/>
                </a:cubicBezTo>
                <a:cubicBezTo>
                  <a:pt x="1893379" y="456666"/>
                  <a:pt x="1899209" y="448323"/>
                  <a:pt x="1904695" y="439407"/>
                </a:cubicBezTo>
                <a:cubicBezTo>
                  <a:pt x="1910181" y="430492"/>
                  <a:pt x="1915211" y="421157"/>
                  <a:pt x="1919783" y="411404"/>
                </a:cubicBezTo>
                <a:cubicBezTo>
                  <a:pt x="1924355" y="401650"/>
                  <a:pt x="1928317" y="391592"/>
                  <a:pt x="1931670" y="381228"/>
                </a:cubicBezTo>
                <a:lnTo>
                  <a:pt x="1883435" y="381228"/>
                </a:lnTo>
                <a:lnTo>
                  <a:pt x="1883435" y="367055"/>
                </a:lnTo>
                <a:lnTo>
                  <a:pt x="1945843" y="367055"/>
                </a:lnTo>
                <a:close/>
                <a:moveTo>
                  <a:pt x="1702841" y="324078"/>
                </a:moveTo>
                <a:cubicBezTo>
                  <a:pt x="1704061" y="326364"/>
                  <a:pt x="1705280" y="329108"/>
                  <a:pt x="1706499" y="332308"/>
                </a:cubicBezTo>
                <a:cubicBezTo>
                  <a:pt x="1707718" y="335508"/>
                  <a:pt x="1709090" y="339090"/>
                  <a:pt x="1710614" y="343052"/>
                </a:cubicBezTo>
                <a:lnTo>
                  <a:pt x="1714500" y="353797"/>
                </a:lnTo>
                <a:lnTo>
                  <a:pt x="1792910" y="353797"/>
                </a:lnTo>
                <a:lnTo>
                  <a:pt x="1792910" y="402488"/>
                </a:lnTo>
                <a:lnTo>
                  <a:pt x="1777593" y="402488"/>
                </a:lnTo>
                <a:lnTo>
                  <a:pt x="1777593" y="368655"/>
                </a:lnTo>
                <a:lnTo>
                  <a:pt x="1624431" y="368655"/>
                </a:lnTo>
                <a:lnTo>
                  <a:pt x="1624431" y="402260"/>
                </a:lnTo>
                <a:lnTo>
                  <a:pt x="1609344" y="402260"/>
                </a:lnTo>
                <a:lnTo>
                  <a:pt x="1609344" y="353797"/>
                </a:lnTo>
                <a:lnTo>
                  <a:pt x="1697583" y="353797"/>
                </a:lnTo>
                <a:cubicBezTo>
                  <a:pt x="1696669" y="351510"/>
                  <a:pt x="1695717" y="349110"/>
                  <a:pt x="1694726" y="346595"/>
                </a:cubicBezTo>
                <a:cubicBezTo>
                  <a:pt x="1693735" y="344081"/>
                  <a:pt x="1692783" y="341681"/>
                  <a:pt x="1691869" y="339395"/>
                </a:cubicBezTo>
                <a:cubicBezTo>
                  <a:pt x="1690954" y="337109"/>
                  <a:pt x="1690116" y="335089"/>
                  <a:pt x="1689354" y="333337"/>
                </a:cubicBezTo>
                <a:cubicBezTo>
                  <a:pt x="1688592" y="331584"/>
                  <a:pt x="1688058" y="330327"/>
                  <a:pt x="1687754" y="329565"/>
                </a:cubicBezTo>
                <a:close/>
                <a:moveTo>
                  <a:pt x="790499" y="324078"/>
                </a:moveTo>
                <a:cubicBezTo>
                  <a:pt x="791718" y="326822"/>
                  <a:pt x="793127" y="330479"/>
                  <a:pt x="794728" y="335051"/>
                </a:cubicBezTo>
                <a:cubicBezTo>
                  <a:pt x="796328" y="339623"/>
                  <a:pt x="797890" y="344271"/>
                  <a:pt x="799414" y="348996"/>
                </a:cubicBezTo>
                <a:lnTo>
                  <a:pt x="888797" y="348996"/>
                </a:lnTo>
                <a:lnTo>
                  <a:pt x="888797" y="362712"/>
                </a:lnTo>
                <a:lnTo>
                  <a:pt x="748436" y="362712"/>
                </a:lnTo>
                <a:cubicBezTo>
                  <a:pt x="751484" y="366369"/>
                  <a:pt x="754685" y="370408"/>
                  <a:pt x="758037" y="374828"/>
                </a:cubicBezTo>
                <a:cubicBezTo>
                  <a:pt x="761390" y="379247"/>
                  <a:pt x="764667" y="383743"/>
                  <a:pt x="767867" y="388315"/>
                </a:cubicBezTo>
                <a:lnTo>
                  <a:pt x="758723" y="394259"/>
                </a:lnTo>
                <a:lnTo>
                  <a:pt x="803757" y="394259"/>
                </a:lnTo>
                <a:cubicBezTo>
                  <a:pt x="807567" y="389687"/>
                  <a:pt x="811263" y="384543"/>
                  <a:pt x="814845" y="378828"/>
                </a:cubicBezTo>
                <a:cubicBezTo>
                  <a:pt x="818426" y="373113"/>
                  <a:pt x="821436" y="367817"/>
                  <a:pt x="823874" y="362941"/>
                </a:cubicBezTo>
                <a:lnTo>
                  <a:pt x="836904" y="369799"/>
                </a:lnTo>
                <a:cubicBezTo>
                  <a:pt x="834618" y="373761"/>
                  <a:pt x="832028" y="377837"/>
                  <a:pt x="829132" y="382028"/>
                </a:cubicBezTo>
                <a:cubicBezTo>
                  <a:pt x="826236" y="386219"/>
                  <a:pt x="823341" y="390296"/>
                  <a:pt x="820445" y="394259"/>
                </a:cubicBezTo>
                <a:lnTo>
                  <a:pt x="872566" y="394259"/>
                </a:lnTo>
                <a:lnTo>
                  <a:pt x="872566" y="509244"/>
                </a:lnTo>
                <a:cubicBezTo>
                  <a:pt x="872566" y="514426"/>
                  <a:pt x="872223" y="518541"/>
                  <a:pt x="871537" y="521589"/>
                </a:cubicBezTo>
                <a:cubicBezTo>
                  <a:pt x="870851" y="524637"/>
                  <a:pt x="869594" y="527037"/>
                  <a:pt x="867765" y="528790"/>
                </a:cubicBezTo>
                <a:cubicBezTo>
                  <a:pt x="865937" y="530542"/>
                  <a:pt x="863384" y="531761"/>
                  <a:pt x="860107" y="532447"/>
                </a:cubicBezTo>
                <a:cubicBezTo>
                  <a:pt x="856831" y="533133"/>
                  <a:pt x="852678" y="533705"/>
                  <a:pt x="847649" y="534162"/>
                </a:cubicBezTo>
                <a:cubicBezTo>
                  <a:pt x="843686" y="534467"/>
                  <a:pt x="839533" y="534733"/>
                  <a:pt x="835190" y="534962"/>
                </a:cubicBezTo>
                <a:cubicBezTo>
                  <a:pt x="830847" y="535190"/>
                  <a:pt x="826846" y="535229"/>
                  <a:pt x="823189" y="535076"/>
                </a:cubicBezTo>
                <a:lnTo>
                  <a:pt x="820217" y="519989"/>
                </a:lnTo>
                <a:cubicBezTo>
                  <a:pt x="823722" y="520293"/>
                  <a:pt x="827532" y="520522"/>
                  <a:pt x="831647" y="520674"/>
                </a:cubicBezTo>
                <a:cubicBezTo>
                  <a:pt x="835761" y="520827"/>
                  <a:pt x="839571" y="520827"/>
                  <a:pt x="843077" y="520674"/>
                </a:cubicBezTo>
                <a:cubicBezTo>
                  <a:pt x="846582" y="520674"/>
                  <a:pt x="849363" y="520522"/>
                  <a:pt x="851421" y="520217"/>
                </a:cubicBezTo>
                <a:cubicBezTo>
                  <a:pt x="853478" y="519912"/>
                  <a:pt x="855002" y="519265"/>
                  <a:pt x="855993" y="518274"/>
                </a:cubicBezTo>
                <a:cubicBezTo>
                  <a:pt x="856983" y="517283"/>
                  <a:pt x="857631" y="515836"/>
                  <a:pt x="857936" y="513931"/>
                </a:cubicBezTo>
                <a:cubicBezTo>
                  <a:pt x="858240" y="512026"/>
                  <a:pt x="858393" y="509473"/>
                  <a:pt x="858393" y="506273"/>
                </a:cubicBezTo>
                <a:lnTo>
                  <a:pt x="858393" y="407517"/>
                </a:lnTo>
                <a:lnTo>
                  <a:pt x="716204" y="407517"/>
                </a:lnTo>
                <a:lnTo>
                  <a:pt x="716204" y="536448"/>
                </a:lnTo>
                <a:lnTo>
                  <a:pt x="702030" y="536448"/>
                </a:lnTo>
                <a:lnTo>
                  <a:pt x="702030" y="394259"/>
                </a:lnTo>
                <a:lnTo>
                  <a:pt x="754837" y="394259"/>
                </a:lnTo>
                <a:cubicBezTo>
                  <a:pt x="751941" y="389839"/>
                  <a:pt x="748855" y="385419"/>
                  <a:pt x="745579" y="381000"/>
                </a:cubicBezTo>
                <a:cubicBezTo>
                  <a:pt x="742302" y="376580"/>
                  <a:pt x="739292" y="372770"/>
                  <a:pt x="736549" y="369570"/>
                </a:cubicBezTo>
                <a:lnTo>
                  <a:pt x="747522" y="362712"/>
                </a:lnTo>
                <a:lnTo>
                  <a:pt x="685114" y="362712"/>
                </a:lnTo>
                <a:lnTo>
                  <a:pt x="685114" y="348996"/>
                </a:lnTo>
                <a:lnTo>
                  <a:pt x="783641" y="348996"/>
                </a:lnTo>
                <a:cubicBezTo>
                  <a:pt x="782269" y="345186"/>
                  <a:pt x="780821" y="341376"/>
                  <a:pt x="779297" y="337566"/>
                </a:cubicBezTo>
                <a:cubicBezTo>
                  <a:pt x="777773" y="333756"/>
                  <a:pt x="776402" y="330403"/>
                  <a:pt x="775182" y="327507"/>
                </a:cubicBezTo>
                <a:close/>
                <a:moveTo>
                  <a:pt x="1470355" y="322936"/>
                </a:moveTo>
                <a:cubicBezTo>
                  <a:pt x="1471422" y="325069"/>
                  <a:pt x="1472603" y="327736"/>
                  <a:pt x="1473898" y="330937"/>
                </a:cubicBezTo>
                <a:cubicBezTo>
                  <a:pt x="1475194" y="334137"/>
                  <a:pt x="1476603" y="337642"/>
                  <a:pt x="1478127" y="341452"/>
                </a:cubicBezTo>
                <a:cubicBezTo>
                  <a:pt x="1479499" y="344957"/>
                  <a:pt x="1480795" y="348462"/>
                  <a:pt x="1482014" y="351968"/>
                </a:cubicBezTo>
                <a:cubicBezTo>
                  <a:pt x="1483233" y="355473"/>
                  <a:pt x="1484300" y="358673"/>
                  <a:pt x="1485214" y="361569"/>
                </a:cubicBezTo>
                <a:lnTo>
                  <a:pt x="1571625" y="361569"/>
                </a:lnTo>
                <a:lnTo>
                  <a:pt x="1571625" y="376656"/>
                </a:lnTo>
                <a:lnTo>
                  <a:pt x="1533449" y="376656"/>
                </a:lnTo>
                <a:cubicBezTo>
                  <a:pt x="1523238" y="417195"/>
                  <a:pt x="1506931" y="449275"/>
                  <a:pt x="1484528" y="472897"/>
                </a:cubicBezTo>
                <a:lnTo>
                  <a:pt x="1483614" y="473811"/>
                </a:lnTo>
                <a:cubicBezTo>
                  <a:pt x="1494891" y="483260"/>
                  <a:pt x="1508303" y="491985"/>
                  <a:pt x="1523847" y="499986"/>
                </a:cubicBezTo>
                <a:cubicBezTo>
                  <a:pt x="1539392" y="507987"/>
                  <a:pt x="1557223" y="515264"/>
                  <a:pt x="1577340" y="521817"/>
                </a:cubicBezTo>
                <a:lnTo>
                  <a:pt x="1570711" y="538048"/>
                </a:lnTo>
                <a:cubicBezTo>
                  <a:pt x="1549679" y="530123"/>
                  <a:pt x="1531010" y="521741"/>
                  <a:pt x="1514703" y="512902"/>
                </a:cubicBezTo>
                <a:cubicBezTo>
                  <a:pt x="1498397" y="504063"/>
                  <a:pt x="1484300" y="494538"/>
                  <a:pt x="1472413" y="484327"/>
                </a:cubicBezTo>
                <a:cubicBezTo>
                  <a:pt x="1449248" y="504596"/>
                  <a:pt x="1416786" y="522960"/>
                  <a:pt x="1375029" y="539420"/>
                </a:cubicBezTo>
                <a:lnTo>
                  <a:pt x="1367256" y="524103"/>
                </a:lnTo>
                <a:cubicBezTo>
                  <a:pt x="1387221" y="516788"/>
                  <a:pt x="1405013" y="508825"/>
                  <a:pt x="1420635" y="500215"/>
                </a:cubicBezTo>
                <a:cubicBezTo>
                  <a:pt x="1436256" y="491604"/>
                  <a:pt x="1449629" y="482651"/>
                  <a:pt x="1460754" y="473354"/>
                </a:cubicBezTo>
                <a:cubicBezTo>
                  <a:pt x="1460449" y="473354"/>
                  <a:pt x="1460297" y="473202"/>
                  <a:pt x="1460297" y="472897"/>
                </a:cubicBezTo>
                <a:cubicBezTo>
                  <a:pt x="1437894" y="449580"/>
                  <a:pt x="1421206" y="417500"/>
                  <a:pt x="1410233" y="376656"/>
                </a:cubicBezTo>
                <a:lnTo>
                  <a:pt x="1372971" y="376656"/>
                </a:lnTo>
                <a:lnTo>
                  <a:pt x="1372971" y="361569"/>
                </a:lnTo>
                <a:lnTo>
                  <a:pt x="1468983" y="361569"/>
                </a:lnTo>
                <a:cubicBezTo>
                  <a:pt x="1468221" y="359435"/>
                  <a:pt x="1467383" y="357035"/>
                  <a:pt x="1466469" y="354368"/>
                </a:cubicBezTo>
                <a:cubicBezTo>
                  <a:pt x="1465554" y="351701"/>
                  <a:pt x="1464564" y="349072"/>
                  <a:pt x="1463497" y="346481"/>
                </a:cubicBezTo>
                <a:cubicBezTo>
                  <a:pt x="1460449" y="338709"/>
                  <a:pt x="1457782" y="332460"/>
                  <a:pt x="1455496" y="327736"/>
                </a:cubicBezTo>
                <a:close/>
                <a:moveTo>
                  <a:pt x="425653" y="146761"/>
                </a:moveTo>
                <a:lnTo>
                  <a:pt x="425653" y="185395"/>
                </a:lnTo>
                <a:lnTo>
                  <a:pt x="461315" y="185395"/>
                </a:lnTo>
                <a:lnTo>
                  <a:pt x="461315" y="146761"/>
                </a:lnTo>
                <a:close/>
                <a:moveTo>
                  <a:pt x="650824" y="134417"/>
                </a:moveTo>
                <a:lnTo>
                  <a:pt x="650824" y="149047"/>
                </a:lnTo>
                <a:lnTo>
                  <a:pt x="706602" y="149047"/>
                </a:lnTo>
                <a:lnTo>
                  <a:pt x="706602" y="134417"/>
                </a:lnTo>
                <a:close/>
                <a:moveTo>
                  <a:pt x="581558" y="134417"/>
                </a:moveTo>
                <a:lnTo>
                  <a:pt x="581558" y="149047"/>
                </a:lnTo>
                <a:lnTo>
                  <a:pt x="637337" y="149047"/>
                </a:lnTo>
                <a:lnTo>
                  <a:pt x="637337" y="134417"/>
                </a:lnTo>
                <a:close/>
                <a:moveTo>
                  <a:pt x="1753590" y="125502"/>
                </a:moveTo>
                <a:lnTo>
                  <a:pt x="1753590" y="188366"/>
                </a:lnTo>
                <a:lnTo>
                  <a:pt x="1805254" y="188366"/>
                </a:lnTo>
                <a:lnTo>
                  <a:pt x="1805254" y="125502"/>
                </a:lnTo>
                <a:close/>
                <a:moveTo>
                  <a:pt x="1651177" y="125502"/>
                </a:moveTo>
                <a:lnTo>
                  <a:pt x="1651177" y="188366"/>
                </a:lnTo>
                <a:lnTo>
                  <a:pt x="1700098" y="188366"/>
                </a:lnTo>
                <a:lnTo>
                  <a:pt x="1700098" y="125502"/>
                </a:lnTo>
                <a:close/>
                <a:moveTo>
                  <a:pt x="0" y="115900"/>
                </a:moveTo>
                <a:lnTo>
                  <a:pt x="54635" y="115900"/>
                </a:lnTo>
                <a:lnTo>
                  <a:pt x="54635" y="129617"/>
                </a:lnTo>
                <a:lnTo>
                  <a:pt x="0" y="129617"/>
                </a:lnTo>
                <a:close/>
                <a:moveTo>
                  <a:pt x="1739417" y="110871"/>
                </a:moveTo>
                <a:lnTo>
                  <a:pt x="1819199" y="110871"/>
                </a:lnTo>
                <a:lnTo>
                  <a:pt x="1819199" y="202539"/>
                </a:lnTo>
                <a:lnTo>
                  <a:pt x="1739417" y="202539"/>
                </a:lnTo>
                <a:close/>
                <a:moveTo>
                  <a:pt x="1637004" y="110871"/>
                </a:moveTo>
                <a:lnTo>
                  <a:pt x="1714043" y="110871"/>
                </a:lnTo>
                <a:lnTo>
                  <a:pt x="1714043" y="202539"/>
                </a:lnTo>
                <a:lnTo>
                  <a:pt x="1637004" y="202539"/>
                </a:lnTo>
                <a:close/>
                <a:moveTo>
                  <a:pt x="650824" y="109728"/>
                </a:moveTo>
                <a:lnTo>
                  <a:pt x="650824" y="124359"/>
                </a:lnTo>
                <a:lnTo>
                  <a:pt x="706602" y="124359"/>
                </a:lnTo>
                <a:lnTo>
                  <a:pt x="706602" y="109728"/>
                </a:lnTo>
                <a:close/>
                <a:moveTo>
                  <a:pt x="581558" y="109728"/>
                </a:moveTo>
                <a:lnTo>
                  <a:pt x="581558" y="124359"/>
                </a:lnTo>
                <a:lnTo>
                  <a:pt x="637337" y="124359"/>
                </a:lnTo>
                <a:lnTo>
                  <a:pt x="637337" y="109728"/>
                </a:lnTo>
                <a:close/>
                <a:moveTo>
                  <a:pt x="1913839" y="109500"/>
                </a:moveTo>
                <a:cubicBezTo>
                  <a:pt x="1901952" y="109500"/>
                  <a:pt x="1892427" y="113272"/>
                  <a:pt x="1885264" y="120816"/>
                </a:cubicBezTo>
                <a:cubicBezTo>
                  <a:pt x="1878101" y="128359"/>
                  <a:pt x="1874520" y="138227"/>
                  <a:pt x="1874520" y="150419"/>
                </a:cubicBezTo>
                <a:cubicBezTo>
                  <a:pt x="1874520" y="162763"/>
                  <a:pt x="1878139" y="172669"/>
                  <a:pt x="1885378" y="180137"/>
                </a:cubicBezTo>
                <a:cubicBezTo>
                  <a:pt x="1892617" y="187604"/>
                  <a:pt x="1902104" y="191338"/>
                  <a:pt x="1913839" y="191338"/>
                </a:cubicBezTo>
                <a:cubicBezTo>
                  <a:pt x="1925574" y="191338"/>
                  <a:pt x="1935061" y="187566"/>
                  <a:pt x="1942300" y="180022"/>
                </a:cubicBezTo>
                <a:cubicBezTo>
                  <a:pt x="1949539" y="172479"/>
                  <a:pt x="1953158" y="162611"/>
                  <a:pt x="1953158" y="150419"/>
                </a:cubicBezTo>
                <a:cubicBezTo>
                  <a:pt x="1953158" y="137922"/>
                  <a:pt x="1949577" y="127978"/>
                  <a:pt x="1942414" y="120587"/>
                </a:cubicBezTo>
                <a:cubicBezTo>
                  <a:pt x="1935251" y="113195"/>
                  <a:pt x="1925726" y="109500"/>
                  <a:pt x="1913839" y="109500"/>
                </a:cubicBezTo>
                <a:close/>
                <a:moveTo>
                  <a:pt x="425653" y="99899"/>
                </a:moveTo>
                <a:lnTo>
                  <a:pt x="425653" y="133960"/>
                </a:lnTo>
                <a:lnTo>
                  <a:pt x="461315" y="133960"/>
                </a:lnTo>
                <a:lnTo>
                  <a:pt x="461315" y="99899"/>
                </a:lnTo>
                <a:close/>
                <a:moveTo>
                  <a:pt x="2520772" y="90755"/>
                </a:moveTo>
                <a:lnTo>
                  <a:pt x="2536088" y="90755"/>
                </a:lnTo>
                <a:cubicBezTo>
                  <a:pt x="2536088" y="96394"/>
                  <a:pt x="2536088" y="101575"/>
                  <a:pt x="2536088" y="106299"/>
                </a:cubicBezTo>
                <a:cubicBezTo>
                  <a:pt x="2536088" y="111024"/>
                  <a:pt x="2536012" y="115291"/>
                  <a:pt x="2535859" y="119101"/>
                </a:cubicBezTo>
                <a:cubicBezTo>
                  <a:pt x="2535707" y="129159"/>
                  <a:pt x="2534335" y="138455"/>
                  <a:pt x="2531745" y="146990"/>
                </a:cubicBezTo>
                <a:cubicBezTo>
                  <a:pt x="2537841" y="149428"/>
                  <a:pt x="2544661" y="152514"/>
                  <a:pt x="2552205" y="156248"/>
                </a:cubicBezTo>
                <a:cubicBezTo>
                  <a:pt x="2559748" y="159982"/>
                  <a:pt x="2568168" y="164363"/>
                  <a:pt x="2577465" y="169393"/>
                </a:cubicBezTo>
                <a:cubicBezTo>
                  <a:pt x="2587675" y="174727"/>
                  <a:pt x="2597163" y="179984"/>
                  <a:pt x="2605925" y="185166"/>
                </a:cubicBezTo>
                <a:cubicBezTo>
                  <a:pt x="2614689" y="190347"/>
                  <a:pt x="2621889" y="194996"/>
                  <a:pt x="2627528" y="199111"/>
                </a:cubicBezTo>
                <a:lnTo>
                  <a:pt x="2616784" y="213969"/>
                </a:lnTo>
                <a:cubicBezTo>
                  <a:pt x="2611145" y="209550"/>
                  <a:pt x="2604516" y="204902"/>
                  <a:pt x="2596896" y="200025"/>
                </a:cubicBezTo>
                <a:cubicBezTo>
                  <a:pt x="2589276" y="195148"/>
                  <a:pt x="2580437" y="189966"/>
                  <a:pt x="2570378" y="184480"/>
                </a:cubicBezTo>
                <a:cubicBezTo>
                  <a:pt x="2561387" y="179451"/>
                  <a:pt x="2553195" y="175031"/>
                  <a:pt x="2545804" y="171221"/>
                </a:cubicBezTo>
                <a:cubicBezTo>
                  <a:pt x="2538412" y="167411"/>
                  <a:pt x="2531745" y="164211"/>
                  <a:pt x="2525801" y="161620"/>
                </a:cubicBezTo>
                <a:cubicBezTo>
                  <a:pt x="2523210" y="166344"/>
                  <a:pt x="2520239" y="170612"/>
                  <a:pt x="2516886" y="174422"/>
                </a:cubicBezTo>
                <a:cubicBezTo>
                  <a:pt x="2510790" y="181432"/>
                  <a:pt x="2501265" y="188290"/>
                  <a:pt x="2488311" y="194996"/>
                </a:cubicBezTo>
                <a:cubicBezTo>
                  <a:pt x="2475357" y="201701"/>
                  <a:pt x="2458135" y="208407"/>
                  <a:pt x="2436647" y="215112"/>
                </a:cubicBezTo>
                <a:lnTo>
                  <a:pt x="2427275" y="198653"/>
                </a:lnTo>
                <a:cubicBezTo>
                  <a:pt x="2467508" y="187528"/>
                  <a:pt x="2492959" y="176174"/>
                  <a:pt x="2503627" y="164592"/>
                </a:cubicBezTo>
                <a:cubicBezTo>
                  <a:pt x="2514295" y="153010"/>
                  <a:pt x="2519934" y="137541"/>
                  <a:pt x="2520543" y="118186"/>
                </a:cubicBezTo>
                <a:cubicBezTo>
                  <a:pt x="2520543" y="116205"/>
                  <a:pt x="2520581" y="113691"/>
                  <a:pt x="2520657" y="110643"/>
                </a:cubicBezTo>
                <a:cubicBezTo>
                  <a:pt x="2520734" y="107595"/>
                  <a:pt x="2520772" y="104547"/>
                  <a:pt x="2520772" y="101499"/>
                </a:cubicBezTo>
                <a:close/>
                <a:moveTo>
                  <a:pt x="366674" y="78867"/>
                </a:moveTo>
                <a:lnTo>
                  <a:pt x="380619" y="82982"/>
                </a:lnTo>
                <a:cubicBezTo>
                  <a:pt x="378333" y="91212"/>
                  <a:pt x="375666" y="99708"/>
                  <a:pt x="372618" y="108471"/>
                </a:cubicBezTo>
                <a:cubicBezTo>
                  <a:pt x="369570" y="117234"/>
                  <a:pt x="366141" y="126340"/>
                  <a:pt x="362331" y="135789"/>
                </a:cubicBezTo>
                <a:cubicBezTo>
                  <a:pt x="354711" y="154838"/>
                  <a:pt x="347396" y="170764"/>
                  <a:pt x="340385" y="183566"/>
                </a:cubicBezTo>
                <a:cubicBezTo>
                  <a:pt x="347091" y="183261"/>
                  <a:pt x="354711" y="182728"/>
                  <a:pt x="363245" y="181965"/>
                </a:cubicBezTo>
                <a:cubicBezTo>
                  <a:pt x="371780" y="181203"/>
                  <a:pt x="379933" y="180365"/>
                  <a:pt x="387705" y="179451"/>
                </a:cubicBezTo>
                <a:cubicBezTo>
                  <a:pt x="387248" y="177927"/>
                  <a:pt x="386753" y="176327"/>
                  <a:pt x="386219" y="174650"/>
                </a:cubicBezTo>
                <a:cubicBezTo>
                  <a:pt x="385686" y="172974"/>
                  <a:pt x="385191" y="171297"/>
                  <a:pt x="384734" y="169621"/>
                </a:cubicBezTo>
                <a:cubicBezTo>
                  <a:pt x="382295" y="161696"/>
                  <a:pt x="380047" y="154648"/>
                  <a:pt x="377990" y="148476"/>
                </a:cubicBezTo>
                <a:cubicBezTo>
                  <a:pt x="375933" y="142303"/>
                  <a:pt x="373989" y="137007"/>
                  <a:pt x="372161" y="132588"/>
                </a:cubicBezTo>
                <a:lnTo>
                  <a:pt x="384734" y="128016"/>
                </a:lnTo>
                <a:cubicBezTo>
                  <a:pt x="388391" y="137160"/>
                  <a:pt x="392506" y="149733"/>
                  <a:pt x="397078" y="165735"/>
                </a:cubicBezTo>
                <a:cubicBezTo>
                  <a:pt x="399516" y="173660"/>
                  <a:pt x="401536" y="180746"/>
                  <a:pt x="403136" y="186995"/>
                </a:cubicBezTo>
                <a:cubicBezTo>
                  <a:pt x="404736" y="193243"/>
                  <a:pt x="405993" y="198806"/>
                  <a:pt x="406908" y="203682"/>
                </a:cubicBezTo>
                <a:lnTo>
                  <a:pt x="394563" y="207569"/>
                </a:lnTo>
                <a:lnTo>
                  <a:pt x="391134" y="192481"/>
                </a:lnTo>
                <a:cubicBezTo>
                  <a:pt x="387020" y="192938"/>
                  <a:pt x="382143" y="193472"/>
                  <a:pt x="376504" y="194081"/>
                </a:cubicBezTo>
                <a:cubicBezTo>
                  <a:pt x="370865" y="194691"/>
                  <a:pt x="364960" y="195224"/>
                  <a:pt x="358787" y="195681"/>
                </a:cubicBezTo>
                <a:cubicBezTo>
                  <a:pt x="352615" y="196139"/>
                  <a:pt x="346405" y="196596"/>
                  <a:pt x="340157" y="197053"/>
                </a:cubicBezTo>
                <a:cubicBezTo>
                  <a:pt x="333908" y="197510"/>
                  <a:pt x="328117" y="197891"/>
                  <a:pt x="322783" y="198196"/>
                </a:cubicBezTo>
                <a:lnTo>
                  <a:pt x="320268" y="184480"/>
                </a:lnTo>
                <a:cubicBezTo>
                  <a:pt x="323012" y="183871"/>
                  <a:pt x="325298" y="182461"/>
                  <a:pt x="327126" y="180251"/>
                </a:cubicBezTo>
                <a:cubicBezTo>
                  <a:pt x="328955" y="178041"/>
                  <a:pt x="330936" y="174727"/>
                  <a:pt x="333070" y="170307"/>
                </a:cubicBezTo>
                <a:cubicBezTo>
                  <a:pt x="335508" y="165278"/>
                  <a:pt x="338023" y="159524"/>
                  <a:pt x="340614" y="153047"/>
                </a:cubicBezTo>
                <a:cubicBezTo>
                  <a:pt x="343205" y="146570"/>
                  <a:pt x="345948" y="139674"/>
                  <a:pt x="348843" y="132360"/>
                </a:cubicBezTo>
                <a:cubicBezTo>
                  <a:pt x="352349" y="123216"/>
                  <a:pt x="355587" y="114186"/>
                  <a:pt x="358559" y="105271"/>
                </a:cubicBezTo>
                <a:cubicBezTo>
                  <a:pt x="361531" y="96355"/>
                  <a:pt x="364236" y="87554"/>
                  <a:pt x="366674" y="78867"/>
                </a:cubicBezTo>
                <a:close/>
                <a:moveTo>
                  <a:pt x="2335606" y="62865"/>
                </a:moveTo>
                <a:lnTo>
                  <a:pt x="2349551" y="62865"/>
                </a:lnTo>
                <a:lnTo>
                  <a:pt x="2349551" y="106071"/>
                </a:lnTo>
                <a:lnTo>
                  <a:pt x="2392756" y="106071"/>
                </a:lnTo>
                <a:lnTo>
                  <a:pt x="2392756" y="120016"/>
                </a:lnTo>
                <a:lnTo>
                  <a:pt x="2349551" y="120016"/>
                </a:lnTo>
                <a:lnTo>
                  <a:pt x="2349551" y="163220"/>
                </a:lnTo>
                <a:lnTo>
                  <a:pt x="2335606" y="163220"/>
                </a:lnTo>
                <a:lnTo>
                  <a:pt x="2335606" y="120016"/>
                </a:lnTo>
                <a:lnTo>
                  <a:pt x="2292172" y="120016"/>
                </a:lnTo>
                <a:lnTo>
                  <a:pt x="2292172" y="106071"/>
                </a:lnTo>
                <a:lnTo>
                  <a:pt x="2335606" y="106071"/>
                </a:lnTo>
                <a:close/>
                <a:moveTo>
                  <a:pt x="425653" y="53950"/>
                </a:moveTo>
                <a:lnTo>
                  <a:pt x="425653" y="87097"/>
                </a:lnTo>
                <a:lnTo>
                  <a:pt x="461315" y="87097"/>
                </a:lnTo>
                <a:lnTo>
                  <a:pt x="461315" y="53950"/>
                </a:lnTo>
                <a:close/>
                <a:moveTo>
                  <a:pt x="721004" y="45720"/>
                </a:moveTo>
                <a:lnTo>
                  <a:pt x="723747" y="56922"/>
                </a:lnTo>
                <a:cubicBezTo>
                  <a:pt x="713689" y="57684"/>
                  <a:pt x="702373" y="58446"/>
                  <a:pt x="689800" y="59207"/>
                </a:cubicBezTo>
                <a:cubicBezTo>
                  <a:pt x="677227" y="59970"/>
                  <a:pt x="664235" y="60579"/>
                  <a:pt x="650824" y="61036"/>
                </a:cubicBezTo>
                <a:lnTo>
                  <a:pt x="650824" y="74981"/>
                </a:lnTo>
                <a:lnTo>
                  <a:pt x="747979" y="74981"/>
                </a:lnTo>
                <a:lnTo>
                  <a:pt x="747979" y="85725"/>
                </a:lnTo>
                <a:lnTo>
                  <a:pt x="650824" y="85725"/>
                </a:lnTo>
                <a:lnTo>
                  <a:pt x="650824" y="99442"/>
                </a:lnTo>
                <a:lnTo>
                  <a:pt x="720318" y="99442"/>
                </a:lnTo>
                <a:lnTo>
                  <a:pt x="720318" y="159334"/>
                </a:lnTo>
                <a:lnTo>
                  <a:pt x="650824" y="159334"/>
                </a:lnTo>
                <a:lnTo>
                  <a:pt x="650824" y="173507"/>
                </a:lnTo>
                <a:lnTo>
                  <a:pt x="726948" y="173507"/>
                </a:lnTo>
                <a:lnTo>
                  <a:pt x="726948" y="184252"/>
                </a:lnTo>
                <a:lnTo>
                  <a:pt x="650824" y="184252"/>
                </a:lnTo>
                <a:lnTo>
                  <a:pt x="650824" y="198653"/>
                </a:lnTo>
                <a:lnTo>
                  <a:pt x="745236" y="198653"/>
                </a:lnTo>
                <a:lnTo>
                  <a:pt x="745236" y="209626"/>
                </a:lnTo>
                <a:lnTo>
                  <a:pt x="542696" y="209626"/>
                </a:lnTo>
                <a:lnTo>
                  <a:pt x="542696" y="198653"/>
                </a:lnTo>
                <a:lnTo>
                  <a:pt x="637337" y="198653"/>
                </a:lnTo>
                <a:lnTo>
                  <a:pt x="637337" y="184252"/>
                </a:lnTo>
                <a:lnTo>
                  <a:pt x="560070" y="184252"/>
                </a:lnTo>
                <a:lnTo>
                  <a:pt x="560070" y="173507"/>
                </a:lnTo>
                <a:lnTo>
                  <a:pt x="637337" y="173507"/>
                </a:lnTo>
                <a:lnTo>
                  <a:pt x="637337" y="159334"/>
                </a:lnTo>
                <a:lnTo>
                  <a:pt x="567842" y="159334"/>
                </a:lnTo>
                <a:lnTo>
                  <a:pt x="567842" y="99442"/>
                </a:lnTo>
                <a:lnTo>
                  <a:pt x="637337" y="99442"/>
                </a:lnTo>
                <a:lnTo>
                  <a:pt x="637337" y="85725"/>
                </a:lnTo>
                <a:lnTo>
                  <a:pt x="540182" y="85725"/>
                </a:lnTo>
                <a:lnTo>
                  <a:pt x="540182" y="74981"/>
                </a:lnTo>
                <a:lnTo>
                  <a:pt x="637337" y="74981"/>
                </a:lnTo>
                <a:lnTo>
                  <a:pt x="637337" y="61494"/>
                </a:lnTo>
                <a:cubicBezTo>
                  <a:pt x="622401" y="62104"/>
                  <a:pt x="608266" y="62484"/>
                  <a:pt x="594931" y="62637"/>
                </a:cubicBezTo>
                <a:cubicBezTo>
                  <a:pt x="581596" y="62789"/>
                  <a:pt x="570357" y="62713"/>
                  <a:pt x="561213" y="62408"/>
                </a:cubicBezTo>
                <a:lnTo>
                  <a:pt x="560070" y="51435"/>
                </a:lnTo>
                <a:cubicBezTo>
                  <a:pt x="566471" y="51588"/>
                  <a:pt x="573976" y="51626"/>
                  <a:pt x="582587" y="51550"/>
                </a:cubicBezTo>
                <a:cubicBezTo>
                  <a:pt x="591198" y="51474"/>
                  <a:pt x="600342" y="51359"/>
                  <a:pt x="610019" y="51207"/>
                </a:cubicBezTo>
                <a:cubicBezTo>
                  <a:pt x="619696" y="51054"/>
                  <a:pt x="629679" y="50788"/>
                  <a:pt x="639965" y="50407"/>
                </a:cubicBezTo>
                <a:cubicBezTo>
                  <a:pt x="650253" y="50025"/>
                  <a:pt x="660273" y="49606"/>
                  <a:pt x="670026" y="49149"/>
                </a:cubicBezTo>
                <a:cubicBezTo>
                  <a:pt x="679780" y="48692"/>
                  <a:pt x="689038" y="48159"/>
                  <a:pt x="697801" y="47549"/>
                </a:cubicBezTo>
                <a:cubicBezTo>
                  <a:pt x="706564" y="46940"/>
                  <a:pt x="714299" y="46330"/>
                  <a:pt x="721004" y="45720"/>
                </a:cubicBezTo>
                <a:close/>
                <a:moveTo>
                  <a:pt x="1154963" y="37719"/>
                </a:moveTo>
                <a:lnTo>
                  <a:pt x="1154963" y="118415"/>
                </a:lnTo>
                <a:lnTo>
                  <a:pt x="1188796" y="118415"/>
                </a:lnTo>
                <a:cubicBezTo>
                  <a:pt x="1201140" y="118415"/>
                  <a:pt x="1210856" y="114834"/>
                  <a:pt x="1217943" y="107671"/>
                </a:cubicBezTo>
                <a:cubicBezTo>
                  <a:pt x="1225029" y="100508"/>
                  <a:pt x="1228572" y="90602"/>
                  <a:pt x="1228572" y="77953"/>
                </a:cubicBezTo>
                <a:cubicBezTo>
                  <a:pt x="1228572" y="65457"/>
                  <a:pt x="1225029" y="55626"/>
                  <a:pt x="1217943" y="48464"/>
                </a:cubicBezTo>
                <a:cubicBezTo>
                  <a:pt x="1210856" y="41301"/>
                  <a:pt x="1201140" y="37719"/>
                  <a:pt x="1188796" y="37719"/>
                </a:cubicBezTo>
                <a:close/>
                <a:moveTo>
                  <a:pt x="1021613" y="37719"/>
                </a:moveTo>
                <a:lnTo>
                  <a:pt x="1021613" y="118415"/>
                </a:lnTo>
                <a:lnTo>
                  <a:pt x="1055446" y="118415"/>
                </a:lnTo>
                <a:cubicBezTo>
                  <a:pt x="1067790" y="118415"/>
                  <a:pt x="1077506" y="114834"/>
                  <a:pt x="1084593" y="107671"/>
                </a:cubicBezTo>
                <a:cubicBezTo>
                  <a:pt x="1091679" y="100508"/>
                  <a:pt x="1095222" y="90602"/>
                  <a:pt x="1095222" y="77953"/>
                </a:cubicBezTo>
                <a:cubicBezTo>
                  <a:pt x="1095222" y="65457"/>
                  <a:pt x="1091679" y="55626"/>
                  <a:pt x="1084593" y="48464"/>
                </a:cubicBezTo>
                <a:cubicBezTo>
                  <a:pt x="1077506" y="41301"/>
                  <a:pt x="1067790" y="37719"/>
                  <a:pt x="1055446" y="37719"/>
                </a:cubicBezTo>
                <a:close/>
                <a:moveTo>
                  <a:pt x="2199589" y="34748"/>
                </a:moveTo>
                <a:cubicBezTo>
                  <a:pt x="2185263" y="34748"/>
                  <a:pt x="2174443" y="41377"/>
                  <a:pt x="2167128" y="54636"/>
                </a:cubicBezTo>
                <a:cubicBezTo>
                  <a:pt x="2159813" y="67894"/>
                  <a:pt x="2156155" y="87402"/>
                  <a:pt x="2156155" y="113157"/>
                </a:cubicBezTo>
                <a:cubicBezTo>
                  <a:pt x="2156155" y="138760"/>
                  <a:pt x="2159813" y="158229"/>
                  <a:pt x="2167128" y="171564"/>
                </a:cubicBezTo>
                <a:cubicBezTo>
                  <a:pt x="2174443" y="184899"/>
                  <a:pt x="2185263" y="191567"/>
                  <a:pt x="2199589" y="191567"/>
                </a:cubicBezTo>
                <a:cubicBezTo>
                  <a:pt x="2213915" y="191567"/>
                  <a:pt x="2224735" y="184899"/>
                  <a:pt x="2232050" y="171564"/>
                </a:cubicBezTo>
                <a:cubicBezTo>
                  <a:pt x="2239365" y="158229"/>
                  <a:pt x="2243023" y="138760"/>
                  <a:pt x="2243023" y="113157"/>
                </a:cubicBezTo>
                <a:cubicBezTo>
                  <a:pt x="2243023" y="87402"/>
                  <a:pt x="2239365" y="67894"/>
                  <a:pt x="2232050" y="54636"/>
                </a:cubicBezTo>
                <a:cubicBezTo>
                  <a:pt x="2224735" y="41377"/>
                  <a:pt x="2213915" y="34748"/>
                  <a:pt x="2199589" y="34748"/>
                </a:cubicBezTo>
                <a:close/>
                <a:moveTo>
                  <a:pt x="2056714" y="34748"/>
                </a:moveTo>
                <a:cubicBezTo>
                  <a:pt x="2042389" y="34748"/>
                  <a:pt x="2031568" y="41377"/>
                  <a:pt x="2024253" y="54636"/>
                </a:cubicBezTo>
                <a:cubicBezTo>
                  <a:pt x="2016938" y="67894"/>
                  <a:pt x="2013280" y="87402"/>
                  <a:pt x="2013280" y="113157"/>
                </a:cubicBezTo>
                <a:cubicBezTo>
                  <a:pt x="2013280" y="138760"/>
                  <a:pt x="2016938" y="158229"/>
                  <a:pt x="2024253" y="171564"/>
                </a:cubicBezTo>
                <a:cubicBezTo>
                  <a:pt x="2031568" y="184899"/>
                  <a:pt x="2042389" y="191567"/>
                  <a:pt x="2056714" y="191567"/>
                </a:cubicBezTo>
                <a:cubicBezTo>
                  <a:pt x="2071039" y="191567"/>
                  <a:pt x="2081860" y="184899"/>
                  <a:pt x="2089175" y="171564"/>
                </a:cubicBezTo>
                <a:cubicBezTo>
                  <a:pt x="2096490" y="158229"/>
                  <a:pt x="2100148" y="138760"/>
                  <a:pt x="2100148" y="113157"/>
                </a:cubicBezTo>
                <a:cubicBezTo>
                  <a:pt x="2100148" y="87402"/>
                  <a:pt x="2096490" y="67894"/>
                  <a:pt x="2089175" y="54636"/>
                </a:cubicBezTo>
                <a:cubicBezTo>
                  <a:pt x="2081860" y="41377"/>
                  <a:pt x="2071039" y="34748"/>
                  <a:pt x="2056714" y="34748"/>
                </a:cubicBezTo>
                <a:close/>
                <a:moveTo>
                  <a:pt x="849249" y="34748"/>
                </a:moveTo>
                <a:lnTo>
                  <a:pt x="863422" y="39548"/>
                </a:lnTo>
                <a:cubicBezTo>
                  <a:pt x="861593" y="43511"/>
                  <a:pt x="859688" y="47397"/>
                  <a:pt x="857707" y="51207"/>
                </a:cubicBezTo>
                <a:cubicBezTo>
                  <a:pt x="855726" y="55017"/>
                  <a:pt x="853668" y="58903"/>
                  <a:pt x="851535" y="62865"/>
                </a:cubicBezTo>
                <a:lnTo>
                  <a:pt x="965606" y="62865"/>
                </a:lnTo>
                <a:lnTo>
                  <a:pt x="965606" y="76810"/>
                </a:lnTo>
                <a:lnTo>
                  <a:pt x="843991" y="76810"/>
                </a:lnTo>
                <a:cubicBezTo>
                  <a:pt x="839724" y="84277"/>
                  <a:pt x="835419" y="91440"/>
                  <a:pt x="831075" y="98299"/>
                </a:cubicBezTo>
                <a:cubicBezTo>
                  <a:pt x="826732" y="105156"/>
                  <a:pt x="822503" y="111557"/>
                  <a:pt x="818388" y="117501"/>
                </a:cubicBezTo>
                <a:lnTo>
                  <a:pt x="871652" y="117501"/>
                </a:lnTo>
                <a:lnTo>
                  <a:pt x="871652" y="88469"/>
                </a:lnTo>
                <a:lnTo>
                  <a:pt x="886739" y="88469"/>
                </a:lnTo>
                <a:lnTo>
                  <a:pt x="886739" y="117501"/>
                </a:lnTo>
                <a:lnTo>
                  <a:pt x="956462" y="117501"/>
                </a:lnTo>
                <a:lnTo>
                  <a:pt x="956462" y="131903"/>
                </a:lnTo>
                <a:lnTo>
                  <a:pt x="886739" y="131903"/>
                </a:lnTo>
                <a:lnTo>
                  <a:pt x="886739" y="164363"/>
                </a:lnTo>
                <a:lnTo>
                  <a:pt x="975665" y="164363"/>
                </a:lnTo>
                <a:lnTo>
                  <a:pt x="975665" y="178994"/>
                </a:lnTo>
                <a:lnTo>
                  <a:pt x="886739" y="178994"/>
                </a:lnTo>
                <a:lnTo>
                  <a:pt x="886739" y="216713"/>
                </a:lnTo>
                <a:lnTo>
                  <a:pt x="871652" y="216713"/>
                </a:lnTo>
                <a:lnTo>
                  <a:pt x="871652" y="178994"/>
                </a:lnTo>
                <a:lnTo>
                  <a:pt x="770153" y="178994"/>
                </a:lnTo>
                <a:lnTo>
                  <a:pt x="770153" y="164363"/>
                </a:lnTo>
                <a:lnTo>
                  <a:pt x="871652" y="164363"/>
                </a:lnTo>
                <a:lnTo>
                  <a:pt x="871652" y="131903"/>
                </a:lnTo>
                <a:lnTo>
                  <a:pt x="799414" y="131903"/>
                </a:lnTo>
                <a:lnTo>
                  <a:pt x="799414" y="117501"/>
                </a:lnTo>
                <a:cubicBezTo>
                  <a:pt x="803224" y="112320"/>
                  <a:pt x="807301" y="106489"/>
                  <a:pt x="811644" y="100013"/>
                </a:cubicBezTo>
                <a:cubicBezTo>
                  <a:pt x="815987" y="93536"/>
                  <a:pt x="820598" y="86259"/>
                  <a:pt x="825474" y="78182"/>
                </a:cubicBezTo>
                <a:lnTo>
                  <a:pt x="826160" y="76810"/>
                </a:lnTo>
                <a:lnTo>
                  <a:pt x="779983" y="76810"/>
                </a:lnTo>
                <a:lnTo>
                  <a:pt x="779983" y="62865"/>
                </a:lnTo>
                <a:lnTo>
                  <a:pt x="834390" y="62865"/>
                </a:lnTo>
                <a:cubicBezTo>
                  <a:pt x="837285" y="57836"/>
                  <a:pt x="839952" y="52997"/>
                  <a:pt x="842391" y="48349"/>
                </a:cubicBezTo>
                <a:cubicBezTo>
                  <a:pt x="844829" y="43701"/>
                  <a:pt x="847115" y="39167"/>
                  <a:pt x="849249" y="34748"/>
                </a:cubicBezTo>
                <a:close/>
                <a:moveTo>
                  <a:pt x="1672437" y="24689"/>
                </a:moveTo>
                <a:lnTo>
                  <a:pt x="1672437" y="69038"/>
                </a:lnTo>
                <a:lnTo>
                  <a:pt x="1783766" y="69038"/>
                </a:lnTo>
                <a:lnTo>
                  <a:pt x="1783766" y="24689"/>
                </a:lnTo>
                <a:close/>
                <a:moveTo>
                  <a:pt x="1922069" y="23089"/>
                </a:moveTo>
                <a:lnTo>
                  <a:pt x="1940357" y="23089"/>
                </a:lnTo>
                <a:lnTo>
                  <a:pt x="1901037" y="79324"/>
                </a:lnTo>
                <a:cubicBezTo>
                  <a:pt x="1894027" y="88926"/>
                  <a:pt x="1888160" y="98299"/>
                  <a:pt x="1883435" y="107442"/>
                </a:cubicBezTo>
                <a:cubicBezTo>
                  <a:pt x="1892731" y="99365"/>
                  <a:pt x="1903400" y="95326"/>
                  <a:pt x="1915439" y="95326"/>
                </a:cubicBezTo>
                <a:cubicBezTo>
                  <a:pt x="1925802" y="95326"/>
                  <a:pt x="1935023" y="97651"/>
                  <a:pt x="1943100" y="102299"/>
                </a:cubicBezTo>
                <a:cubicBezTo>
                  <a:pt x="1951177" y="106947"/>
                  <a:pt x="1957502" y="113462"/>
                  <a:pt x="1962073" y="121844"/>
                </a:cubicBezTo>
                <a:cubicBezTo>
                  <a:pt x="1966646" y="130226"/>
                  <a:pt x="1968931" y="139751"/>
                  <a:pt x="1968931" y="150419"/>
                </a:cubicBezTo>
                <a:cubicBezTo>
                  <a:pt x="1968931" y="160934"/>
                  <a:pt x="1966569" y="170383"/>
                  <a:pt x="1961845" y="178765"/>
                </a:cubicBezTo>
                <a:cubicBezTo>
                  <a:pt x="1957121" y="187147"/>
                  <a:pt x="1950567" y="193700"/>
                  <a:pt x="1942185" y="198425"/>
                </a:cubicBezTo>
                <a:cubicBezTo>
                  <a:pt x="1933803" y="203149"/>
                  <a:pt x="1924355" y="205511"/>
                  <a:pt x="1913839" y="205511"/>
                </a:cubicBezTo>
                <a:cubicBezTo>
                  <a:pt x="1903019" y="205511"/>
                  <a:pt x="1893417" y="203111"/>
                  <a:pt x="1885035" y="198310"/>
                </a:cubicBezTo>
                <a:cubicBezTo>
                  <a:pt x="1876653" y="193510"/>
                  <a:pt x="1870138" y="186766"/>
                  <a:pt x="1865490" y="178079"/>
                </a:cubicBezTo>
                <a:cubicBezTo>
                  <a:pt x="1860842" y="169393"/>
                  <a:pt x="1858518" y="159334"/>
                  <a:pt x="1858518" y="147904"/>
                </a:cubicBezTo>
                <a:cubicBezTo>
                  <a:pt x="1858518" y="136169"/>
                  <a:pt x="1860804" y="124588"/>
                  <a:pt x="1865376" y="113157"/>
                </a:cubicBezTo>
                <a:cubicBezTo>
                  <a:pt x="1869948" y="101728"/>
                  <a:pt x="1877644" y="88088"/>
                  <a:pt x="1888464" y="72238"/>
                </a:cubicBezTo>
                <a:close/>
                <a:moveTo>
                  <a:pt x="1262710" y="23089"/>
                </a:moveTo>
                <a:lnTo>
                  <a:pt x="1377010" y="23089"/>
                </a:lnTo>
                <a:lnTo>
                  <a:pt x="1377010" y="38176"/>
                </a:lnTo>
                <a:lnTo>
                  <a:pt x="1328318" y="38176"/>
                </a:lnTo>
                <a:lnTo>
                  <a:pt x="1328318" y="202997"/>
                </a:lnTo>
                <a:lnTo>
                  <a:pt x="1311402" y="202997"/>
                </a:lnTo>
                <a:lnTo>
                  <a:pt x="1311402" y="38176"/>
                </a:lnTo>
                <a:lnTo>
                  <a:pt x="1262710" y="38176"/>
                </a:lnTo>
                <a:close/>
                <a:moveTo>
                  <a:pt x="1138275" y="23089"/>
                </a:moveTo>
                <a:lnTo>
                  <a:pt x="1190853" y="23089"/>
                </a:lnTo>
                <a:cubicBezTo>
                  <a:pt x="1201826" y="23089"/>
                  <a:pt x="1211465" y="25337"/>
                  <a:pt x="1219771" y="29833"/>
                </a:cubicBezTo>
                <a:cubicBezTo>
                  <a:pt x="1228077" y="34329"/>
                  <a:pt x="1234478" y="40729"/>
                  <a:pt x="1238974" y="49035"/>
                </a:cubicBezTo>
                <a:cubicBezTo>
                  <a:pt x="1243469" y="57341"/>
                  <a:pt x="1245717" y="66980"/>
                  <a:pt x="1245717" y="77953"/>
                </a:cubicBezTo>
                <a:cubicBezTo>
                  <a:pt x="1245717" y="88926"/>
                  <a:pt x="1243469" y="98565"/>
                  <a:pt x="1238974" y="106871"/>
                </a:cubicBezTo>
                <a:cubicBezTo>
                  <a:pt x="1234478" y="115177"/>
                  <a:pt x="1228077" y="121615"/>
                  <a:pt x="1219771" y="126188"/>
                </a:cubicBezTo>
                <a:cubicBezTo>
                  <a:pt x="1211465" y="130759"/>
                  <a:pt x="1201826" y="133045"/>
                  <a:pt x="1190853" y="133045"/>
                </a:cubicBezTo>
                <a:lnTo>
                  <a:pt x="1154963" y="133045"/>
                </a:lnTo>
                <a:lnTo>
                  <a:pt x="1154963" y="202997"/>
                </a:lnTo>
                <a:lnTo>
                  <a:pt x="1138275" y="202997"/>
                </a:lnTo>
                <a:close/>
                <a:moveTo>
                  <a:pt x="1004925" y="23089"/>
                </a:moveTo>
                <a:lnTo>
                  <a:pt x="1057503" y="23089"/>
                </a:lnTo>
                <a:cubicBezTo>
                  <a:pt x="1068476" y="23089"/>
                  <a:pt x="1078115" y="25337"/>
                  <a:pt x="1086421" y="29833"/>
                </a:cubicBezTo>
                <a:cubicBezTo>
                  <a:pt x="1094727" y="34329"/>
                  <a:pt x="1101128" y="40729"/>
                  <a:pt x="1105624" y="49035"/>
                </a:cubicBezTo>
                <a:cubicBezTo>
                  <a:pt x="1110119" y="57341"/>
                  <a:pt x="1112367" y="66980"/>
                  <a:pt x="1112367" y="77953"/>
                </a:cubicBezTo>
                <a:cubicBezTo>
                  <a:pt x="1112367" y="88926"/>
                  <a:pt x="1110119" y="98565"/>
                  <a:pt x="1105624" y="106871"/>
                </a:cubicBezTo>
                <a:cubicBezTo>
                  <a:pt x="1101128" y="115177"/>
                  <a:pt x="1094727" y="121615"/>
                  <a:pt x="1086421" y="126188"/>
                </a:cubicBezTo>
                <a:cubicBezTo>
                  <a:pt x="1078115" y="130759"/>
                  <a:pt x="1068476" y="133045"/>
                  <a:pt x="1057503" y="133045"/>
                </a:cubicBezTo>
                <a:lnTo>
                  <a:pt x="1021613" y="133045"/>
                </a:lnTo>
                <a:lnTo>
                  <a:pt x="1021613" y="202997"/>
                </a:lnTo>
                <a:lnTo>
                  <a:pt x="1004925" y="202997"/>
                </a:lnTo>
                <a:close/>
                <a:moveTo>
                  <a:pt x="2199589" y="20574"/>
                </a:moveTo>
                <a:cubicBezTo>
                  <a:pt x="2218791" y="20574"/>
                  <a:pt x="2233498" y="28614"/>
                  <a:pt x="2243709" y="44691"/>
                </a:cubicBezTo>
                <a:cubicBezTo>
                  <a:pt x="2253920" y="60770"/>
                  <a:pt x="2259025" y="83592"/>
                  <a:pt x="2259025" y="113157"/>
                </a:cubicBezTo>
                <a:cubicBezTo>
                  <a:pt x="2259025" y="142570"/>
                  <a:pt x="2253920" y="165316"/>
                  <a:pt x="2243709" y="181394"/>
                </a:cubicBezTo>
                <a:cubicBezTo>
                  <a:pt x="2233498" y="197472"/>
                  <a:pt x="2218791" y="205511"/>
                  <a:pt x="2199589" y="205511"/>
                </a:cubicBezTo>
                <a:cubicBezTo>
                  <a:pt x="2180387" y="205511"/>
                  <a:pt x="2165680" y="197472"/>
                  <a:pt x="2155469" y="181394"/>
                </a:cubicBezTo>
                <a:cubicBezTo>
                  <a:pt x="2145259" y="165316"/>
                  <a:pt x="2140153" y="142570"/>
                  <a:pt x="2140153" y="113157"/>
                </a:cubicBezTo>
                <a:cubicBezTo>
                  <a:pt x="2140153" y="83592"/>
                  <a:pt x="2145259" y="60770"/>
                  <a:pt x="2155469" y="44691"/>
                </a:cubicBezTo>
                <a:cubicBezTo>
                  <a:pt x="2165680" y="28614"/>
                  <a:pt x="2180387" y="20574"/>
                  <a:pt x="2199589" y="20574"/>
                </a:cubicBezTo>
                <a:close/>
                <a:moveTo>
                  <a:pt x="2056714" y="20574"/>
                </a:moveTo>
                <a:cubicBezTo>
                  <a:pt x="2075917" y="20574"/>
                  <a:pt x="2090623" y="28614"/>
                  <a:pt x="2100834" y="44691"/>
                </a:cubicBezTo>
                <a:cubicBezTo>
                  <a:pt x="2111045" y="60770"/>
                  <a:pt x="2116150" y="83592"/>
                  <a:pt x="2116150" y="113157"/>
                </a:cubicBezTo>
                <a:cubicBezTo>
                  <a:pt x="2116150" y="142570"/>
                  <a:pt x="2111045" y="165316"/>
                  <a:pt x="2100834" y="181394"/>
                </a:cubicBezTo>
                <a:cubicBezTo>
                  <a:pt x="2090623" y="197472"/>
                  <a:pt x="2075917" y="205511"/>
                  <a:pt x="2056714" y="205511"/>
                </a:cubicBezTo>
                <a:cubicBezTo>
                  <a:pt x="2037512" y="205511"/>
                  <a:pt x="2022805" y="197472"/>
                  <a:pt x="2012594" y="181394"/>
                </a:cubicBezTo>
                <a:cubicBezTo>
                  <a:pt x="2002383" y="165316"/>
                  <a:pt x="1997278" y="142570"/>
                  <a:pt x="1997278" y="113157"/>
                </a:cubicBezTo>
                <a:cubicBezTo>
                  <a:pt x="1997278" y="83592"/>
                  <a:pt x="2002383" y="60770"/>
                  <a:pt x="2012594" y="44691"/>
                </a:cubicBezTo>
                <a:cubicBezTo>
                  <a:pt x="2022805" y="28614"/>
                  <a:pt x="2037512" y="20574"/>
                  <a:pt x="2056714" y="20574"/>
                </a:cubicBezTo>
                <a:close/>
                <a:moveTo>
                  <a:pt x="782498" y="15088"/>
                </a:moveTo>
                <a:lnTo>
                  <a:pt x="964463" y="15088"/>
                </a:lnTo>
                <a:lnTo>
                  <a:pt x="964463" y="55093"/>
                </a:lnTo>
                <a:lnTo>
                  <a:pt x="949604" y="55093"/>
                </a:lnTo>
                <a:lnTo>
                  <a:pt x="949604" y="28804"/>
                </a:lnTo>
                <a:lnTo>
                  <a:pt x="797357" y="28804"/>
                </a:lnTo>
                <a:lnTo>
                  <a:pt x="797357" y="55093"/>
                </a:lnTo>
                <a:lnTo>
                  <a:pt x="782498" y="55093"/>
                </a:lnTo>
                <a:close/>
                <a:moveTo>
                  <a:pt x="2431161" y="12802"/>
                </a:moveTo>
                <a:lnTo>
                  <a:pt x="2625242" y="12802"/>
                </a:lnTo>
                <a:lnTo>
                  <a:pt x="2625242" y="27661"/>
                </a:lnTo>
                <a:lnTo>
                  <a:pt x="2538374" y="27661"/>
                </a:lnTo>
                <a:cubicBezTo>
                  <a:pt x="2537917" y="30252"/>
                  <a:pt x="2537307" y="32995"/>
                  <a:pt x="2536545" y="35891"/>
                </a:cubicBezTo>
                <a:cubicBezTo>
                  <a:pt x="2535783" y="38786"/>
                  <a:pt x="2534945" y="41986"/>
                  <a:pt x="2534031" y="45492"/>
                </a:cubicBezTo>
                <a:cubicBezTo>
                  <a:pt x="2533269" y="48540"/>
                  <a:pt x="2532507" y="51283"/>
                  <a:pt x="2531745" y="53721"/>
                </a:cubicBezTo>
                <a:cubicBezTo>
                  <a:pt x="2530983" y="56160"/>
                  <a:pt x="2530221" y="58446"/>
                  <a:pt x="2529459" y="60579"/>
                </a:cubicBezTo>
                <a:lnTo>
                  <a:pt x="2602839" y="60579"/>
                </a:lnTo>
                <a:lnTo>
                  <a:pt x="2602839" y="158877"/>
                </a:lnTo>
                <a:lnTo>
                  <a:pt x="2587295" y="158877"/>
                </a:lnTo>
                <a:lnTo>
                  <a:pt x="2587295" y="75439"/>
                </a:lnTo>
                <a:lnTo>
                  <a:pt x="2470023" y="75439"/>
                </a:lnTo>
                <a:lnTo>
                  <a:pt x="2470023" y="159563"/>
                </a:lnTo>
                <a:lnTo>
                  <a:pt x="2454249" y="159563"/>
                </a:lnTo>
                <a:lnTo>
                  <a:pt x="2454249" y="60579"/>
                </a:lnTo>
                <a:lnTo>
                  <a:pt x="2512085" y="60579"/>
                </a:lnTo>
                <a:lnTo>
                  <a:pt x="2516886" y="44806"/>
                </a:lnTo>
                <a:cubicBezTo>
                  <a:pt x="2518715" y="38253"/>
                  <a:pt x="2520086" y="32538"/>
                  <a:pt x="2521001" y="27661"/>
                </a:cubicBezTo>
                <a:lnTo>
                  <a:pt x="2431161" y="27661"/>
                </a:lnTo>
                <a:close/>
                <a:moveTo>
                  <a:pt x="1657350" y="10288"/>
                </a:moveTo>
                <a:lnTo>
                  <a:pt x="1798625" y="10288"/>
                </a:lnTo>
                <a:lnTo>
                  <a:pt x="1798625" y="83211"/>
                </a:lnTo>
                <a:lnTo>
                  <a:pt x="1657350" y="83211"/>
                </a:lnTo>
                <a:close/>
                <a:moveTo>
                  <a:pt x="1445895" y="4801"/>
                </a:moveTo>
                <a:lnTo>
                  <a:pt x="1462354" y="8001"/>
                </a:lnTo>
                <a:cubicBezTo>
                  <a:pt x="1459154" y="17298"/>
                  <a:pt x="1455877" y="26099"/>
                  <a:pt x="1452524" y="34404"/>
                </a:cubicBezTo>
                <a:cubicBezTo>
                  <a:pt x="1449171" y="42710"/>
                  <a:pt x="1445742" y="50674"/>
                  <a:pt x="1442237" y="58294"/>
                </a:cubicBezTo>
                <a:lnTo>
                  <a:pt x="1442237" y="214884"/>
                </a:lnTo>
                <a:lnTo>
                  <a:pt x="1427150" y="214884"/>
                </a:lnTo>
                <a:lnTo>
                  <a:pt x="1427150" y="87783"/>
                </a:lnTo>
                <a:cubicBezTo>
                  <a:pt x="1423644" y="94031"/>
                  <a:pt x="1420101" y="99975"/>
                  <a:pt x="1416520" y="105613"/>
                </a:cubicBezTo>
                <a:cubicBezTo>
                  <a:pt x="1412938" y="111253"/>
                  <a:pt x="1409243" y="116738"/>
                  <a:pt x="1405433" y="122073"/>
                </a:cubicBezTo>
                <a:lnTo>
                  <a:pt x="1392402" y="111557"/>
                </a:lnTo>
                <a:cubicBezTo>
                  <a:pt x="1402461" y="96927"/>
                  <a:pt x="1412253" y="80543"/>
                  <a:pt x="1421777" y="62408"/>
                </a:cubicBezTo>
                <a:cubicBezTo>
                  <a:pt x="1431303" y="44272"/>
                  <a:pt x="1439342" y="25070"/>
                  <a:pt x="1445895" y="4801"/>
                </a:cubicBezTo>
                <a:close/>
                <a:moveTo>
                  <a:pt x="601675" y="2743"/>
                </a:moveTo>
                <a:lnTo>
                  <a:pt x="615620" y="2743"/>
                </a:lnTo>
                <a:lnTo>
                  <a:pt x="615620" y="19431"/>
                </a:lnTo>
                <a:lnTo>
                  <a:pt x="671855" y="19431"/>
                </a:lnTo>
                <a:lnTo>
                  <a:pt x="671855" y="2743"/>
                </a:lnTo>
                <a:lnTo>
                  <a:pt x="685800" y="2743"/>
                </a:lnTo>
                <a:lnTo>
                  <a:pt x="685800" y="19431"/>
                </a:lnTo>
                <a:lnTo>
                  <a:pt x="744093" y="19431"/>
                </a:lnTo>
                <a:lnTo>
                  <a:pt x="744093" y="30404"/>
                </a:lnTo>
                <a:lnTo>
                  <a:pt x="685800" y="30404"/>
                </a:lnTo>
                <a:lnTo>
                  <a:pt x="685800" y="42977"/>
                </a:lnTo>
                <a:lnTo>
                  <a:pt x="671855" y="42977"/>
                </a:lnTo>
                <a:lnTo>
                  <a:pt x="671855" y="30404"/>
                </a:lnTo>
                <a:lnTo>
                  <a:pt x="615620" y="30404"/>
                </a:lnTo>
                <a:lnTo>
                  <a:pt x="615620" y="45720"/>
                </a:lnTo>
                <a:lnTo>
                  <a:pt x="601675" y="45720"/>
                </a:lnTo>
                <a:lnTo>
                  <a:pt x="601675" y="30404"/>
                </a:lnTo>
                <a:lnTo>
                  <a:pt x="543153" y="30404"/>
                </a:lnTo>
                <a:lnTo>
                  <a:pt x="543153" y="19431"/>
                </a:lnTo>
                <a:lnTo>
                  <a:pt x="601675" y="19431"/>
                </a:lnTo>
                <a:close/>
                <a:moveTo>
                  <a:pt x="1502130" y="1372"/>
                </a:moveTo>
                <a:lnTo>
                  <a:pt x="1517218" y="5029"/>
                </a:lnTo>
                <a:cubicBezTo>
                  <a:pt x="1515084" y="10516"/>
                  <a:pt x="1512989" y="15888"/>
                  <a:pt x="1510931" y="21146"/>
                </a:cubicBezTo>
                <a:cubicBezTo>
                  <a:pt x="1508874" y="26403"/>
                  <a:pt x="1506779" y="31547"/>
                  <a:pt x="1504645" y="36576"/>
                </a:cubicBezTo>
                <a:lnTo>
                  <a:pt x="1600885" y="36576"/>
                </a:lnTo>
                <a:lnTo>
                  <a:pt x="1600885" y="51435"/>
                </a:lnTo>
                <a:lnTo>
                  <a:pt x="1528419" y="51435"/>
                </a:lnTo>
                <a:lnTo>
                  <a:pt x="1528419" y="91212"/>
                </a:lnTo>
                <a:lnTo>
                  <a:pt x="1589456" y="91212"/>
                </a:lnTo>
                <a:lnTo>
                  <a:pt x="1589456" y="106528"/>
                </a:lnTo>
                <a:lnTo>
                  <a:pt x="1528419" y="106528"/>
                </a:lnTo>
                <a:lnTo>
                  <a:pt x="1528419" y="147675"/>
                </a:lnTo>
                <a:lnTo>
                  <a:pt x="1594485" y="147675"/>
                </a:lnTo>
                <a:lnTo>
                  <a:pt x="1594485" y="163906"/>
                </a:lnTo>
                <a:lnTo>
                  <a:pt x="1528419" y="163906"/>
                </a:lnTo>
                <a:lnTo>
                  <a:pt x="1528419" y="216484"/>
                </a:lnTo>
                <a:lnTo>
                  <a:pt x="1513332" y="216484"/>
                </a:lnTo>
                <a:lnTo>
                  <a:pt x="1513332" y="51435"/>
                </a:lnTo>
                <a:lnTo>
                  <a:pt x="1497558" y="51435"/>
                </a:lnTo>
                <a:cubicBezTo>
                  <a:pt x="1487805" y="71247"/>
                  <a:pt x="1476527" y="88773"/>
                  <a:pt x="1463726" y="104014"/>
                </a:cubicBezTo>
                <a:lnTo>
                  <a:pt x="1451838" y="93726"/>
                </a:lnTo>
                <a:cubicBezTo>
                  <a:pt x="1461897" y="81382"/>
                  <a:pt x="1471308" y="67247"/>
                  <a:pt x="1480071" y="51322"/>
                </a:cubicBezTo>
                <a:cubicBezTo>
                  <a:pt x="1488833" y="35395"/>
                  <a:pt x="1496187" y="18746"/>
                  <a:pt x="1502130" y="1372"/>
                </a:cubicBezTo>
                <a:close/>
                <a:moveTo>
                  <a:pt x="178308" y="1372"/>
                </a:moveTo>
                <a:lnTo>
                  <a:pt x="194310" y="1372"/>
                </a:lnTo>
                <a:lnTo>
                  <a:pt x="194310" y="59665"/>
                </a:lnTo>
                <a:lnTo>
                  <a:pt x="285064" y="59665"/>
                </a:lnTo>
                <a:lnTo>
                  <a:pt x="285064" y="74752"/>
                </a:lnTo>
                <a:lnTo>
                  <a:pt x="194081" y="74752"/>
                </a:lnTo>
                <a:cubicBezTo>
                  <a:pt x="193929" y="75514"/>
                  <a:pt x="193853" y="76658"/>
                  <a:pt x="193853" y="78182"/>
                </a:cubicBezTo>
                <a:cubicBezTo>
                  <a:pt x="196139" y="90831"/>
                  <a:pt x="199758" y="102756"/>
                  <a:pt x="204711" y="113957"/>
                </a:cubicBezTo>
                <a:cubicBezTo>
                  <a:pt x="209664" y="125158"/>
                  <a:pt x="216065" y="135789"/>
                  <a:pt x="223914" y="145847"/>
                </a:cubicBezTo>
                <a:cubicBezTo>
                  <a:pt x="231762" y="155905"/>
                  <a:pt x="241173" y="165430"/>
                  <a:pt x="252146" y="174422"/>
                </a:cubicBezTo>
                <a:cubicBezTo>
                  <a:pt x="263119" y="183413"/>
                  <a:pt x="275768" y="191948"/>
                  <a:pt x="290093" y="200025"/>
                </a:cubicBezTo>
                <a:lnTo>
                  <a:pt x="280492" y="213741"/>
                </a:lnTo>
                <a:cubicBezTo>
                  <a:pt x="255956" y="199111"/>
                  <a:pt x="236030" y="183146"/>
                  <a:pt x="220713" y="165849"/>
                </a:cubicBezTo>
                <a:cubicBezTo>
                  <a:pt x="205397" y="148552"/>
                  <a:pt x="194310" y="129922"/>
                  <a:pt x="187452" y="109957"/>
                </a:cubicBezTo>
                <a:cubicBezTo>
                  <a:pt x="183947" y="120930"/>
                  <a:pt x="179222" y="131331"/>
                  <a:pt x="173279" y="141160"/>
                </a:cubicBezTo>
                <a:cubicBezTo>
                  <a:pt x="167335" y="150990"/>
                  <a:pt x="160363" y="160210"/>
                  <a:pt x="152362" y="168821"/>
                </a:cubicBezTo>
                <a:cubicBezTo>
                  <a:pt x="144361" y="177431"/>
                  <a:pt x="135560" y="185471"/>
                  <a:pt x="125959" y="192938"/>
                </a:cubicBezTo>
                <a:cubicBezTo>
                  <a:pt x="116357" y="200406"/>
                  <a:pt x="106147" y="207340"/>
                  <a:pt x="95326" y="213741"/>
                </a:cubicBezTo>
                <a:lnTo>
                  <a:pt x="85039" y="200711"/>
                </a:lnTo>
                <a:cubicBezTo>
                  <a:pt x="97079" y="193853"/>
                  <a:pt x="108509" y="186004"/>
                  <a:pt x="119329" y="177165"/>
                </a:cubicBezTo>
                <a:cubicBezTo>
                  <a:pt x="130150" y="168326"/>
                  <a:pt x="139751" y="158572"/>
                  <a:pt x="148133" y="147904"/>
                </a:cubicBezTo>
                <a:cubicBezTo>
                  <a:pt x="156515" y="137236"/>
                  <a:pt x="163335" y="125768"/>
                  <a:pt x="168593" y="113500"/>
                </a:cubicBezTo>
                <a:cubicBezTo>
                  <a:pt x="173850" y="101232"/>
                  <a:pt x="176936" y="88316"/>
                  <a:pt x="177851" y="74752"/>
                </a:cubicBezTo>
                <a:lnTo>
                  <a:pt x="88240" y="74752"/>
                </a:lnTo>
                <a:lnTo>
                  <a:pt x="88240" y="59665"/>
                </a:lnTo>
                <a:lnTo>
                  <a:pt x="178308" y="59665"/>
                </a:lnTo>
                <a:close/>
                <a:moveTo>
                  <a:pt x="356159" y="915"/>
                </a:moveTo>
                <a:lnTo>
                  <a:pt x="370560" y="2972"/>
                </a:lnTo>
                <a:cubicBezTo>
                  <a:pt x="369494" y="9220"/>
                  <a:pt x="368351" y="15317"/>
                  <a:pt x="367131" y="21260"/>
                </a:cubicBezTo>
                <a:cubicBezTo>
                  <a:pt x="365912" y="27204"/>
                  <a:pt x="364617" y="33071"/>
                  <a:pt x="363245" y="38863"/>
                </a:cubicBezTo>
                <a:lnTo>
                  <a:pt x="402336" y="38863"/>
                </a:lnTo>
                <a:lnTo>
                  <a:pt x="402336" y="52121"/>
                </a:lnTo>
                <a:lnTo>
                  <a:pt x="359588" y="52121"/>
                </a:lnTo>
                <a:cubicBezTo>
                  <a:pt x="354711" y="69647"/>
                  <a:pt x="348843" y="86221"/>
                  <a:pt x="341985" y="101842"/>
                </a:cubicBezTo>
                <a:cubicBezTo>
                  <a:pt x="335127" y="117463"/>
                  <a:pt x="327355" y="132284"/>
                  <a:pt x="318668" y="146304"/>
                </a:cubicBezTo>
                <a:lnTo>
                  <a:pt x="306324" y="138531"/>
                </a:lnTo>
                <a:cubicBezTo>
                  <a:pt x="315315" y="123444"/>
                  <a:pt x="322973" y="108966"/>
                  <a:pt x="329298" y="95098"/>
                </a:cubicBezTo>
                <a:cubicBezTo>
                  <a:pt x="335623" y="81230"/>
                  <a:pt x="340919" y="66904"/>
                  <a:pt x="345186" y="52121"/>
                </a:cubicBezTo>
                <a:lnTo>
                  <a:pt x="313639" y="52121"/>
                </a:lnTo>
                <a:lnTo>
                  <a:pt x="313639" y="38863"/>
                </a:lnTo>
                <a:lnTo>
                  <a:pt x="348843" y="38863"/>
                </a:lnTo>
                <a:cubicBezTo>
                  <a:pt x="350367" y="32919"/>
                  <a:pt x="351701" y="26823"/>
                  <a:pt x="352844" y="20574"/>
                </a:cubicBezTo>
                <a:cubicBezTo>
                  <a:pt x="353987" y="14326"/>
                  <a:pt x="355092" y="7772"/>
                  <a:pt x="356159" y="915"/>
                </a:cubicBezTo>
                <a:close/>
                <a:moveTo>
                  <a:pt x="463601" y="0"/>
                </a:moveTo>
                <a:cubicBezTo>
                  <a:pt x="465429" y="2439"/>
                  <a:pt x="467487" y="5372"/>
                  <a:pt x="469773" y="8802"/>
                </a:cubicBezTo>
                <a:cubicBezTo>
                  <a:pt x="472059" y="12230"/>
                  <a:pt x="474231" y="15583"/>
                  <a:pt x="476288" y="18860"/>
                </a:cubicBezTo>
                <a:cubicBezTo>
                  <a:pt x="478345" y="22136"/>
                  <a:pt x="480136" y="25108"/>
                  <a:pt x="481660" y="27775"/>
                </a:cubicBezTo>
                <a:cubicBezTo>
                  <a:pt x="483184" y="30442"/>
                  <a:pt x="484251" y="32233"/>
                  <a:pt x="484860" y="33147"/>
                </a:cubicBezTo>
                <a:lnTo>
                  <a:pt x="473430" y="40234"/>
                </a:lnTo>
                <a:cubicBezTo>
                  <a:pt x="472668" y="38710"/>
                  <a:pt x="471373" y="36347"/>
                  <a:pt x="469544" y="33147"/>
                </a:cubicBezTo>
                <a:cubicBezTo>
                  <a:pt x="467715" y="29947"/>
                  <a:pt x="465734" y="26632"/>
                  <a:pt x="463601" y="23203"/>
                </a:cubicBezTo>
                <a:cubicBezTo>
                  <a:pt x="461467" y="19774"/>
                  <a:pt x="459410" y="16497"/>
                  <a:pt x="457428" y="13373"/>
                </a:cubicBezTo>
                <a:cubicBezTo>
                  <a:pt x="455447" y="10249"/>
                  <a:pt x="453923" y="8001"/>
                  <a:pt x="452856" y="6630"/>
                </a:cubicBezTo>
                <a:close/>
                <a:moveTo>
                  <a:pt x="426110" y="0"/>
                </a:moveTo>
                <a:lnTo>
                  <a:pt x="440283" y="3429"/>
                </a:lnTo>
                <a:cubicBezTo>
                  <a:pt x="438455" y="9982"/>
                  <a:pt x="436550" y="16345"/>
                  <a:pt x="434568" y="22518"/>
                </a:cubicBezTo>
                <a:cubicBezTo>
                  <a:pt x="432587" y="28690"/>
                  <a:pt x="430530" y="34748"/>
                  <a:pt x="428396" y="40691"/>
                </a:cubicBezTo>
                <a:lnTo>
                  <a:pt x="515721" y="40691"/>
                </a:lnTo>
                <a:lnTo>
                  <a:pt x="515721" y="53950"/>
                </a:lnTo>
                <a:lnTo>
                  <a:pt x="475945" y="53950"/>
                </a:lnTo>
                <a:lnTo>
                  <a:pt x="475945" y="87097"/>
                </a:lnTo>
                <a:lnTo>
                  <a:pt x="512292" y="87097"/>
                </a:lnTo>
                <a:lnTo>
                  <a:pt x="512292" y="99899"/>
                </a:lnTo>
                <a:lnTo>
                  <a:pt x="475945" y="99899"/>
                </a:lnTo>
                <a:lnTo>
                  <a:pt x="475945" y="133960"/>
                </a:lnTo>
                <a:lnTo>
                  <a:pt x="512292" y="133960"/>
                </a:lnTo>
                <a:lnTo>
                  <a:pt x="512292" y="146761"/>
                </a:lnTo>
                <a:lnTo>
                  <a:pt x="475945" y="146761"/>
                </a:lnTo>
                <a:lnTo>
                  <a:pt x="475945" y="185395"/>
                </a:lnTo>
                <a:lnTo>
                  <a:pt x="519379" y="185395"/>
                </a:lnTo>
                <a:lnTo>
                  <a:pt x="519379" y="198425"/>
                </a:lnTo>
                <a:lnTo>
                  <a:pt x="425653" y="198425"/>
                </a:lnTo>
                <a:lnTo>
                  <a:pt x="425653" y="215112"/>
                </a:lnTo>
                <a:lnTo>
                  <a:pt x="411480" y="215112"/>
                </a:lnTo>
                <a:lnTo>
                  <a:pt x="411480" y="82068"/>
                </a:lnTo>
                <a:cubicBezTo>
                  <a:pt x="409346" y="86030"/>
                  <a:pt x="407251" y="89955"/>
                  <a:pt x="405193" y="93841"/>
                </a:cubicBezTo>
                <a:cubicBezTo>
                  <a:pt x="403136" y="97727"/>
                  <a:pt x="400964" y="101423"/>
                  <a:pt x="398678" y="104928"/>
                </a:cubicBezTo>
                <a:lnTo>
                  <a:pt x="386791" y="96927"/>
                </a:lnTo>
                <a:cubicBezTo>
                  <a:pt x="391515" y="89916"/>
                  <a:pt x="395821" y="82487"/>
                  <a:pt x="399707" y="74638"/>
                </a:cubicBezTo>
                <a:cubicBezTo>
                  <a:pt x="403593" y="66789"/>
                  <a:pt x="407136" y="58713"/>
                  <a:pt x="410337" y="50407"/>
                </a:cubicBezTo>
                <a:cubicBezTo>
                  <a:pt x="413537" y="42101"/>
                  <a:pt x="416433" y="33681"/>
                  <a:pt x="419024" y="25146"/>
                </a:cubicBezTo>
                <a:cubicBezTo>
                  <a:pt x="421614" y="16612"/>
                  <a:pt x="423977" y="8230"/>
                  <a:pt x="42611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glow>
              <a:srgbClr val="000000"/>
            </a:glo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20000"/>
              </a:lnSpc>
            </a:pPr>
            <a:endParaRPr lang="zh-CN" altLang="en-US" dirty="0">
              <a:solidFill>
                <a:schemeClr val="bg1"/>
              </a:solidFill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</a:endParaRPr>
          </a:p>
        </p:txBody>
      </p:sp>
      <p:sp>
        <p:nvSpPr>
          <p:cNvPr id="65" name="TextBox 62">
            <a:extLst>
              <a:ext uri="{FF2B5EF4-FFF2-40B4-BE49-F238E27FC236}">
                <a16:creationId xmlns:a16="http://schemas.microsoft.com/office/drawing/2014/main" id="{0F97EEC1-BC5D-4433-9C1F-263DC9FA8406}"/>
              </a:ext>
            </a:extLst>
          </p:cNvPr>
          <p:cNvSpPr txBox="1"/>
          <p:nvPr>
            <p:custDataLst>
              <p:tags r:id="rId34"/>
            </p:custDataLst>
          </p:nvPr>
        </p:nvSpPr>
        <p:spPr>
          <a:xfrm>
            <a:off x="4954829" y="1957455"/>
            <a:ext cx="2629281" cy="417424"/>
          </a:xfrm>
          <a:custGeom>
            <a:avLst/>
            <a:gdLst/>
            <a:ahLst/>
            <a:cxnLst/>
            <a:rect l="l" t="t" r="r" b="b"/>
            <a:pathLst>
              <a:path w="2629281" h="417424">
                <a:moveTo>
                  <a:pt x="658901" y="305410"/>
                </a:moveTo>
                <a:lnTo>
                  <a:pt x="658901" y="350673"/>
                </a:lnTo>
                <a:lnTo>
                  <a:pt x="779602" y="350673"/>
                </a:lnTo>
                <a:lnTo>
                  <a:pt x="779602" y="305410"/>
                </a:lnTo>
                <a:close/>
                <a:moveTo>
                  <a:pt x="1529105" y="268834"/>
                </a:moveTo>
                <a:lnTo>
                  <a:pt x="1672209" y="268834"/>
                </a:lnTo>
                <a:lnTo>
                  <a:pt x="1672209" y="323698"/>
                </a:lnTo>
                <a:lnTo>
                  <a:pt x="1529105" y="323698"/>
                </a:lnTo>
                <a:close/>
                <a:moveTo>
                  <a:pt x="601751" y="254203"/>
                </a:moveTo>
                <a:lnTo>
                  <a:pt x="837209" y="254203"/>
                </a:lnTo>
                <a:lnTo>
                  <a:pt x="837209" y="403251"/>
                </a:lnTo>
                <a:lnTo>
                  <a:pt x="601751" y="403251"/>
                </a:lnTo>
                <a:close/>
                <a:moveTo>
                  <a:pt x="2127656" y="251917"/>
                </a:moveTo>
                <a:cubicBezTo>
                  <a:pt x="2139848" y="266548"/>
                  <a:pt x="2155241" y="286512"/>
                  <a:pt x="2173834" y="311811"/>
                </a:cubicBezTo>
                <a:cubicBezTo>
                  <a:pt x="2192426" y="337109"/>
                  <a:pt x="2207057" y="357988"/>
                  <a:pt x="2217725" y="374447"/>
                </a:cubicBezTo>
                <a:lnTo>
                  <a:pt x="2169719" y="417424"/>
                </a:lnTo>
                <a:cubicBezTo>
                  <a:pt x="2159965" y="399441"/>
                  <a:pt x="2146706" y="378105"/>
                  <a:pt x="2129942" y="353416"/>
                </a:cubicBezTo>
                <a:cubicBezTo>
                  <a:pt x="2113178" y="328727"/>
                  <a:pt x="2097329" y="306629"/>
                  <a:pt x="2082394" y="287122"/>
                </a:cubicBezTo>
                <a:close/>
                <a:moveTo>
                  <a:pt x="2003298" y="251003"/>
                </a:moveTo>
                <a:lnTo>
                  <a:pt x="2051304" y="282550"/>
                </a:lnTo>
                <a:cubicBezTo>
                  <a:pt x="2039722" y="304191"/>
                  <a:pt x="2025091" y="327660"/>
                  <a:pt x="2007413" y="352959"/>
                </a:cubicBezTo>
                <a:cubicBezTo>
                  <a:pt x="1989734" y="378257"/>
                  <a:pt x="1973275" y="399441"/>
                  <a:pt x="1958035" y="416509"/>
                </a:cubicBezTo>
                <a:lnTo>
                  <a:pt x="1910029" y="379476"/>
                </a:lnTo>
                <a:cubicBezTo>
                  <a:pt x="1926793" y="363931"/>
                  <a:pt x="1943633" y="344272"/>
                  <a:pt x="1960550" y="320497"/>
                </a:cubicBezTo>
                <a:cubicBezTo>
                  <a:pt x="1977466" y="296723"/>
                  <a:pt x="1991716" y="273558"/>
                  <a:pt x="2003298" y="251003"/>
                </a:cubicBezTo>
                <a:close/>
                <a:moveTo>
                  <a:pt x="1442695" y="206655"/>
                </a:moveTo>
                <a:lnTo>
                  <a:pt x="1442695" y="328270"/>
                </a:lnTo>
                <a:lnTo>
                  <a:pt x="1467841" y="328270"/>
                </a:lnTo>
                <a:lnTo>
                  <a:pt x="1467841" y="206655"/>
                </a:lnTo>
                <a:close/>
                <a:moveTo>
                  <a:pt x="605866" y="184252"/>
                </a:moveTo>
                <a:lnTo>
                  <a:pt x="832180" y="184252"/>
                </a:lnTo>
                <a:lnTo>
                  <a:pt x="832180" y="231801"/>
                </a:lnTo>
                <a:lnTo>
                  <a:pt x="605866" y="231801"/>
                </a:lnTo>
                <a:close/>
                <a:moveTo>
                  <a:pt x="1808988" y="137160"/>
                </a:moveTo>
                <a:lnTo>
                  <a:pt x="1901800" y="137160"/>
                </a:lnTo>
                <a:lnTo>
                  <a:pt x="1901800" y="294437"/>
                </a:lnTo>
                <a:cubicBezTo>
                  <a:pt x="1911858" y="285903"/>
                  <a:pt x="1922831" y="275997"/>
                  <a:pt x="1934718" y="264719"/>
                </a:cubicBezTo>
                <a:lnTo>
                  <a:pt x="1952549" y="319583"/>
                </a:lnTo>
                <a:lnTo>
                  <a:pt x="1896313" y="368961"/>
                </a:lnTo>
                <a:cubicBezTo>
                  <a:pt x="1887474" y="376885"/>
                  <a:pt x="1880006" y="384505"/>
                  <a:pt x="1873910" y="391821"/>
                </a:cubicBezTo>
                <a:lnTo>
                  <a:pt x="1838706" y="351130"/>
                </a:lnTo>
                <a:cubicBezTo>
                  <a:pt x="1843278" y="346863"/>
                  <a:pt x="1846097" y="342672"/>
                  <a:pt x="1847164" y="338557"/>
                </a:cubicBezTo>
                <a:cubicBezTo>
                  <a:pt x="1848231" y="334442"/>
                  <a:pt x="1848764" y="328270"/>
                  <a:pt x="1848764" y="320040"/>
                </a:cubicBezTo>
                <a:lnTo>
                  <a:pt x="1848764" y="194310"/>
                </a:lnTo>
                <a:lnTo>
                  <a:pt x="1808988" y="194310"/>
                </a:lnTo>
                <a:close/>
                <a:moveTo>
                  <a:pt x="319126" y="122987"/>
                </a:moveTo>
                <a:cubicBezTo>
                  <a:pt x="321869" y="157429"/>
                  <a:pt x="327965" y="190195"/>
                  <a:pt x="337414" y="221285"/>
                </a:cubicBezTo>
                <a:cubicBezTo>
                  <a:pt x="346558" y="190500"/>
                  <a:pt x="352806" y="157734"/>
                  <a:pt x="356159" y="122987"/>
                </a:cubicBezTo>
                <a:close/>
                <a:moveTo>
                  <a:pt x="605866" y="117043"/>
                </a:moveTo>
                <a:lnTo>
                  <a:pt x="832180" y="117043"/>
                </a:lnTo>
                <a:lnTo>
                  <a:pt x="832180" y="163221"/>
                </a:lnTo>
                <a:lnTo>
                  <a:pt x="605866" y="163221"/>
                </a:lnTo>
                <a:close/>
                <a:moveTo>
                  <a:pt x="2012442" y="78181"/>
                </a:moveTo>
                <a:lnTo>
                  <a:pt x="2012442" y="191110"/>
                </a:lnTo>
                <a:lnTo>
                  <a:pt x="2121256" y="191110"/>
                </a:lnTo>
                <a:lnTo>
                  <a:pt x="2121256" y="78181"/>
                </a:lnTo>
                <a:close/>
                <a:moveTo>
                  <a:pt x="2329358" y="64008"/>
                </a:moveTo>
                <a:lnTo>
                  <a:pt x="2329358" y="116586"/>
                </a:lnTo>
                <a:lnTo>
                  <a:pt x="2412111" y="116586"/>
                </a:lnTo>
                <a:lnTo>
                  <a:pt x="2412111" y="64008"/>
                </a:lnTo>
                <a:close/>
                <a:moveTo>
                  <a:pt x="2493492" y="44348"/>
                </a:moveTo>
                <a:lnTo>
                  <a:pt x="2546071" y="46634"/>
                </a:lnTo>
                <a:lnTo>
                  <a:pt x="2546071" y="301295"/>
                </a:lnTo>
                <a:lnTo>
                  <a:pt x="2493492" y="301295"/>
                </a:lnTo>
                <a:close/>
                <a:moveTo>
                  <a:pt x="1077316" y="30632"/>
                </a:moveTo>
                <a:lnTo>
                  <a:pt x="1295400" y="30632"/>
                </a:lnTo>
                <a:lnTo>
                  <a:pt x="1295400" y="402793"/>
                </a:lnTo>
                <a:lnTo>
                  <a:pt x="1059942" y="402793"/>
                </a:lnTo>
                <a:lnTo>
                  <a:pt x="1059942" y="345186"/>
                </a:lnTo>
                <a:lnTo>
                  <a:pt x="1236878" y="345186"/>
                </a:lnTo>
                <a:lnTo>
                  <a:pt x="1236878" y="237744"/>
                </a:lnTo>
                <a:lnTo>
                  <a:pt x="1085545" y="237744"/>
                </a:lnTo>
                <a:lnTo>
                  <a:pt x="1085545" y="179223"/>
                </a:lnTo>
                <a:lnTo>
                  <a:pt x="1236878" y="179223"/>
                </a:lnTo>
                <a:lnTo>
                  <a:pt x="1236878" y="89154"/>
                </a:lnTo>
                <a:lnTo>
                  <a:pt x="1077316" y="89154"/>
                </a:lnTo>
                <a:close/>
                <a:moveTo>
                  <a:pt x="1955292" y="23317"/>
                </a:moveTo>
                <a:lnTo>
                  <a:pt x="2177034" y="23317"/>
                </a:lnTo>
                <a:lnTo>
                  <a:pt x="2177034" y="244602"/>
                </a:lnTo>
                <a:lnTo>
                  <a:pt x="1955292" y="244602"/>
                </a:lnTo>
                <a:close/>
                <a:moveTo>
                  <a:pt x="1370000" y="22403"/>
                </a:moveTo>
                <a:lnTo>
                  <a:pt x="1523162" y="22403"/>
                </a:lnTo>
                <a:lnTo>
                  <a:pt x="1523162" y="77267"/>
                </a:lnTo>
                <a:lnTo>
                  <a:pt x="1471041" y="77267"/>
                </a:lnTo>
                <a:cubicBezTo>
                  <a:pt x="1464031" y="105918"/>
                  <a:pt x="1456715" y="130607"/>
                  <a:pt x="1449095" y="151333"/>
                </a:cubicBezTo>
                <a:lnTo>
                  <a:pt x="1519961" y="151333"/>
                </a:lnTo>
                <a:lnTo>
                  <a:pt x="1519961" y="381762"/>
                </a:lnTo>
                <a:lnTo>
                  <a:pt x="1391031" y="381762"/>
                </a:lnTo>
                <a:lnTo>
                  <a:pt x="1391031" y="259690"/>
                </a:lnTo>
                <a:lnTo>
                  <a:pt x="1376858" y="279807"/>
                </a:lnTo>
                <a:lnTo>
                  <a:pt x="1338910" y="232258"/>
                </a:lnTo>
                <a:cubicBezTo>
                  <a:pt x="1353541" y="216408"/>
                  <a:pt x="1368400" y="193624"/>
                  <a:pt x="1383487" y="163906"/>
                </a:cubicBezTo>
                <a:cubicBezTo>
                  <a:pt x="1398575" y="134188"/>
                  <a:pt x="1409319" y="105308"/>
                  <a:pt x="1415720" y="77267"/>
                </a:cubicBezTo>
                <a:lnTo>
                  <a:pt x="1370000" y="77267"/>
                </a:lnTo>
                <a:close/>
                <a:moveTo>
                  <a:pt x="1538249" y="15088"/>
                </a:moveTo>
                <a:lnTo>
                  <a:pt x="1718843" y="15088"/>
                </a:lnTo>
                <a:lnTo>
                  <a:pt x="1703756" y="183795"/>
                </a:lnTo>
                <a:lnTo>
                  <a:pt x="1749476" y="183795"/>
                </a:lnTo>
                <a:cubicBezTo>
                  <a:pt x="1748561" y="202083"/>
                  <a:pt x="1747266" y="228143"/>
                  <a:pt x="1745590" y="261976"/>
                </a:cubicBezTo>
                <a:cubicBezTo>
                  <a:pt x="1743913" y="295809"/>
                  <a:pt x="1742465" y="321869"/>
                  <a:pt x="1741246" y="340157"/>
                </a:cubicBezTo>
                <a:cubicBezTo>
                  <a:pt x="1739417" y="358140"/>
                  <a:pt x="1736674" y="371551"/>
                  <a:pt x="1733017" y="380391"/>
                </a:cubicBezTo>
                <a:cubicBezTo>
                  <a:pt x="1729359" y="389230"/>
                  <a:pt x="1723492" y="395631"/>
                  <a:pt x="1715414" y="399593"/>
                </a:cubicBezTo>
                <a:cubicBezTo>
                  <a:pt x="1707337" y="403555"/>
                  <a:pt x="1695221" y="406299"/>
                  <a:pt x="1679067" y="407823"/>
                </a:cubicBezTo>
                <a:lnTo>
                  <a:pt x="1638376" y="411480"/>
                </a:lnTo>
                <a:lnTo>
                  <a:pt x="1621917" y="360731"/>
                </a:lnTo>
                <a:lnTo>
                  <a:pt x="1658950" y="357531"/>
                </a:lnTo>
                <a:cubicBezTo>
                  <a:pt x="1668704" y="356616"/>
                  <a:pt x="1675181" y="353949"/>
                  <a:pt x="1678381" y="349530"/>
                </a:cubicBezTo>
                <a:cubicBezTo>
                  <a:pt x="1681582" y="345110"/>
                  <a:pt x="1683944" y="336652"/>
                  <a:pt x="1685468" y="324155"/>
                </a:cubicBezTo>
                <a:cubicBezTo>
                  <a:pt x="1686382" y="313182"/>
                  <a:pt x="1687297" y="298628"/>
                  <a:pt x="1688211" y="280492"/>
                </a:cubicBezTo>
                <a:cubicBezTo>
                  <a:pt x="1689125" y="262357"/>
                  <a:pt x="1689887" y="247803"/>
                  <a:pt x="1690497" y="236830"/>
                </a:cubicBezTo>
                <a:lnTo>
                  <a:pt x="1533220" y="236830"/>
                </a:lnTo>
                <a:lnTo>
                  <a:pt x="1548308" y="82753"/>
                </a:lnTo>
                <a:lnTo>
                  <a:pt x="1603172" y="85954"/>
                </a:lnTo>
                <a:lnTo>
                  <a:pt x="1594485" y="183795"/>
                </a:lnTo>
                <a:lnTo>
                  <a:pt x="1645691" y="183795"/>
                </a:lnTo>
                <a:lnTo>
                  <a:pt x="1657121" y="69037"/>
                </a:lnTo>
                <a:lnTo>
                  <a:pt x="1538249" y="69037"/>
                </a:lnTo>
                <a:close/>
                <a:moveTo>
                  <a:pt x="2275408" y="13259"/>
                </a:moveTo>
                <a:lnTo>
                  <a:pt x="2466518" y="13259"/>
                </a:lnTo>
                <a:lnTo>
                  <a:pt x="2466518" y="168707"/>
                </a:lnTo>
                <a:lnTo>
                  <a:pt x="2370963" y="168707"/>
                </a:lnTo>
                <a:cubicBezTo>
                  <a:pt x="2370963" y="177241"/>
                  <a:pt x="2370658" y="189433"/>
                  <a:pt x="2370049" y="205283"/>
                </a:cubicBezTo>
                <a:lnTo>
                  <a:pt x="2470632" y="205283"/>
                </a:lnTo>
                <a:cubicBezTo>
                  <a:pt x="2470023" y="222352"/>
                  <a:pt x="2469185" y="247117"/>
                  <a:pt x="2468118" y="279578"/>
                </a:cubicBezTo>
                <a:cubicBezTo>
                  <a:pt x="2467051" y="312039"/>
                  <a:pt x="2466213" y="332232"/>
                  <a:pt x="2465603" y="340157"/>
                </a:cubicBezTo>
                <a:cubicBezTo>
                  <a:pt x="2464994" y="355092"/>
                  <a:pt x="2462174" y="366751"/>
                  <a:pt x="2457145" y="375133"/>
                </a:cubicBezTo>
                <a:cubicBezTo>
                  <a:pt x="2452116" y="383515"/>
                  <a:pt x="2444572" y="389687"/>
                  <a:pt x="2434514" y="393649"/>
                </a:cubicBezTo>
                <a:cubicBezTo>
                  <a:pt x="2424455" y="397612"/>
                  <a:pt x="2410587" y="400355"/>
                  <a:pt x="2392908" y="401879"/>
                </a:cubicBezTo>
                <a:lnTo>
                  <a:pt x="2369591" y="403708"/>
                </a:lnTo>
                <a:lnTo>
                  <a:pt x="2353132" y="352959"/>
                </a:lnTo>
                <a:lnTo>
                  <a:pt x="2374163" y="351130"/>
                </a:lnTo>
                <a:cubicBezTo>
                  <a:pt x="2386050" y="350215"/>
                  <a:pt x="2394585" y="348920"/>
                  <a:pt x="2399766" y="347244"/>
                </a:cubicBezTo>
                <a:cubicBezTo>
                  <a:pt x="2404948" y="345567"/>
                  <a:pt x="2408453" y="342672"/>
                  <a:pt x="2410282" y="338557"/>
                </a:cubicBezTo>
                <a:cubicBezTo>
                  <a:pt x="2412111" y="334442"/>
                  <a:pt x="2413178" y="327660"/>
                  <a:pt x="2413482" y="318211"/>
                </a:cubicBezTo>
                <a:lnTo>
                  <a:pt x="2415768" y="257861"/>
                </a:lnTo>
                <a:lnTo>
                  <a:pt x="2365934" y="257861"/>
                </a:lnTo>
                <a:cubicBezTo>
                  <a:pt x="2363190" y="280721"/>
                  <a:pt x="2358695" y="300609"/>
                  <a:pt x="2352446" y="317526"/>
                </a:cubicBezTo>
                <a:cubicBezTo>
                  <a:pt x="2346198" y="334442"/>
                  <a:pt x="2338045" y="350063"/>
                  <a:pt x="2327986" y="364389"/>
                </a:cubicBezTo>
                <a:cubicBezTo>
                  <a:pt x="2317928" y="378714"/>
                  <a:pt x="2304212" y="395326"/>
                  <a:pt x="2286838" y="414223"/>
                </a:cubicBezTo>
                <a:lnTo>
                  <a:pt x="2242033" y="378562"/>
                </a:lnTo>
                <a:cubicBezTo>
                  <a:pt x="2264893" y="358750"/>
                  <a:pt x="2281504" y="340157"/>
                  <a:pt x="2291867" y="322783"/>
                </a:cubicBezTo>
                <a:cubicBezTo>
                  <a:pt x="2302231" y="305410"/>
                  <a:pt x="2309241" y="283769"/>
                  <a:pt x="2312899" y="257861"/>
                </a:cubicBezTo>
                <a:lnTo>
                  <a:pt x="2263064" y="257861"/>
                </a:lnTo>
                <a:lnTo>
                  <a:pt x="2263064" y="205283"/>
                </a:lnTo>
                <a:lnTo>
                  <a:pt x="2316556" y="205283"/>
                </a:lnTo>
                <a:lnTo>
                  <a:pt x="2317928" y="168707"/>
                </a:lnTo>
                <a:lnTo>
                  <a:pt x="2275408" y="168707"/>
                </a:lnTo>
                <a:close/>
                <a:moveTo>
                  <a:pt x="2576246" y="8230"/>
                </a:moveTo>
                <a:lnTo>
                  <a:pt x="2629281" y="10516"/>
                </a:lnTo>
                <a:lnTo>
                  <a:pt x="2629281" y="351130"/>
                </a:lnTo>
                <a:cubicBezTo>
                  <a:pt x="2629281" y="365455"/>
                  <a:pt x="2627300" y="376581"/>
                  <a:pt x="2623337" y="384505"/>
                </a:cubicBezTo>
                <a:cubicBezTo>
                  <a:pt x="2619375" y="392430"/>
                  <a:pt x="2612822" y="398374"/>
                  <a:pt x="2603678" y="402336"/>
                </a:cubicBezTo>
                <a:cubicBezTo>
                  <a:pt x="2594534" y="406299"/>
                  <a:pt x="2581580" y="409042"/>
                  <a:pt x="2564816" y="410566"/>
                </a:cubicBezTo>
                <a:lnTo>
                  <a:pt x="2531897" y="413309"/>
                </a:lnTo>
                <a:lnTo>
                  <a:pt x="2514981" y="358445"/>
                </a:lnTo>
                <a:lnTo>
                  <a:pt x="2551100" y="355702"/>
                </a:lnTo>
                <a:cubicBezTo>
                  <a:pt x="2561158" y="355092"/>
                  <a:pt x="2567864" y="353263"/>
                  <a:pt x="2571216" y="350215"/>
                </a:cubicBezTo>
                <a:cubicBezTo>
                  <a:pt x="2574569" y="347167"/>
                  <a:pt x="2576246" y="341071"/>
                  <a:pt x="2576246" y="331927"/>
                </a:cubicBezTo>
                <a:close/>
                <a:moveTo>
                  <a:pt x="969416" y="3658"/>
                </a:moveTo>
                <a:lnTo>
                  <a:pt x="1023823" y="5944"/>
                </a:lnTo>
                <a:lnTo>
                  <a:pt x="1023823" y="71780"/>
                </a:lnTo>
                <a:lnTo>
                  <a:pt x="1066800" y="71780"/>
                </a:lnTo>
                <a:lnTo>
                  <a:pt x="1066800" y="128930"/>
                </a:lnTo>
                <a:lnTo>
                  <a:pt x="1023823" y="128930"/>
                </a:lnTo>
                <a:lnTo>
                  <a:pt x="1023823" y="175108"/>
                </a:lnTo>
                <a:cubicBezTo>
                  <a:pt x="1044550" y="167488"/>
                  <a:pt x="1057808" y="162459"/>
                  <a:pt x="1063600" y="160020"/>
                </a:cubicBezTo>
                <a:lnTo>
                  <a:pt x="1066800" y="184709"/>
                </a:lnTo>
                <a:lnTo>
                  <a:pt x="1071829" y="216713"/>
                </a:lnTo>
                <a:lnTo>
                  <a:pt x="1023823" y="233172"/>
                </a:lnTo>
                <a:lnTo>
                  <a:pt x="1023823" y="356616"/>
                </a:lnTo>
                <a:cubicBezTo>
                  <a:pt x="1023823" y="370027"/>
                  <a:pt x="1022375" y="380314"/>
                  <a:pt x="1019480" y="387477"/>
                </a:cubicBezTo>
                <a:cubicBezTo>
                  <a:pt x="1016584" y="394640"/>
                  <a:pt x="1011555" y="399898"/>
                  <a:pt x="1004392" y="403251"/>
                </a:cubicBezTo>
                <a:cubicBezTo>
                  <a:pt x="997229" y="406603"/>
                  <a:pt x="986638" y="409042"/>
                  <a:pt x="972617" y="410566"/>
                </a:cubicBezTo>
                <a:lnTo>
                  <a:pt x="939241" y="413766"/>
                </a:lnTo>
                <a:lnTo>
                  <a:pt x="924154" y="358902"/>
                </a:lnTo>
                <a:lnTo>
                  <a:pt x="952957" y="355702"/>
                </a:lnTo>
                <a:cubicBezTo>
                  <a:pt x="959358" y="355092"/>
                  <a:pt x="963701" y="353492"/>
                  <a:pt x="965987" y="350901"/>
                </a:cubicBezTo>
                <a:cubicBezTo>
                  <a:pt x="968273" y="348310"/>
                  <a:pt x="969416" y="343510"/>
                  <a:pt x="969416" y="336499"/>
                </a:cubicBezTo>
                <a:lnTo>
                  <a:pt x="969416" y="252832"/>
                </a:lnTo>
                <a:cubicBezTo>
                  <a:pt x="942289" y="262585"/>
                  <a:pt x="923849" y="269443"/>
                  <a:pt x="914095" y="273406"/>
                </a:cubicBezTo>
                <a:lnTo>
                  <a:pt x="903122" y="216713"/>
                </a:lnTo>
                <a:lnTo>
                  <a:pt x="969416" y="194310"/>
                </a:lnTo>
                <a:lnTo>
                  <a:pt x="969416" y="128930"/>
                </a:lnTo>
                <a:lnTo>
                  <a:pt x="919124" y="128930"/>
                </a:lnTo>
                <a:lnTo>
                  <a:pt x="919124" y="71780"/>
                </a:lnTo>
                <a:lnTo>
                  <a:pt x="969416" y="71780"/>
                </a:lnTo>
                <a:close/>
                <a:moveTo>
                  <a:pt x="1862938" y="3200"/>
                </a:moveTo>
                <a:cubicBezTo>
                  <a:pt x="1872691" y="13564"/>
                  <a:pt x="1884274" y="26746"/>
                  <a:pt x="1897685" y="42748"/>
                </a:cubicBezTo>
                <a:cubicBezTo>
                  <a:pt x="1911096" y="58750"/>
                  <a:pt x="1921154" y="71476"/>
                  <a:pt x="1927860" y="80924"/>
                </a:cubicBezTo>
                <a:lnTo>
                  <a:pt x="1886712" y="122530"/>
                </a:lnTo>
                <a:cubicBezTo>
                  <a:pt x="1880616" y="111862"/>
                  <a:pt x="1870481" y="97460"/>
                  <a:pt x="1856308" y="79324"/>
                </a:cubicBezTo>
                <a:cubicBezTo>
                  <a:pt x="1842135" y="61189"/>
                  <a:pt x="1830781" y="47701"/>
                  <a:pt x="1822247" y="38862"/>
                </a:cubicBezTo>
                <a:close/>
                <a:moveTo>
                  <a:pt x="87325" y="3200"/>
                </a:moveTo>
                <a:lnTo>
                  <a:pt x="131216" y="31547"/>
                </a:lnTo>
                <a:lnTo>
                  <a:pt x="127559" y="37948"/>
                </a:lnTo>
                <a:lnTo>
                  <a:pt x="159563" y="39319"/>
                </a:lnTo>
                <a:lnTo>
                  <a:pt x="159563" y="100584"/>
                </a:lnTo>
                <a:lnTo>
                  <a:pt x="174193" y="100584"/>
                </a:lnTo>
                <a:lnTo>
                  <a:pt x="174193" y="3658"/>
                </a:lnTo>
                <a:lnTo>
                  <a:pt x="213970" y="5486"/>
                </a:lnTo>
                <a:lnTo>
                  <a:pt x="213970" y="100584"/>
                </a:lnTo>
                <a:lnTo>
                  <a:pt x="228600" y="100584"/>
                </a:lnTo>
                <a:lnTo>
                  <a:pt x="228600" y="37490"/>
                </a:lnTo>
                <a:lnTo>
                  <a:pt x="270662" y="39319"/>
                </a:lnTo>
                <a:lnTo>
                  <a:pt x="270662" y="115672"/>
                </a:lnTo>
                <a:cubicBezTo>
                  <a:pt x="277673" y="97384"/>
                  <a:pt x="283921" y="78334"/>
                  <a:pt x="289408" y="58522"/>
                </a:cubicBezTo>
                <a:cubicBezTo>
                  <a:pt x="294894" y="38710"/>
                  <a:pt x="298704" y="20726"/>
                  <a:pt x="300838" y="4572"/>
                </a:cubicBezTo>
                <a:lnTo>
                  <a:pt x="347929" y="10516"/>
                </a:lnTo>
                <a:cubicBezTo>
                  <a:pt x="343662" y="33985"/>
                  <a:pt x="339242" y="54102"/>
                  <a:pt x="334670" y="70866"/>
                </a:cubicBezTo>
                <a:lnTo>
                  <a:pt x="412394" y="70866"/>
                </a:lnTo>
                <a:lnTo>
                  <a:pt x="412394" y="122987"/>
                </a:lnTo>
                <a:lnTo>
                  <a:pt x="398678" y="122987"/>
                </a:lnTo>
                <a:cubicBezTo>
                  <a:pt x="395935" y="157429"/>
                  <a:pt x="391820" y="187681"/>
                  <a:pt x="386334" y="213741"/>
                </a:cubicBezTo>
                <a:cubicBezTo>
                  <a:pt x="380848" y="239802"/>
                  <a:pt x="373532" y="263805"/>
                  <a:pt x="364388" y="285750"/>
                </a:cubicBezTo>
                <a:cubicBezTo>
                  <a:pt x="381152" y="316840"/>
                  <a:pt x="403403" y="346101"/>
                  <a:pt x="431140" y="373533"/>
                </a:cubicBezTo>
                <a:lnTo>
                  <a:pt x="394106" y="416052"/>
                </a:lnTo>
                <a:cubicBezTo>
                  <a:pt x="371551" y="390754"/>
                  <a:pt x="352196" y="364998"/>
                  <a:pt x="336042" y="338785"/>
                </a:cubicBezTo>
                <a:cubicBezTo>
                  <a:pt x="319888" y="364084"/>
                  <a:pt x="299314" y="390297"/>
                  <a:pt x="274320" y="417424"/>
                </a:cubicBezTo>
                <a:lnTo>
                  <a:pt x="236830" y="379019"/>
                </a:lnTo>
                <a:lnTo>
                  <a:pt x="273383" y="332642"/>
                </a:lnTo>
                <a:lnTo>
                  <a:pt x="282550" y="325069"/>
                </a:lnTo>
                <a:lnTo>
                  <a:pt x="281696" y="322095"/>
                </a:lnTo>
                <a:lnTo>
                  <a:pt x="309982" y="286207"/>
                </a:lnTo>
                <a:cubicBezTo>
                  <a:pt x="299618" y="259690"/>
                  <a:pt x="291694" y="230124"/>
                  <a:pt x="286207" y="197511"/>
                </a:cubicBezTo>
                <a:lnTo>
                  <a:pt x="278892" y="210769"/>
                </a:lnTo>
                <a:lnTo>
                  <a:pt x="257861" y="176479"/>
                </a:lnTo>
                <a:lnTo>
                  <a:pt x="257861" y="216713"/>
                </a:lnTo>
                <a:lnTo>
                  <a:pt x="117043" y="216713"/>
                </a:lnTo>
                <a:lnTo>
                  <a:pt x="117043" y="167793"/>
                </a:lnTo>
                <a:lnTo>
                  <a:pt x="252374" y="167793"/>
                </a:lnTo>
                <a:lnTo>
                  <a:pt x="249174" y="162306"/>
                </a:lnTo>
                <a:cubicBezTo>
                  <a:pt x="250088" y="160477"/>
                  <a:pt x="251155" y="158420"/>
                  <a:pt x="252374" y="156134"/>
                </a:cubicBezTo>
                <a:cubicBezTo>
                  <a:pt x="253594" y="153848"/>
                  <a:pt x="254965" y="151181"/>
                  <a:pt x="256489" y="148133"/>
                </a:cubicBezTo>
                <a:lnTo>
                  <a:pt x="120244" y="148133"/>
                </a:lnTo>
                <a:cubicBezTo>
                  <a:pt x="112624" y="162763"/>
                  <a:pt x="105613" y="175565"/>
                  <a:pt x="99212" y="186538"/>
                </a:cubicBezTo>
                <a:lnTo>
                  <a:pt x="99212" y="370332"/>
                </a:lnTo>
                <a:cubicBezTo>
                  <a:pt x="110185" y="358750"/>
                  <a:pt x="117500" y="347320"/>
                  <a:pt x="121158" y="336042"/>
                </a:cubicBezTo>
                <a:cubicBezTo>
                  <a:pt x="124816" y="324765"/>
                  <a:pt x="126644" y="308763"/>
                  <a:pt x="126644" y="288036"/>
                </a:cubicBezTo>
                <a:lnTo>
                  <a:pt x="126644" y="235001"/>
                </a:lnTo>
                <a:lnTo>
                  <a:pt x="250546" y="235001"/>
                </a:lnTo>
                <a:lnTo>
                  <a:pt x="250546" y="297637"/>
                </a:lnTo>
                <a:lnTo>
                  <a:pt x="270205" y="282093"/>
                </a:lnTo>
                <a:lnTo>
                  <a:pt x="281696" y="322095"/>
                </a:lnTo>
                <a:lnTo>
                  <a:pt x="273383" y="332642"/>
                </a:lnTo>
                <a:lnTo>
                  <a:pt x="240487" y="359817"/>
                </a:lnTo>
                <a:cubicBezTo>
                  <a:pt x="238963" y="361341"/>
                  <a:pt x="237592" y="362636"/>
                  <a:pt x="236372" y="363703"/>
                </a:cubicBezTo>
                <a:cubicBezTo>
                  <a:pt x="235153" y="364770"/>
                  <a:pt x="234086" y="365760"/>
                  <a:pt x="233172" y="366675"/>
                </a:cubicBezTo>
                <a:cubicBezTo>
                  <a:pt x="232258" y="367589"/>
                  <a:pt x="231191" y="368580"/>
                  <a:pt x="229972" y="369646"/>
                </a:cubicBezTo>
                <a:cubicBezTo>
                  <a:pt x="228752" y="370713"/>
                  <a:pt x="227533" y="371856"/>
                  <a:pt x="226314" y="373075"/>
                </a:cubicBezTo>
                <a:lnTo>
                  <a:pt x="195682" y="341071"/>
                </a:lnTo>
                <a:cubicBezTo>
                  <a:pt x="201168" y="335280"/>
                  <a:pt x="203911" y="328270"/>
                  <a:pt x="203911" y="320040"/>
                </a:cubicBezTo>
                <a:lnTo>
                  <a:pt x="203911" y="283921"/>
                </a:lnTo>
                <a:lnTo>
                  <a:pt x="173736" y="283921"/>
                </a:lnTo>
                <a:lnTo>
                  <a:pt x="173736" y="298552"/>
                </a:lnTo>
                <a:cubicBezTo>
                  <a:pt x="173736" y="320802"/>
                  <a:pt x="170993" y="339471"/>
                  <a:pt x="165506" y="354559"/>
                </a:cubicBezTo>
                <a:cubicBezTo>
                  <a:pt x="160020" y="369646"/>
                  <a:pt x="149200" y="387553"/>
                  <a:pt x="133045" y="408280"/>
                </a:cubicBezTo>
                <a:lnTo>
                  <a:pt x="99212" y="386791"/>
                </a:lnTo>
                <a:lnTo>
                  <a:pt x="99212" y="404622"/>
                </a:lnTo>
                <a:lnTo>
                  <a:pt x="51206" y="404622"/>
                </a:lnTo>
                <a:lnTo>
                  <a:pt x="51206" y="256489"/>
                </a:lnTo>
                <a:cubicBezTo>
                  <a:pt x="42672" y="267767"/>
                  <a:pt x="34900" y="277216"/>
                  <a:pt x="27889" y="284836"/>
                </a:cubicBezTo>
                <a:lnTo>
                  <a:pt x="0" y="234544"/>
                </a:lnTo>
                <a:cubicBezTo>
                  <a:pt x="16154" y="217170"/>
                  <a:pt x="32233" y="197130"/>
                  <a:pt x="48235" y="174422"/>
                </a:cubicBezTo>
                <a:cubicBezTo>
                  <a:pt x="64237" y="151714"/>
                  <a:pt x="76657" y="130454"/>
                  <a:pt x="85496" y="110642"/>
                </a:cubicBezTo>
                <a:lnTo>
                  <a:pt x="117500" y="128930"/>
                </a:lnTo>
                <a:lnTo>
                  <a:pt x="117500" y="54864"/>
                </a:lnTo>
                <a:cubicBezTo>
                  <a:pt x="97384" y="87478"/>
                  <a:pt x="74676" y="119024"/>
                  <a:pt x="49378" y="149505"/>
                </a:cubicBezTo>
                <a:lnTo>
                  <a:pt x="10973" y="113386"/>
                </a:lnTo>
                <a:cubicBezTo>
                  <a:pt x="24994" y="97536"/>
                  <a:pt x="39091" y="79324"/>
                  <a:pt x="53264" y="58750"/>
                </a:cubicBezTo>
                <a:cubicBezTo>
                  <a:pt x="67437" y="38176"/>
                  <a:pt x="78791" y="19660"/>
                  <a:pt x="87325" y="3200"/>
                </a:cubicBezTo>
                <a:close/>
                <a:moveTo>
                  <a:pt x="742112" y="1829"/>
                </a:moveTo>
                <a:lnTo>
                  <a:pt x="751256" y="44348"/>
                </a:lnTo>
                <a:lnTo>
                  <a:pt x="861898" y="44348"/>
                </a:lnTo>
                <a:lnTo>
                  <a:pt x="861898" y="96012"/>
                </a:lnTo>
                <a:lnTo>
                  <a:pt x="583921" y="96012"/>
                </a:lnTo>
                <a:lnTo>
                  <a:pt x="583921" y="44348"/>
                </a:lnTo>
                <a:lnTo>
                  <a:pt x="693191" y="44348"/>
                </a:lnTo>
                <a:lnTo>
                  <a:pt x="683590" y="4572"/>
                </a:lnTo>
                <a:close/>
                <a:moveTo>
                  <a:pt x="539572" y="0"/>
                </a:moveTo>
                <a:lnTo>
                  <a:pt x="589864" y="16002"/>
                </a:lnTo>
                <a:cubicBezTo>
                  <a:pt x="582549" y="42824"/>
                  <a:pt x="573557" y="69494"/>
                  <a:pt x="562889" y="96012"/>
                </a:cubicBezTo>
                <a:lnTo>
                  <a:pt x="562889" y="408280"/>
                </a:lnTo>
                <a:lnTo>
                  <a:pt x="508025" y="408280"/>
                </a:lnTo>
                <a:lnTo>
                  <a:pt x="508025" y="207569"/>
                </a:lnTo>
                <a:cubicBezTo>
                  <a:pt x="501320" y="218847"/>
                  <a:pt x="494005" y="230277"/>
                  <a:pt x="486080" y="241859"/>
                </a:cubicBezTo>
                <a:lnTo>
                  <a:pt x="446761" y="199797"/>
                </a:lnTo>
                <a:cubicBezTo>
                  <a:pt x="469011" y="168097"/>
                  <a:pt x="487375" y="135788"/>
                  <a:pt x="501853" y="102870"/>
                </a:cubicBezTo>
                <a:cubicBezTo>
                  <a:pt x="516331" y="69952"/>
                  <a:pt x="528904" y="35662"/>
                  <a:pt x="53957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glow>
              <a:srgbClr val="000000"/>
            </a:glo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30000"/>
              </a:lnSpc>
            </a:pPr>
            <a:endParaRPr lang="zh-CN" altLang="en-US" sz="2000" dirty="0">
              <a:solidFill>
                <a:schemeClr val="bg1"/>
              </a:solidFill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sp>
        <p:nvSpPr>
          <p:cNvPr id="62" name="TextBox 59">
            <a:extLst>
              <a:ext uri="{FF2B5EF4-FFF2-40B4-BE49-F238E27FC236}">
                <a16:creationId xmlns:a16="http://schemas.microsoft.com/office/drawing/2014/main" id="{CB2FD607-EAB8-4648-B383-5D8816293F1F}"/>
              </a:ext>
            </a:extLst>
          </p:cNvPr>
          <p:cNvSpPr txBox="1"/>
          <p:nvPr>
            <p:custDataLst>
              <p:tags r:id="rId35"/>
            </p:custDataLst>
          </p:nvPr>
        </p:nvSpPr>
        <p:spPr>
          <a:xfrm>
            <a:off x="4957067" y="2686933"/>
            <a:ext cx="1818113" cy="329517"/>
          </a:xfrm>
          <a:custGeom>
            <a:avLst/>
            <a:gdLst/>
            <a:ahLst/>
            <a:cxnLst/>
            <a:rect l="l" t="t" r="r" b="b"/>
            <a:pathLst>
              <a:path w="1818113" h="329517">
                <a:moveTo>
                  <a:pt x="1787100" y="228371"/>
                </a:moveTo>
                <a:cubicBezTo>
                  <a:pt x="1796498" y="228371"/>
                  <a:pt x="1803253" y="229135"/>
                  <a:pt x="1807364" y="230662"/>
                </a:cubicBezTo>
                <a:cubicBezTo>
                  <a:pt x="1811476" y="232189"/>
                  <a:pt x="1814296" y="235067"/>
                  <a:pt x="1815823" y="239296"/>
                </a:cubicBezTo>
                <a:cubicBezTo>
                  <a:pt x="1817350" y="243525"/>
                  <a:pt x="1818113" y="250339"/>
                  <a:pt x="1818113" y="259737"/>
                </a:cubicBezTo>
                <a:cubicBezTo>
                  <a:pt x="1818113" y="269135"/>
                  <a:pt x="1817350" y="275948"/>
                  <a:pt x="1815823" y="280178"/>
                </a:cubicBezTo>
                <a:cubicBezTo>
                  <a:pt x="1814296" y="284407"/>
                  <a:pt x="1811476" y="287285"/>
                  <a:pt x="1807364" y="288812"/>
                </a:cubicBezTo>
                <a:cubicBezTo>
                  <a:pt x="1803253" y="290339"/>
                  <a:pt x="1796498" y="291103"/>
                  <a:pt x="1787100" y="291103"/>
                </a:cubicBezTo>
                <a:cubicBezTo>
                  <a:pt x="1777702" y="291103"/>
                  <a:pt x="1770947" y="290339"/>
                  <a:pt x="1766835" y="288812"/>
                </a:cubicBezTo>
                <a:cubicBezTo>
                  <a:pt x="1762724" y="287285"/>
                  <a:pt x="1759905" y="284407"/>
                  <a:pt x="1758377" y="280178"/>
                </a:cubicBezTo>
                <a:cubicBezTo>
                  <a:pt x="1756850" y="275948"/>
                  <a:pt x="1756087" y="269135"/>
                  <a:pt x="1756087" y="259737"/>
                </a:cubicBezTo>
                <a:cubicBezTo>
                  <a:pt x="1756087" y="250339"/>
                  <a:pt x="1756850" y="243525"/>
                  <a:pt x="1758377" y="239296"/>
                </a:cubicBezTo>
                <a:cubicBezTo>
                  <a:pt x="1759905" y="235067"/>
                  <a:pt x="1762724" y="232189"/>
                  <a:pt x="1766835" y="230662"/>
                </a:cubicBezTo>
                <a:cubicBezTo>
                  <a:pt x="1770947" y="229135"/>
                  <a:pt x="1777702" y="228371"/>
                  <a:pt x="1787100" y="228371"/>
                </a:cubicBezTo>
                <a:close/>
                <a:moveTo>
                  <a:pt x="543430" y="217798"/>
                </a:moveTo>
                <a:cubicBezTo>
                  <a:pt x="536147" y="227666"/>
                  <a:pt x="526161" y="236947"/>
                  <a:pt x="513474" y="245640"/>
                </a:cubicBezTo>
                <a:cubicBezTo>
                  <a:pt x="500787" y="254333"/>
                  <a:pt x="484340" y="263144"/>
                  <a:pt x="464135" y="272072"/>
                </a:cubicBezTo>
                <a:cubicBezTo>
                  <a:pt x="472123" y="274421"/>
                  <a:pt x="480640" y="275948"/>
                  <a:pt x="489685" y="276653"/>
                </a:cubicBezTo>
                <a:cubicBezTo>
                  <a:pt x="498731" y="277358"/>
                  <a:pt x="512064" y="277945"/>
                  <a:pt x="529686" y="278415"/>
                </a:cubicBezTo>
                <a:lnTo>
                  <a:pt x="537087" y="278415"/>
                </a:lnTo>
                <a:cubicBezTo>
                  <a:pt x="543665" y="278650"/>
                  <a:pt x="553651" y="278768"/>
                  <a:pt x="567043" y="278768"/>
                </a:cubicBezTo>
                <a:cubicBezTo>
                  <a:pt x="578320" y="278768"/>
                  <a:pt x="594767" y="278533"/>
                  <a:pt x="616382" y="278063"/>
                </a:cubicBezTo>
                <a:cubicBezTo>
                  <a:pt x="608629" y="269840"/>
                  <a:pt x="597351" y="259678"/>
                  <a:pt x="582549" y="247578"/>
                </a:cubicBezTo>
                <a:cubicBezTo>
                  <a:pt x="567748" y="235478"/>
                  <a:pt x="554708" y="225552"/>
                  <a:pt x="543430" y="217798"/>
                </a:cubicBezTo>
                <a:close/>
                <a:moveTo>
                  <a:pt x="115243" y="202292"/>
                </a:moveTo>
                <a:cubicBezTo>
                  <a:pt x="101851" y="229076"/>
                  <a:pt x="83525" y="256448"/>
                  <a:pt x="60265" y="284407"/>
                </a:cubicBezTo>
                <a:cubicBezTo>
                  <a:pt x="97152" y="272894"/>
                  <a:pt x="127696" y="260677"/>
                  <a:pt x="151896" y="247754"/>
                </a:cubicBezTo>
                <a:cubicBezTo>
                  <a:pt x="137799" y="234127"/>
                  <a:pt x="125581" y="218973"/>
                  <a:pt x="115243" y="202292"/>
                </a:cubicBezTo>
                <a:close/>
                <a:moveTo>
                  <a:pt x="1521029" y="191014"/>
                </a:moveTo>
                <a:lnTo>
                  <a:pt x="1521029" y="232953"/>
                </a:lnTo>
                <a:lnTo>
                  <a:pt x="1568958" y="232953"/>
                </a:lnTo>
                <a:lnTo>
                  <a:pt x="1568958" y="191014"/>
                </a:lnTo>
                <a:close/>
                <a:moveTo>
                  <a:pt x="149429" y="177269"/>
                </a:moveTo>
                <a:cubicBezTo>
                  <a:pt x="160471" y="194656"/>
                  <a:pt x="173981" y="210045"/>
                  <a:pt x="189958" y="223437"/>
                </a:cubicBezTo>
                <a:cubicBezTo>
                  <a:pt x="206639" y="210280"/>
                  <a:pt x="220266" y="194891"/>
                  <a:pt x="230839" y="177269"/>
                </a:cubicBezTo>
                <a:close/>
                <a:moveTo>
                  <a:pt x="1482614" y="152247"/>
                </a:moveTo>
                <a:lnTo>
                  <a:pt x="1607373" y="152247"/>
                </a:lnTo>
                <a:lnTo>
                  <a:pt x="1607373" y="272424"/>
                </a:lnTo>
                <a:lnTo>
                  <a:pt x="1482614" y="272424"/>
                </a:lnTo>
                <a:close/>
                <a:moveTo>
                  <a:pt x="1276808" y="110661"/>
                </a:moveTo>
                <a:lnTo>
                  <a:pt x="1276808" y="125815"/>
                </a:lnTo>
                <a:lnTo>
                  <a:pt x="1295134" y="125815"/>
                </a:lnTo>
                <a:lnTo>
                  <a:pt x="1295134" y="110661"/>
                </a:lnTo>
                <a:close/>
                <a:moveTo>
                  <a:pt x="1382878" y="110309"/>
                </a:moveTo>
                <a:lnTo>
                  <a:pt x="1454068" y="110309"/>
                </a:lnTo>
                <a:lnTo>
                  <a:pt x="1454068" y="244230"/>
                </a:lnTo>
                <a:cubicBezTo>
                  <a:pt x="1460412" y="238356"/>
                  <a:pt x="1464993" y="233892"/>
                  <a:pt x="1467812" y="230838"/>
                </a:cubicBezTo>
                <a:lnTo>
                  <a:pt x="1482262" y="271367"/>
                </a:lnTo>
                <a:cubicBezTo>
                  <a:pt x="1480382" y="273247"/>
                  <a:pt x="1475918" y="277241"/>
                  <a:pt x="1468870" y="283349"/>
                </a:cubicBezTo>
                <a:cubicBezTo>
                  <a:pt x="1466755" y="285229"/>
                  <a:pt x="1463113" y="288459"/>
                  <a:pt x="1457945" y="293041"/>
                </a:cubicBezTo>
                <a:cubicBezTo>
                  <a:pt x="1452776" y="297623"/>
                  <a:pt x="1448194" y="301910"/>
                  <a:pt x="1444200" y="305905"/>
                </a:cubicBezTo>
                <a:cubicBezTo>
                  <a:pt x="1437386" y="312718"/>
                  <a:pt x="1433980" y="316125"/>
                  <a:pt x="1433980" y="316125"/>
                </a:cubicBezTo>
                <a:lnTo>
                  <a:pt x="1405786" y="286874"/>
                </a:lnTo>
                <a:cubicBezTo>
                  <a:pt x="1408840" y="283349"/>
                  <a:pt x="1410837" y="279473"/>
                  <a:pt x="1411777" y="275244"/>
                </a:cubicBezTo>
                <a:cubicBezTo>
                  <a:pt x="1412717" y="271014"/>
                  <a:pt x="1413187" y="264671"/>
                  <a:pt x="1413187" y="256213"/>
                </a:cubicBezTo>
                <a:lnTo>
                  <a:pt x="1413187" y="154714"/>
                </a:lnTo>
                <a:lnTo>
                  <a:pt x="1382878" y="154714"/>
                </a:lnTo>
                <a:close/>
                <a:moveTo>
                  <a:pt x="1787100" y="96212"/>
                </a:moveTo>
                <a:cubicBezTo>
                  <a:pt x="1796498" y="96212"/>
                  <a:pt x="1803253" y="96975"/>
                  <a:pt x="1807364" y="98502"/>
                </a:cubicBezTo>
                <a:cubicBezTo>
                  <a:pt x="1811476" y="100030"/>
                  <a:pt x="1814296" y="102908"/>
                  <a:pt x="1815823" y="107137"/>
                </a:cubicBezTo>
                <a:cubicBezTo>
                  <a:pt x="1817350" y="111366"/>
                  <a:pt x="1818113" y="118179"/>
                  <a:pt x="1818113" y="127577"/>
                </a:cubicBezTo>
                <a:cubicBezTo>
                  <a:pt x="1818113" y="136976"/>
                  <a:pt x="1817350" y="143789"/>
                  <a:pt x="1815823" y="148018"/>
                </a:cubicBezTo>
                <a:cubicBezTo>
                  <a:pt x="1814296" y="152247"/>
                  <a:pt x="1811476" y="155125"/>
                  <a:pt x="1807364" y="156653"/>
                </a:cubicBezTo>
                <a:cubicBezTo>
                  <a:pt x="1803253" y="158180"/>
                  <a:pt x="1796498" y="158943"/>
                  <a:pt x="1787100" y="158943"/>
                </a:cubicBezTo>
                <a:cubicBezTo>
                  <a:pt x="1777702" y="158943"/>
                  <a:pt x="1770947" y="158180"/>
                  <a:pt x="1766835" y="156653"/>
                </a:cubicBezTo>
                <a:cubicBezTo>
                  <a:pt x="1762724" y="155125"/>
                  <a:pt x="1759905" y="152247"/>
                  <a:pt x="1758377" y="148018"/>
                </a:cubicBezTo>
                <a:cubicBezTo>
                  <a:pt x="1756850" y="143789"/>
                  <a:pt x="1756087" y="136976"/>
                  <a:pt x="1756087" y="127577"/>
                </a:cubicBezTo>
                <a:cubicBezTo>
                  <a:pt x="1756087" y="118179"/>
                  <a:pt x="1756850" y="111366"/>
                  <a:pt x="1758377" y="107137"/>
                </a:cubicBezTo>
                <a:cubicBezTo>
                  <a:pt x="1759905" y="102908"/>
                  <a:pt x="1762724" y="100030"/>
                  <a:pt x="1766835" y="98502"/>
                </a:cubicBezTo>
                <a:cubicBezTo>
                  <a:pt x="1770947" y="96975"/>
                  <a:pt x="1777702" y="96212"/>
                  <a:pt x="1787100" y="96212"/>
                </a:cubicBezTo>
                <a:close/>
                <a:moveTo>
                  <a:pt x="1475213" y="89516"/>
                </a:moveTo>
                <a:lnTo>
                  <a:pt x="1619003" y="89516"/>
                </a:lnTo>
                <a:lnTo>
                  <a:pt x="1619003" y="129340"/>
                </a:lnTo>
                <a:lnTo>
                  <a:pt x="1475213" y="129340"/>
                </a:lnTo>
                <a:close/>
                <a:moveTo>
                  <a:pt x="1276808" y="64141"/>
                </a:moveTo>
                <a:lnTo>
                  <a:pt x="1276808" y="79295"/>
                </a:lnTo>
                <a:lnTo>
                  <a:pt x="1295134" y="79295"/>
                </a:lnTo>
                <a:lnTo>
                  <a:pt x="1295134" y="64141"/>
                </a:lnTo>
                <a:close/>
                <a:moveTo>
                  <a:pt x="1483672" y="21850"/>
                </a:moveTo>
                <a:lnTo>
                  <a:pt x="1672924" y="21850"/>
                </a:lnTo>
                <a:lnTo>
                  <a:pt x="1672924" y="277358"/>
                </a:lnTo>
                <a:cubicBezTo>
                  <a:pt x="1672924" y="288871"/>
                  <a:pt x="1671690" y="297623"/>
                  <a:pt x="1669223" y="303614"/>
                </a:cubicBezTo>
                <a:cubicBezTo>
                  <a:pt x="1666756" y="309605"/>
                  <a:pt x="1662586" y="314010"/>
                  <a:pt x="1656712" y="316830"/>
                </a:cubicBezTo>
                <a:cubicBezTo>
                  <a:pt x="1650838" y="319649"/>
                  <a:pt x="1642263" y="321646"/>
                  <a:pt x="1630985" y="322821"/>
                </a:cubicBezTo>
                <a:lnTo>
                  <a:pt x="1602439" y="325993"/>
                </a:lnTo>
                <a:lnTo>
                  <a:pt x="1588342" y="286169"/>
                </a:lnTo>
                <a:lnTo>
                  <a:pt x="1611249" y="283349"/>
                </a:lnTo>
                <a:cubicBezTo>
                  <a:pt x="1619238" y="282175"/>
                  <a:pt x="1624465" y="280412"/>
                  <a:pt x="1626932" y="278063"/>
                </a:cubicBezTo>
                <a:cubicBezTo>
                  <a:pt x="1629399" y="275713"/>
                  <a:pt x="1630633" y="270897"/>
                  <a:pt x="1630633" y="263614"/>
                </a:cubicBezTo>
                <a:lnTo>
                  <a:pt x="1630633" y="63789"/>
                </a:lnTo>
                <a:lnTo>
                  <a:pt x="1483672" y="63789"/>
                </a:lnTo>
                <a:close/>
                <a:moveTo>
                  <a:pt x="807035" y="14097"/>
                </a:moveTo>
                <a:lnTo>
                  <a:pt x="820074" y="64493"/>
                </a:lnTo>
                <a:lnTo>
                  <a:pt x="872586" y="64493"/>
                </a:lnTo>
                <a:lnTo>
                  <a:pt x="888445" y="14097"/>
                </a:lnTo>
                <a:lnTo>
                  <a:pt x="937784" y="17621"/>
                </a:lnTo>
                <a:lnTo>
                  <a:pt x="920868" y="64493"/>
                </a:lnTo>
                <a:lnTo>
                  <a:pt x="970912" y="64493"/>
                </a:lnTo>
                <a:lnTo>
                  <a:pt x="970912" y="107842"/>
                </a:lnTo>
                <a:lnTo>
                  <a:pt x="868004" y="107842"/>
                </a:lnTo>
                <a:lnTo>
                  <a:pt x="868004" y="152952"/>
                </a:lnTo>
                <a:lnTo>
                  <a:pt x="987476" y="152952"/>
                </a:lnTo>
                <a:lnTo>
                  <a:pt x="987476" y="197358"/>
                </a:lnTo>
                <a:lnTo>
                  <a:pt x="874348" y="197358"/>
                </a:lnTo>
                <a:cubicBezTo>
                  <a:pt x="894554" y="236359"/>
                  <a:pt x="936609" y="264201"/>
                  <a:pt x="1000516" y="280882"/>
                </a:cubicBezTo>
                <a:lnTo>
                  <a:pt x="976903" y="324231"/>
                </a:lnTo>
                <a:cubicBezTo>
                  <a:pt x="947535" y="315303"/>
                  <a:pt x="921866" y="303026"/>
                  <a:pt x="899899" y="287402"/>
                </a:cubicBezTo>
                <a:cubicBezTo>
                  <a:pt x="877931" y="271778"/>
                  <a:pt x="860486" y="253393"/>
                  <a:pt x="847564" y="232248"/>
                </a:cubicBezTo>
                <a:cubicBezTo>
                  <a:pt x="824304" y="268900"/>
                  <a:pt x="781308" y="300148"/>
                  <a:pt x="718576" y="325993"/>
                </a:cubicBezTo>
                <a:lnTo>
                  <a:pt x="692144" y="282997"/>
                </a:lnTo>
                <a:cubicBezTo>
                  <a:pt x="728796" y="269370"/>
                  <a:pt x="756814" y="255449"/>
                  <a:pt x="776197" y="241235"/>
                </a:cubicBezTo>
                <a:cubicBezTo>
                  <a:pt x="795581" y="227020"/>
                  <a:pt x="808679" y="212394"/>
                  <a:pt x="815493" y="197358"/>
                </a:cubicBezTo>
                <a:lnTo>
                  <a:pt x="704831" y="197358"/>
                </a:lnTo>
                <a:lnTo>
                  <a:pt x="704831" y="152952"/>
                </a:lnTo>
                <a:lnTo>
                  <a:pt x="822541" y="152952"/>
                </a:lnTo>
                <a:lnTo>
                  <a:pt x="822541" y="107842"/>
                </a:lnTo>
                <a:lnTo>
                  <a:pt x="720338" y="107842"/>
                </a:lnTo>
                <a:lnTo>
                  <a:pt x="720338" y="64493"/>
                </a:lnTo>
                <a:lnTo>
                  <a:pt x="772497" y="64493"/>
                </a:lnTo>
                <a:lnTo>
                  <a:pt x="756990" y="17621"/>
                </a:lnTo>
                <a:close/>
                <a:moveTo>
                  <a:pt x="515589" y="13039"/>
                </a:moveTo>
                <a:lnTo>
                  <a:pt x="528276" y="59912"/>
                </a:lnTo>
                <a:lnTo>
                  <a:pt x="557527" y="59912"/>
                </a:lnTo>
                <a:lnTo>
                  <a:pt x="572682" y="13039"/>
                </a:lnTo>
                <a:lnTo>
                  <a:pt x="617792" y="15859"/>
                </a:lnTo>
                <a:lnTo>
                  <a:pt x="601228" y="59912"/>
                </a:lnTo>
                <a:lnTo>
                  <a:pt x="641052" y="59912"/>
                </a:lnTo>
                <a:lnTo>
                  <a:pt x="641052" y="100088"/>
                </a:lnTo>
                <a:lnTo>
                  <a:pt x="562814" y="100088"/>
                </a:lnTo>
                <a:lnTo>
                  <a:pt x="562814" y="134626"/>
                </a:lnTo>
                <a:lnTo>
                  <a:pt x="562814" y="136741"/>
                </a:lnTo>
                <a:lnTo>
                  <a:pt x="645986" y="136741"/>
                </a:lnTo>
                <a:lnTo>
                  <a:pt x="645986" y="176917"/>
                </a:lnTo>
                <a:lnTo>
                  <a:pt x="559994" y="176917"/>
                </a:lnTo>
                <a:cubicBezTo>
                  <a:pt x="559524" y="178327"/>
                  <a:pt x="559289" y="179501"/>
                  <a:pt x="559289" y="180441"/>
                </a:cubicBezTo>
                <a:cubicBezTo>
                  <a:pt x="572447" y="188195"/>
                  <a:pt x="587483" y="198239"/>
                  <a:pt x="604400" y="210574"/>
                </a:cubicBezTo>
                <a:cubicBezTo>
                  <a:pt x="621316" y="222908"/>
                  <a:pt x="634238" y="233305"/>
                  <a:pt x="643167" y="241763"/>
                </a:cubicBezTo>
                <a:lnTo>
                  <a:pt x="618497" y="277711"/>
                </a:lnTo>
                <a:cubicBezTo>
                  <a:pt x="629069" y="277476"/>
                  <a:pt x="642932" y="276653"/>
                  <a:pt x="660083" y="275244"/>
                </a:cubicBezTo>
                <a:lnTo>
                  <a:pt x="650567" y="317887"/>
                </a:lnTo>
                <a:cubicBezTo>
                  <a:pt x="625428" y="319532"/>
                  <a:pt x="597704" y="320354"/>
                  <a:pt x="567395" y="320354"/>
                </a:cubicBezTo>
                <a:cubicBezTo>
                  <a:pt x="555648" y="320354"/>
                  <a:pt x="547777" y="320236"/>
                  <a:pt x="543783" y="320002"/>
                </a:cubicBezTo>
                <a:lnTo>
                  <a:pt x="530391" y="319297"/>
                </a:lnTo>
                <a:cubicBezTo>
                  <a:pt x="506661" y="318357"/>
                  <a:pt x="488746" y="317065"/>
                  <a:pt x="476646" y="315420"/>
                </a:cubicBezTo>
                <a:cubicBezTo>
                  <a:pt x="464546" y="313775"/>
                  <a:pt x="452740" y="310369"/>
                  <a:pt x="441227" y="305200"/>
                </a:cubicBezTo>
                <a:cubicBezTo>
                  <a:pt x="429714" y="300031"/>
                  <a:pt x="417497" y="291690"/>
                  <a:pt x="404575" y="280178"/>
                </a:cubicBezTo>
                <a:cubicBezTo>
                  <a:pt x="398466" y="287931"/>
                  <a:pt x="393004" y="294686"/>
                  <a:pt x="388187" y="300442"/>
                </a:cubicBezTo>
                <a:cubicBezTo>
                  <a:pt x="383371" y="306198"/>
                  <a:pt x="377203" y="312836"/>
                  <a:pt x="369685" y="320354"/>
                </a:cubicBezTo>
                <a:lnTo>
                  <a:pt x="341138" y="289693"/>
                </a:lnTo>
                <a:cubicBezTo>
                  <a:pt x="363459" y="267843"/>
                  <a:pt x="378378" y="252218"/>
                  <a:pt x="385896" y="242820"/>
                </a:cubicBezTo>
                <a:lnTo>
                  <a:pt x="385896" y="158591"/>
                </a:lnTo>
                <a:lnTo>
                  <a:pt x="354883" y="158591"/>
                </a:lnTo>
                <a:lnTo>
                  <a:pt x="354883" y="115243"/>
                </a:lnTo>
                <a:lnTo>
                  <a:pt x="426778" y="115243"/>
                </a:lnTo>
                <a:lnTo>
                  <a:pt x="426778" y="252336"/>
                </a:lnTo>
                <a:cubicBezTo>
                  <a:pt x="438525" y="261264"/>
                  <a:pt x="449568" y="267373"/>
                  <a:pt x="459906" y="270662"/>
                </a:cubicBezTo>
                <a:lnTo>
                  <a:pt x="435941" y="235772"/>
                </a:lnTo>
                <a:cubicBezTo>
                  <a:pt x="461550" y="226374"/>
                  <a:pt x="480111" y="217270"/>
                  <a:pt x="491624" y="208459"/>
                </a:cubicBezTo>
                <a:cubicBezTo>
                  <a:pt x="503136" y="199648"/>
                  <a:pt x="510655" y="189134"/>
                  <a:pt x="514179" y="176917"/>
                </a:cubicBezTo>
                <a:lnTo>
                  <a:pt x="440522" y="176917"/>
                </a:lnTo>
                <a:lnTo>
                  <a:pt x="440522" y="136741"/>
                </a:lnTo>
                <a:lnTo>
                  <a:pt x="518056" y="136741"/>
                </a:lnTo>
                <a:lnTo>
                  <a:pt x="518056" y="130749"/>
                </a:lnTo>
                <a:lnTo>
                  <a:pt x="518056" y="100088"/>
                </a:lnTo>
                <a:lnTo>
                  <a:pt x="451800" y="100088"/>
                </a:lnTo>
                <a:lnTo>
                  <a:pt x="451800" y="59912"/>
                </a:lnTo>
                <a:lnTo>
                  <a:pt x="484575" y="59912"/>
                </a:lnTo>
                <a:lnTo>
                  <a:pt x="469773" y="15859"/>
                </a:lnTo>
                <a:close/>
                <a:moveTo>
                  <a:pt x="388716" y="11630"/>
                </a:moveTo>
                <a:cubicBezTo>
                  <a:pt x="396234" y="18678"/>
                  <a:pt x="405045" y="28194"/>
                  <a:pt x="415148" y="40176"/>
                </a:cubicBezTo>
                <a:cubicBezTo>
                  <a:pt x="425250" y="52159"/>
                  <a:pt x="433121" y="62614"/>
                  <a:pt x="438760" y="71542"/>
                </a:cubicBezTo>
                <a:lnTo>
                  <a:pt x="404575" y="101146"/>
                </a:lnTo>
                <a:cubicBezTo>
                  <a:pt x="397996" y="90808"/>
                  <a:pt x="390067" y="79295"/>
                  <a:pt x="380786" y="66608"/>
                </a:cubicBezTo>
                <a:cubicBezTo>
                  <a:pt x="371506" y="53921"/>
                  <a:pt x="364046" y="44875"/>
                  <a:pt x="358407" y="39471"/>
                </a:cubicBezTo>
                <a:close/>
                <a:moveTo>
                  <a:pt x="1242270" y="8810"/>
                </a:moveTo>
                <a:lnTo>
                  <a:pt x="1276808" y="10220"/>
                </a:lnTo>
                <a:lnTo>
                  <a:pt x="1276808" y="32775"/>
                </a:lnTo>
                <a:lnTo>
                  <a:pt x="1326852" y="32775"/>
                </a:lnTo>
                <a:lnTo>
                  <a:pt x="1326852" y="79295"/>
                </a:lnTo>
                <a:lnTo>
                  <a:pt x="1341301" y="79295"/>
                </a:lnTo>
                <a:lnTo>
                  <a:pt x="1341301" y="110661"/>
                </a:lnTo>
                <a:lnTo>
                  <a:pt x="1326852" y="110661"/>
                </a:lnTo>
                <a:lnTo>
                  <a:pt x="1326852" y="157534"/>
                </a:lnTo>
                <a:lnTo>
                  <a:pt x="1276808" y="157534"/>
                </a:lnTo>
                <a:lnTo>
                  <a:pt x="1276808" y="171631"/>
                </a:lnTo>
                <a:lnTo>
                  <a:pt x="1325795" y="171631"/>
                </a:lnTo>
                <a:lnTo>
                  <a:pt x="1325795" y="202996"/>
                </a:lnTo>
                <a:lnTo>
                  <a:pt x="1276808" y="202996"/>
                </a:lnTo>
                <a:lnTo>
                  <a:pt x="1276808" y="216741"/>
                </a:lnTo>
                <a:lnTo>
                  <a:pt x="1333900" y="216741"/>
                </a:lnTo>
                <a:lnTo>
                  <a:pt x="1333900" y="248107"/>
                </a:lnTo>
                <a:lnTo>
                  <a:pt x="1276808" y="248107"/>
                </a:lnTo>
                <a:lnTo>
                  <a:pt x="1276808" y="271014"/>
                </a:lnTo>
                <a:lnTo>
                  <a:pt x="1242270" y="271014"/>
                </a:lnTo>
                <a:lnTo>
                  <a:pt x="1242270" y="248107"/>
                </a:lnTo>
                <a:lnTo>
                  <a:pt x="1199274" y="248107"/>
                </a:lnTo>
                <a:lnTo>
                  <a:pt x="1199274" y="216741"/>
                </a:lnTo>
                <a:lnTo>
                  <a:pt x="1242270" y="216741"/>
                </a:lnTo>
                <a:lnTo>
                  <a:pt x="1242270" y="202996"/>
                </a:lnTo>
                <a:lnTo>
                  <a:pt x="1209847" y="202996"/>
                </a:lnTo>
                <a:lnTo>
                  <a:pt x="1209847" y="171631"/>
                </a:lnTo>
                <a:lnTo>
                  <a:pt x="1242270" y="171631"/>
                </a:lnTo>
                <a:lnTo>
                  <a:pt x="1242270" y="157534"/>
                </a:lnTo>
                <a:lnTo>
                  <a:pt x="1210552" y="157534"/>
                </a:lnTo>
                <a:lnTo>
                  <a:pt x="1210552" y="125815"/>
                </a:lnTo>
                <a:lnTo>
                  <a:pt x="1242270" y="125815"/>
                </a:lnTo>
                <a:lnTo>
                  <a:pt x="1242270" y="110661"/>
                </a:lnTo>
                <a:lnTo>
                  <a:pt x="1202446" y="110661"/>
                </a:lnTo>
                <a:lnTo>
                  <a:pt x="1202446" y="79295"/>
                </a:lnTo>
                <a:lnTo>
                  <a:pt x="1242270" y="79295"/>
                </a:lnTo>
                <a:lnTo>
                  <a:pt x="1242270" y="64141"/>
                </a:lnTo>
                <a:lnTo>
                  <a:pt x="1210904" y="64141"/>
                </a:lnTo>
                <a:lnTo>
                  <a:pt x="1210904" y="32775"/>
                </a:lnTo>
                <a:lnTo>
                  <a:pt x="1242270" y="32775"/>
                </a:lnTo>
                <a:close/>
                <a:moveTo>
                  <a:pt x="1063943" y="8458"/>
                </a:moveTo>
                <a:lnTo>
                  <a:pt x="1101652" y="16211"/>
                </a:lnTo>
                <a:cubicBezTo>
                  <a:pt x="1098598" y="27724"/>
                  <a:pt x="1096014" y="36769"/>
                  <a:pt x="1093899" y="43348"/>
                </a:cubicBezTo>
                <a:lnTo>
                  <a:pt x="1128437" y="43348"/>
                </a:lnTo>
                <a:lnTo>
                  <a:pt x="1128437" y="80353"/>
                </a:lnTo>
                <a:lnTo>
                  <a:pt x="1080507" y="80353"/>
                </a:lnTo>
                <a:lnTo>
                  <a:pt x="1069229" y="105375"/>
                </a:lnTo>
                <a:lnTo>
                  <a:pt x="1117864" y="105375"/>
                </a:lnTo>
                <a:lnTo>
                  <a:pt x="1117864" y="142379"/>
                </a:lnTo>
                <a:lnTo>
                  <a:pt x="1096718" y="142379"/>
                </a:lnTo>
                <a:lnTo>
                  <a:pt x="1096718" y="172335"/>
                </a:lnTo>
                <a:lnTo>
                  <a:pt x="1120331" y="172335"/>
                </a:lnTo>
                <a:lnTo>
                  <a:pt x="1120331" y="209340"/>
                </a:lnTo>
                <a:lnTo>
                  <a:pt x="1096718" y="209340"/>
                </a:lnTo>
                <a:lnTo>
                  <a:pt x="1096718" y="254098"/>
                </a:lnTo>
                <a:cubicBezTo>
                  <a:pt x="1102592" y="249399"/>
                  <a:pt x="1110228" y="242820"/>
                  <a:pt x="1119626" y="234362"/>
                </a:cubicBezTo>
                <a:lnTo>
                  <a:pt x="1131961" y="268900"/>
                </a:lnTo>
                <a:cubicBezTo>
                  <a:pt x="1136660" y="262086"/>
                  <a:pt x="1140889" y="254803"/>
                  <a:pt x="1144648" y="247050"/>
                </a:cubicBezTo>
                <a:cubicBezTo>
                  <a:pt x="1137365" y="231073"/>
                  <a:pt x="1131021" y="210985"/>
                  <a:pt x="1125617" y="186785"/>
                </a:cubicBezTo>
                <a:lnTo>
                  <a:pt x="1154868" y="179384"/>
                </a:lnTo>
                <a:cubicBezTo>
                  <a:pt x="1157218" y="190192"/>
                  <a:pt x="1159098" y="197945"/>
                  <a:pt x="1160507" y="202644"/>
                </a:cubicBezTo>
                <a:cubicBezTo>
                  <a:pt x="1164032" y="187607"/>
                  <a:pt x="1166146" y="171866"/>
                  <a:pt x="1166851" y="155419"/>
                </a:cubicBezTo>
                <a:lnTo>
                  <a:pt x="1126322" y="155419"/>
                </a:lnTo>
                <a:lnTo>
                  <a:pt x="1126322" y="120177"/>
                </a:lnTo>
                <a:lnTo>
                  <a:pt x="1162622" y="62379"/>
                </a:lnTo>
                <a:lnTo>
                  <a:pt x="1135838" y="62379"/>
                </a:lnTo>
                <a:lnTo>
                  <a:pt x="1135838" y="26784"/>
                </a:lnTo>
                <a:lnTo>
                  <a:pt x="1201389" y="26784"/>
                </a:lnTo>
                <a:lnTo>
                  <a:pt x="1201389" y="62731"/>
                </a:lnTo>
                <a:lnTo>
                  <a:pt x="1164384" y="120177"/>
                </a:lnTo>
                <a:lnTo>
                  <a:pt x="1202094" y="120177"/>
                </a:lnTo>
                <a:lnTo>
                  <a:pt x="1202094" y="156476"/>
                </a:lnTo>
                <a:cubicBezTo>
                  <a:pt x="1199509" y="175977"/>
                  <a:pt x="1196631" y="193011"/>
                  <a:pt x="1193459" y="207578"/>
                </a:cubicBezTo>
                <a:cubicBezTo>
                  <a:pt x="1190287" y="222145"/>
                  <a:pt x="1186234" y="235772"/>
                  <a:pt x="1181300" y="248459"/>
                </a:cubicBezTo>
                <a:cubicBezTo>
                  <a:pt x="1188584" y="257857"/>
                  <a:pt x="1197571" y="265082"/>
                  <a:pt x="1208261" y="270133"/>
                </a:cubicBezTo>
                <a:cubicBezTo>
                  <a:pt x="1218951" y="275185"/>
                  <a:pt x="1232050" y="278063"/>
                  <a:pt x="1247556" y="278768"/>
                </a:cubicBezTo>
                <a:cubicBezTo>
                  <a:pt x="1256484" y="279238"/>
                  <a:pt x="1270112" y="279473"/>
                  <a:pt x="1288438" y="279473"/>
                </a:cubicBezTo>
                <a:cubicBezTo>
                  <a:pt x="1309348" y="279473"/>
                  <a:pt x="1328262" y="279003"/>
                  <a:pt x="1345178" y="278063"/>
                </a:cubicBezTo>
                <a:lnTo>
                  <a:pt x="1338834" y="311896"/>
                </a:lnTo>
                <a:cubicBezTo>
                  <a:pt x="1322858" y="313071"/>
                  <a:pt x="1303827" y="313658"/>
                  <a:pt x="1281742" y="313658"/>
                </a:cubicBezTo>
                <a:cubicBezTo>
                  <a:pt x="1265060" y="313658"/>
                  <a:pt x="1252490" y="313423"/>
                  <a:pt x="1244032" y="312953"/>
                </a:cubicBezTo>
                <a:cubicBezTo>
                  <a:pt x="1227351" y="312248"/>
                  <a:pt x="1212725" y="309546"/>
                  <a:pt x="1200155" y="304847"/>
                </a:cubicBezTo>
                <a:cubicBezTo>
                  <a:pt x="1187585" y="300148"/>
                  <a:pt x="1176249" y="292160"/>
                  <a:pt x="1166146" y="280882"/>
                </a:cubicBezTo>
                <a:cubicBezTo>
                  <a:pt x="1159098" y="293805"/>
                  <a:pt x="1150522" y="306962"/>
                  <a:pt x="1140419" y="320354"/>
                </a:cubicBezTo>
                <a:lnTo>
                  <a:pt x="1111520" y="294979"/>
                </a:lnTo>
                <a:cubicBezTo>
                  <a:pt x="1118099" y="288166"/>
                  <a:pt x="1124677" y="280060"/>
                  <a:pt x="1131256" y="270662"/>
                </a:cubicBezTo>
                <a:cubicBezTo>
                  <a:pt x="1111755" y="284289"/>
                  <a:pt x="1097893" y="294744"/>
                  <a:pt x="1089670" y="302028"/>
                </a:cubicBezTo>
                <a:lnTo>
                  <a:pt x="1073106" y="317182"/>
                </a:lnTo>
                <a:lnTo>
                  <a:pt x="1052665" y="285111"/>
                </a:lnTo>
                <a:cubicBezTo>
                  <a:pt x="1056659" y="282057"/>
                  <a:pt x="1059185" y="279296"/>
                  <a:pt x="1060242" y="276829"/>
                </a:cubicBezTo>
                <a:cubicBezTo>
                  <a:pt x="1061300" y="274362"/>
                  <a:pt x="1061828" y="270545"/>
                  <a:pt x="1061828" y="265376"/>
                </a:cubicBezTo>
                <a:lnTo>
                  <a:pt x="1061828" y="209340"/>
                </a:lnTo>
                <a:lnTo>
                  <a:pt x="1035044" y="209340"/>
                </a:lnTo>
                <a:lnTo>
                  <a:pt x="1035044" y="172335"/>
                </a:lnTo>
                <a:lnTo>
                  <a:pt x="1061828" y="172335"/>
                </a:lnTo>
                <a:lnTo>
                  <a:pt x="1061828" y="142379"/>
                </a:lnTo>
                <a:lnTo>
                  <a:pt x="1047379" y="142379"/>
                </a:lnTo>
                <a:lnTo>
                  <a:pt x="1047379" y="125463"/>
                </a:lnTo>
                <a:lnTo>
                  <a:pt x="1023766" y="112071"/>
                </a:lnTo>
                <a:cubicBezTo>
                  <a:pt x="1041153" y="81762"/>
                  <a:pt x="1054545" y="47225"/>
                  <a:pt x="1063943" y="8458"/>
                </a:cubicBezTo>
                <a:close/>
                <a:moveTo>
                  <a:pt x="1428693" y="7753"/>
                </a:moveTo>
                <a:cubicBezTo>
                  <a:pt x="1435977" y="16681"/>
                  <a:pt x="1443965" y="27019"/>
                  <a:pt x="1452658" y="38766"/>
                </a:cubicBezTo>
                <a:cubicBezTo>
                  <a:pt x="1461351" y="50514"/>
                  <a:pt x="1468047" y="60147"/>
                  <a:pt x="1472746" y="67665"/>
                </a:cubicBezTo>
                <a:lnTo>
                  <a:pt x="1439266" y="95859"/>
                </a:lnTo>
                <a:cubicBezTo>
                  <a:pt x="1435272" y="88576"/>
                  <a:pt x="1428635" y="78355"/>
                  <a:pt x="1419354" y="65198"/>
                </a:cubicBezTo>
                <a:cubicBezTo>
                  <a:pt x="1410074" y="52041"/>
                  <a:pt x="1402027" y="41233"/>
                  <a:pt x="1395213" y="32775"/>
                </a:cubicBezTo>
                <a:close/>
                <a:moveTo>
                  <a:pt x="220266" y="0"/>
                </a:moveTo>
                <a:cubicBezTo>
                  <a:pt x="226610" y="4699"/>
                  <a:pt x="235009" y="11453"/>
                  <a:pt x="245464" y="20264"/>
                </a:cubicBezTo>
                <a:cubicBezTo>
                  <a:pt x="255920" y="29075"/>
                  <a:pt x="264084" y="36299"/>
                  <a:pt x="269958" y="41938"/>
                </a:cubicBezTo>
                <a:lnTo>
                  <a:pt x="250927" y="69075"/>
                </a:lnTo>
                <a:lnTo>
                  <a:pt x="306963" y="69075"/>
                </a:lnTo>
                <a:lnTo>
                  <a:pt x="306963" y="110309"/>
                </a:lnTo>
                <a:lnTo>
                  <a:pt x="147667" y="110309"/>
                </a:lnTo>
                <a:cubicBezTo>
                  <a:pt x="145082" y="120881"/>
                  <a:pt x="142850" y="129340"/>
                  <a:pt x="140970" y="135683"/>
                </a:cubicBezTo>
                <a:lnTo>
                  <a:pt x="280178" y="135683"/>
                </a:lnTo>
                <a:lnTo>
                  <a:pt x="280178" y="176917"/>
                </a:lnTo>
                <a:cubicBezTo>
                  <a:pt x="271485" y="192189"/>
                  <a:pt x="262792" y="205581"/>
                  <a:pt x="254099" y="217093"/>
                </a:cubicBezTo>
                <a:cubicBezTo>
                  <a:pt x="245406" y="228606"/>
                  <a:pt x="236008" y="239061"/>
                  <a:pt x="225905" y="248459"/>
                </a:cubicBezTo>
                <a:cubicBezTo>
                  <a:pt x="251514" y="263026"/>
                  <a:pt x="282645" y="275596"/>
                  <a:pt x="319297" y="286169"/>
                </a:cubicBezTo>
                <a:lnTo>
                  <a:pt x="298857" y="329517"/>
                </a:lnTo>
                <a:cubicBezTo>
                  <a:pt x="253277" y="314010"/>
                  <a:pt x="216154" y="296507"/>
                  <a:pt x="187491" y="277006"/>
                </a:cubicBezTo>
                <a:cubicBezTo>
                  <a:pt x="173628" y="285229"/>
                  <a:pt x="157534" y="293217"/>
                  <a:pt x="139208" y="300971"/>
                </a:cubicBezTo>
                <a:cubicBezTo>
                  <a:pt x="120882" y="308724"/>
                  <a:pt x="99032" y="316947"/>
                  <a:pt x="73657" y="325640"/>
                </a:cubicBezTo>
                <a:lnTo>
                  <a:pt x="56036" y="289341"/>
                </a:lnTo>
                <a:cubicBezTo>
                  <a:pt x="49457" y="297329"/>
                  <a:pt x="41587" y="306022"/>
                  <a:pt x="32424" y="315420"/>
                </a:cubicBezTo>
                <a:lnTo>
                  <a:pt x="0" y="280882"/>
                </a:lnTo>
                <a:cubicBezTo>
                  <a:pt x="24670" y="256917"/>
                  <a:pt x="45287" y="231014"/>
                  <a:pt x="61851" y="203173"/>
                </a:cubicBezTo>
                <a:cubicBezTo>
                  <a:pt x="78415" y="175331"/>
                  <a:pt x="91631" y="144376"/>
                  <a:pt x="101499" y="110309"/>
                </a:cubicBezTo>
                <a:lnTo>
                  <a:pt x="28547" y="110309"/>
                </a:lnTo>
                <a:lnTo>
                  <a:pt x="28547" y="72247"/>
                </a:lnTo>
                <a:cubicBezTo>
                  <a:pt x="30426" y="67548"/>
                  <a:pt x="32893" y="58972"/>
                  <a:pt x="35948" y="46520"/>
                </a:cubicBezTo>
                <a:cubicBezTo>
                  <a:pt x="39002" y="34067"/>
                  <a:pt x="41469" y="23377"/>
                  <a:pt x="43349" y="14449"/>
                </a:cubicBezTo>
                <a:lnTo>
                  <a:pt x="85640" y="21850"/>
                </a:lnTo>
                <a:cubicBezTo>
                  <a:pt x="83760" y="29603"/>
                  <a:pt x="81469" y="38531"/>
                  <a:pt x="78767" y="48634"/>
                </a:cubicBezTo>
                <a:cubicBezTo>
                  <a:pt x="76066" y="58737"/>
                  <a:pt x="74010" y="65551"/>
                  <a:pt x="72600" y="69075"/>
                </a:cubicBezTo>
                <a:lnTo>
                  <a:pt x="111719" y="69075"/>
                </a:lnTo>
                <a:cubicBezTo>
                  <a:pt x="115713" y="48634"/>
                  <a:pt x="118768" y="28194"/>
                  <a:pt x="120882" y="7753"/>
                </a:cubicBezTo>
                <a:lnTo>
                  <a:pt x="163878" y="13392"/>
                </a:lnTo>
                <a:cubicBezTo>
                  <a:pt x="161059" y="36652"/>
                  <a:pt x="158474" y="55213"/>
                  <a:pt x="156125" y="69075"/>
                </a:cubicBezTo>
                <a:lnTo>
                  <a:pt x="237887" y="69075"/>
                </a:lnTo>
                <a:cubicBezTo>
                  <a:pt x="222381" y="54273"/>
                  <a:pt x="208166" y="41586"/>
                  <a:pt x="195244" y="3101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glow>
              <a:srgbClr val="000000"/>
            </a:glo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30000"/>
              </a:lnSpc>
            </a:pPr>
            <a:endParaRPr lang="zh-CN" altLang="en-US" sz="2000" dirty="0">
              <a:solidFill>
                <a:schemeClr val="bg1"/>
              </a:solidFill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sp>
        <p:nvSpPr>
          <p:cNvPr id="59" name="TextBox 56">
            <a:extLst>
              <a:ext uri="{FF2B5EF4-FFF2-40B4-BE49-F238E27FC236}">
                <a16:creationId xmlns:a16="http://schemas.microsoft.com/office/drawing/2014/main" id="{9EC44622-8300-4072-AB58-BFB2A97FD2BE}"/>
              </a:ext>
            </a:extLst>
          </p:cNvPr>
          <p:cNvSpPr txBox="1"/>
          <p:nvPr>
            <p:custDataLst>
              <p:tags r:id="rId36"/>
            </p:custDataLst>
          </p:nvPr>
        </p:nvSpPr>
        <p:spPr>
          <a:xfrm>
            <a:off x="4961297" y="3309310"/>
            <a:ext cx="1340243" cy="321764"/>
          </a:xfrm>
          <a:custGeom>
            <a:avLst/>
            <a:gdLst/>
            <a:ahLst/>
            <a:cxnLst/>
            <a:rect l="l" t="t" r="r" b="b"/>
            <a:pathLst>
              <a:path w="1340243" h="321764">
                <a:moveTo>
                  <a:pt x="536733" y="236830"/>
                </a:moveTo>
                <a:lnTo>
                  <a:pt x="536733" y="271015"/>
                </a:lnTo>
                <a:lnTo>
                  <a:pt x="571976" y="271015"/>
                </a:lnTo>
                <a:lnTo>
                  <a:pt x="571976" y="236830"/>
                </a:lnTo>
                <a:close/>
                <a:moveTo>
                  <a:pt x="862364" y="206169"/>
                </a:moveTo>
                <a:lnTo>
                  <a:pt x="862364" y="215684"/>
                </a:lnTo>
                <a:lnTo>
                  <a:pt x="921924" y="215684"/>
                </a:lnTo>
                <a:lnTo>
                  <a:pt x="921924" y="206169"/>
                </a:lnTo>
                <a:close/>
                <a:moveTo>
                  <a:pt x="764743" y="206169"/>
                </a:moveTo>
                <a:lnTo>
                  <a:pt x="764743" y="215684"/>
                </a:lnTo>
                <a:lnTo>
                  <a:pt x="824655" y="215684"/>
                </a:lnTo>
                <a:lnTo>
                  <a:pt x="824655" y="206169"/>
                </a:lnTo>
                <a:close/>
                <a:moveTo>
                  <a:pt x="438054" y="202292"/>
                </a:moveTo>
                <a:cubicBezTo>
                  <a:pt x="428421" y="226022"/>
                  <a:pt x="420081" y="243996"/>
                  <a:pt x="413032" y="256213"/>
                </a:cubicBezTo>
                <a:cubicBezTo>
                  <a:pt x="423840" y="255508"/>
                  <a:pt x="436880" y="253981"/>
                  <a:pt x="452151" y="251631"/>
                </a:cubicBezTo>
                <a:cubicBezTo>
                  <a:pt x="445573" y="227197"/>
                  <a:pt x="440874" y="210750"/>
                  <a:pt x="438054" y="202292"/>
                </a:cubicBezTo>
                <a:close/>
                <a:moveTo>
                  <a:pt x="862364" y="171279"/>
                </a:moveTo>
                <a:lnTo>
                  <a:pt x="862364" y="180794"/>
                </a:lnTo>
                <a:lnTo>
                  <a:pt x="921924" y="180794"/>
                </a:lnTo>
                <a:lnTo>
                  <a:pt x="921924" y="171279"/>
                </a:lnTo>
                <a:close/>
                <a:moveTo>
                  <a:pt x="764743" y="171279"/>
                </a:moveTo>
                <a:lnTo>
                  <a:pt x="764743" y="180794"/>
                </a:lnTo>
                <a:lnTo>
                  <a:pt x="824655" y="180794"/>
                </a:lnTo>
                <a:lnTo>
                  <a:pt x="824655" y="171279"/>
                </a:lnTo>
                <a:close/>
                <a:moveTo>
                  <a:pt x="536733" y="165992"/>
                </a:moveTo>
                <a:lnTo>
                  <a:pt x="536733" y="199120"/>
                </a:lnTo>
                <a:lnTo>
                  <a:pt x="571976" y="199120"/>
                </a:lnTo>
                <a:lnTo>
                  <a:pt x="571976" y="165992"/>
                </a:lnTo>
                <a:close/>
                <a:moveTo>
                  <a:pt x="426777" y="117005"/>
                </a:moveTo>
                <a:lnTo>
                  <a:pt x="463781" y="127578"/>
                </a:lnTo>
                <a:cubicBezTo>
                  <a:pt x="457673" y="149663"/>
                  <a:pt x="449214" y="174215"/>
                  <a:pt x="438407" y="201235"/>
                </a:cubicBezTo>
                <a:lnTo>
                  <a:pt x="467306" y="190662"/>
                </a:lnTo>
                <a:cubicBezTo>
                  <a:pt x="472240" y="204524"/>
                  <a:pt x="477761" y="221558"/>
                  <a:pt x="483870" y="241764"/>
                </a:cubicBezTo>
                <a:cubicBezTo>
                  <a:pt x="489978" y="261969"/>
                  <a:pt x="494677" y="279121"/>
                  <a:pt x="497967" y="293218"/>
                </a:cubicBezTo>
                <a:lnTo>
                  <a:pt x="465896" y="307315"/>
                </a:lnTo>
                <a:cubicBezTo>
                  <a:pt x="464486" y="300736"/>
                  <a:pt x="463076" y="294745"/>
                  <a:pt x="461667" y="289341"/>
                </a:cubicBezTo>
                <a:lnTo>
                  <a:pt x="401754" y="296037"/>
                </a:lnTo>
                <a:cubicBezTo>
                  <a:pt x="395176" y="296742"/>
                  <a:pt x="386718" y="298387"/>
                  <a:pt x="376380" y="300971"/>
                </a:cubicBezTo>
                <a:lnTo>
                  <a:pt x="365455" y="260090"/>
                </a:lnTo>
                <a:cubicBezTo>
                  <a:pt x="369919" y="257975"/>
                  <a:pt x="372738" y="256213"/>
                  <a:pt x="373913" y="254803"/>
                </a:cubicBezTo>
                <a:cubicBezTo>
                  <a:pt x="375088" y="253394"/>
                  <a:pt x="376967" y="249987"/>
                  <a:pt x="379552" y="244583"/>
                </a:cubicBezTo>
                <a:cubicBezTo>
                  <a:pt x="386130" y="232131"/>
                  <a:pt x="394001" y="213746"/>
                  <a:pt x="403164" y="189428"/>
                </a:cubicBezTo>
                <a:cubicBezTo>
                  <a:pt x="412327" y="165111"/>
                  <a:pt x="420198" y="140970"/>
                  <a:pt x="426777" y="117005"/>
                </a:cubicBezTo>
                <a:close/>
                <a:moveTo>
                  <a:pt x="536733" y="93745"/>
                </a:moveTo>
                <a:lnTo>
                  <a:pt x="536733" y="128283"/>
                </a:lnTo>
                <a:lnTo>
                  <a:pt x="571976" y="128283"/>
                </a:lnTo>
                <a:lnTo>
                  <a:pt x="571976" y="93745"/>
                </a:lnTo>
                <a:close/>
                <a:moveTo>
                  <a:pt x="960339" y="66961"/>
                </a:moveTo>
                <a:lnTo>
                  <a:pt x="963510" y="96212"/>
                </a:lnTo>
                <a:cubicBezTo>
                  <a:pt x="942835" y="97387"/>
                  <a:pt x="909119" y="98796"/>
                  <a:pt x="862364" y="100441"/>
                </a:cubicBezTo>
                <a:lnTo>
                  <a:pt x="862364" y="111014"/>
                </a:lnTo>
                <a:lnTo>
                  <a:pt x="997696" y="111014"/>
                </a:lnTo>
                <a:lnTo>
                  <a:pt x="997696" y="136741"/>
                </a:lnTo>
                <a:lnTo>
                  <a:pt x="862364" y="136741"/>
                </a:lnTo>
                <a:lnTo>
                  <a:pt x="862364" y="145904"/>
                </a:lnTo>
                <a:lnTo>
                  <a:pt x="963510" y="145904"/>
                </a:lnTo>
                <a:lnTo>
                  <a:pt x="963510" y="241059"/>
                </a:lnTo>
                <a:lnTo>
                  <a:pt x="862364" y="241059"/>
                </a:lnTo>
                <a:lnTo>
                  <a:pt x="862364" y="250574"/>
                </a:lnTo>
                <a:lnTo>
                  <a:pt x="963863" y="250574"/>
                </a:lnTo>
                <a:lnTo>
                  <a:pt x="963863" y="276654"/>
                </a:lnTo>
                <a:lnTo>
                  <a:pt x="862364" y="276654"/>
                </a:lnTo>
                <a:lnTo>
                  <a:pt x="862364" y="284407"/>
                </a:lnTo>
                <a:lnTo>
                  <a:pt x="989942" y="284407"/>
                </a:lnTo>
                <a:lnTo>
                  <a:pt x="989942" y="313306"/>
                </a:lnTo>
                <a:lnTo>
                  <a:pt x="696725" y="313306"/>
                </a:lnTo>
                <a:lnTo>
                  <a:pt x="696725" y="284407"/>
                </a:lnTo>
                <a:lnTo>
                  <a:pt x="824655" y="284407"/>
                </a:lnTo>
                <a:lnTo>
                  <a:pt x="824655" y="276654"/>
                </a:lnTo>
                <a:lnTo>
                  <a:pt x="721394" y="276654"/>
                </a:lnTo>
                <a:lnTo>
                  <a:pt x="721394" y="250574"/>
                </a:lnTo>
                <a:lnTo>
                  <a:pt x="824655" y="250574"/>
                </a:lnTo>
                <a:lnTo>
                  <a:pt x="824655" y="241059"/>
                </a:lnTo>
                <a:lnTo>
                  <a:pt x="723157" y="241059"/>
                </a:lnTo>
                <a:lnTo>
                  <a:pt x="723157" y="145904"/>
                </a:lnTo>
                <a:lnTo>
                  <a:pt x="824655" y="145904"/>
                </a:lnTo>
                <a:lnTo>
                  <a:pt x="824655" y="136741"/>
                </a:lnTo>
                <a:lnTo>
                  <a:pt x="689324" y="136741"/>
                </a:lnTo>
                <a:lnTo>
                  <a:pt x="689324" y="111014"/>
                </a:lnTo>
                <a:lnTo>
                  <a:pt x="824655" y="111014"/>
                </a:lnTo>
                <a:lnTo>
                  <a:pt x="824655" y="101498"/>
                </a:lnTo>
                <a:cubicBezTo>
                  <a:pt x="820426" y="101498"/>
                  <a:pt x="817254" y="101616"/>
                  <a:pt x="815140" y="101851"/>
                </a:cubicBezTo>
                <a:cubicBezTo>
                  <a:pt x="799163" y="102086"/>
                  <a:pt x="782834" y="102438"/>
                  <a:pt x="766152" y="102908"/>
                </a:cubicBezTo>
                <a:cubicBezTo>
                  <a:pt x="749471" y="103378"/>
                  <a:pt x="733142" y="103730"/>
                  <a:pt x="717165" y="103965"/>
                </a:cubicBezTo>
                <a:lnTo>
                  <a:pt x="717165" y="75067"/>
                </a:lnTo>
                <a:cubicBezTo>
                  <a:pt x="752408" y="74597"/>
                  <a:pt x="793759" y="73598"/>
                  <a:pt x="841219" y="72071"/>
                </a:cubicBezTo>
                <a:cubicBezTo>
                  <a:pt x="888679" y="70544"/>
                  <a:pt x="928385" y="68840"/>
                  <a:pt x="960339" y="66961"/>
                </a:cubicBezTo>
                <a:close/>
                <a:moveTo>
                  <a:pt x="1045616" y="15507"/>
                </a:moveTo>
                <a:lnTo>
                  <a:pt x="1329318" y="15507"/>
                </a:lnTo>
                <a:lnTo>
                  <a:pt x="1329318" y="79296"/>
                </a:lnTo>
                <a:lnTo>
                  <a:pt x="1285970" y="79296"/>
                </a:lnTo>
                <a:lnTo>
                  <a:pt x="1285970" y="54978"/>
                </a:lnTo>
                <a:lnTo>
                  <a:pt x="1152753" y="54978"/>
                </a:lnTo>
                <a:lnTo>
                  <a:pt x="1183062" y="65199"/>
                </a:lnTo>
                <a:lnTo>
                  <a:pt x="1172489" y="86697"/>
                </a:lnTo>
                <a:lnTo>
                  <a:pt x="1320155" y="86697"/>
                </a:lnTo>
                <a:lnTo>
                  <a:pt x="1320155" y="126873"/>
                </a:lnTo>
                <a:lnTo>
                  <a:pt x="1150286" y="126873"/>
                </a:lnTo>
                <a:cubicBezTo>
                  <a:pt x="1140183" y="143319"/>
                  <a:pt x="1130785" y="156477"/>
                  <a:pt x="1122092" y="166345"/>
                </a:cubicBezTo>
                <a:lnTo>
                  <a:pt x="1173899" y="166345"/>
                </a:lnTo>
                <a:lnTo>
                  <a:pt x="1173899" y="134979"/>
                </a:lnTo>
                <a:lnTo>
                  <a:pt x="1217599" y="136741"/>
                </a:lnTo>
                <a:lnTo>
                  <a:pt x="1217599" y="166345"/>
                </a:lnTo>
                <a:lnTo>
                  <a:pt x="1308525" y="166345"/>
                </a:lnTo>
                <a:lnTo>
                  <a:pt x="1308525" y="206521"/>
                </a:lnTo>
                <a:lnTo>
                  <a:pt x="1217599" y="206521"/>
                </a:lnTo>
                <a:lnTo>
                  <a:pt x="1217599" y="232953"/>
                </a:lnTo>
                <a:lnTo>
                  <a:pt x="1340243" y="232953"/>
                </a:lnTo>
                <a:lnTo>
                  <a:pt x="1340243" y="273482"/>
                </a:lnTo>
                <a:lnTo>
                  <a:pt x="1217599" y="273482"/>
                </a:lnTo>
                <a:lnTo>
                  <a:pt x="1217599" y="316478"/>
                </a:lnTo>
                <a:lnTo>
                  <a:pt x="1173899" y="316478"/>
                </a:lnTo>
                <a:lnTo>
                  <a:pt x="1173899" y="273482"/>
                </a:lnTo>
                <a:lnTo>
                  <a:pt x="1032929" y="273482"/>
                </a:lnTo>
                <a:lnTo>
                  <a:pt x="1032929" y="232953"/>
                </a:lnTo>
                <a:lnTo>
                  <a:pt x="1173899" y="232953"/>
                </a:lnTo>
                <a:lnTo>
                  <a:pt x="1173899" y="206521"/>
                </a:lnTo>
                <a:lnTo>
                  <a:pt x="1067114" y="206521"/>
                </a:lnTo>
                <a:lnTo>
                  <a:pt x="1067114" y="166345"/>
                </a:lnTo>
                <a:cubicBezTo>
                  <a:pt x="1075572" y="158826"/>
                  <a:pt x="1086262" y="145669"/>
                  <a:pt x="1099184" y="126873"/>
                </a:cubicBezTo>
                <a:lnTo>
                  <a:pt x="1053017" y="126873"/>
                </a:lnTo>
                <a:lnTo>
                  <a:pt x="1053017" y="86697"/>
                </a:lnTo>
                <a:lnTo>
                  <a:pt x="1123854" y="86697"/>
                </a:lnTo>
                <a:cubicBezTo>
                  <a:pt x="1129728" y="76829"/>
                  <a:pt x="1135367" y="66256"/>
                  <a:pt x="1140771" y="54978"/>
                </a:cubicBezTo>
                <a:lnTo>
                  <a:pt x="1088964" y="54978"/>
                </a:lnTo>
                <a:lnTo>
                  <a:pt x="1088964" y="79296"/>
                </a:lnTo>
                <a:lnTo>
                  <a:pt x="1045616" y="79296"/>
                </a:lnTo>
                <a:close/>
                <a:moveTo>
                  <a:pt x="772848" y="4934"/>
                </a:moveTo>
                <a:lnTo>
                  <a:pt x="814787" y="6696"/>
                </a:lnTo>
                <a:lnTo>
                  <a:pt x="814787" y="21850"/>
                </a:lnTo>
                <a:lnTo>
                  <a:pt x="871175" y="21850"/>
                </a:lnTo>
                <a:lnTo>
                  <a:pt x="871175" y="4934"/>
                </a:lnTo>
                <a:lnTo>
                  <a:pt x="913466" y="6696"/>
                </a:lnTo>
                <a:lnTo>
                  <a:pt x="913466" y="21850"/>
                </a:lnTo>
                <a:lnTo>
                  <a:pt x="988180" y="21850"/>
                </a:lnTo>
                <a:lnTo>
                  <a:pt x="988180" y="53216"/>
                </a:lnTo>
                <a:lnTo>
                  <a:pt x="913466" y="53216"/>
                </a:lnTo>
                <a:lnTo>
                  <a:pt x="913466" y="64494"/>
                </a:lnTo>
                <a:lnTo>
                  <a:pt x="871175" y="64494"/>
                </a:lnTo>
                <a:lnTo>
                  <a:pt x="871175" y="53216"/>
                </a:lnTo>
                <a:lnTo>
                  <a:pt x="814787" y="53216"/>
                </a:lnTo>
                <a:lnTo>
                  <a:pt x="814787" y="68723"/>
                </a:lnTo>
                <a:lnTo>
                  <a:pt x="772848" y="68723"/>
                </a:lnTo>
                <a:lnTo>
                  <a:pt x="772848" y="53216"/>
                </a:lnTo>
                <a:lnTo>
                  <a:pt x="697077" y="53216"/>
                </a:lnTo>
                <a:lnTo>
                  <a:pt x="697077" y="21850"/>
                </a:lnTo>
                <a:lnTo>
                  <a:pt x="772848" y="21850"/>
                </a:lnTo>
                <a:close/>
                <a:moveTo>
                  <a:pt x="405984" y="3172"/>
                </a:moveTo>
                <a:lnTo>
                  <a:pt x="444750" y="6344"/>
                </a:lnTo>
                <a:cubicBezTo>
                  <a:pt x="442401" y="21615"/>
                  <a:pt x="439934" y="35830"/>
                  <a:pt x="437349" y="48987"/>
                </a:cubicBezTo>
                <a:lnTo>
                  <a:pt x="485632" y="48987"/>
                </a:lnTo>
                <a:lnTo>
                  <a:pt x="485632" y="93040"/>
                </a:lnTo>
                <a:lnTo>
                  <a:pt x="426072" y="93040"/>
                </a:lnTo>
                <a:cubicBezTo>
                  <a:pt x="411035" y="143319"/>
                  <a:pt x="390007" y="186315"/>
                  <a:pt x="362988" y="222028"/>
                </a:cubicBezTo>
                <a:lnTo>
                  <a:pt x="334441" y="194539"/>
                </a:lnTo>
                <a:cubicBezTo>
                  <a:pt x="356762" y="165640"/>
                  <a:pt x="374148" y="131807"/>
                  <a:pt x="386600" y="93040"/>
                </a:cubicBezTo>
                <a:lnTo>
                  <a:pt x="356997" y="93040"/>
                </a:lnTo>
                <a:lnTo>
                  <a:pt x="356997" y="48987"/>
                </a:lnTo>
                <a:lnTo>
                  <a:pt x="398230" y="48987"/>
                </a:lnTo>
                <a:cubicBezTo>
                  <a:pt x="401050" y="35360"/>
                  <a:pt x="403634" y="20088"/>
                  <a:pt x="405984" y="3172"/>
                </a:cubicBezTo>
                <a:close/>
                <a:moveTo>
                  <a:pt x="134273" y="3172"/>
                </a:moveTo>
                <a:lnTo>
                  <a:pt x="181498" y="4934"/>
                </a:lnTo>
                <a:lnTo>
                  <a:pt x="181498" y="76124"/>
                </a:lnTo>
                <a:lnTo>
                  <a:pt x="299913" y="76124"/>
                </a:lnTo>
                <a:lnTo>
                  <a:pt x="299913" y="119825"/>
                </a:lnTo>
                <a:lnTo>
                  <a:pt x="183261" y="119825"/>
                </a:lnTo>
                <a:cubicBezTo>
                  <a:pt x="191484" y="160001"/>
                  <a:pt x="207225" y="192542"/>
                  <a:pt x="230485" y="217446"/>
                </a:cubicBezTo>
                <a:cubicBezTo>
                  <a:pt x="253746" y="242351"/>
                  <a:pt x="282644" y="263144"/>
                  <a:pt x="317182" y="279825"/>
                </a:cubicBezTo>
                <a:lnTo>
                  <a:pt x="288988" y="321059"/>
                </a:lnTo>
                <a:cubicBezTo>
                  <a:pt x="258914" y="304143"/>
                  <a:pt x="233011" y="284055"/>
                  <a:pt x="211278" y="260795"/>
                </a:cubicBezTo>
                <a:cubicBezTo>
                  <a:pt x="189545" y="237534"/>
                  <a:pt x="172923" y="213335"/>
                  <a:pt x="161410" y="188195"/>
                </a:cubicBezTo>
                <a:cubicBezTo>
                  <a:pt x="148958" y="213805"/>
                  <a:pt x="131395" y="237946"/>
                  <a:pt x="108723" y="260618"/>
                </a:cubicBezTo>
                <a:cubicBezTo>
                  <a:pt x="86050" y="283291"/>
                  <a:pt x="60264" y="303673"/>
                  <a:pt x="31365" y="321764"/>
                </a:cubicBezTo>
                <a:lnTo>
                  <a:pt x="0" y="282645"/>
                </a:lnTo>
                <a:cubicBezTo>
                  <a:pt x="37357" y="262674"/>
                  <a:pt x="68194" y="239179"/>
                  <a:pt x="92511" y="212160"/>
                </a:cubicBezTo>
                <a:cubicBezTo>
                  <a:pt x="116828" y="185141"/>
                  <a:pt x="130749" y="154362"/>
                  <a:pt x="134273" y="119825"/>
                </a:cubicBezTo>
                <a:lnTo>
                  <a:pt x="16916" y="119825"/>
                </a:lnTo>
                <a:lnTo>
                  <a:pt x="16916" y="76124"/>
                </a:lnTo>
                <a:lnTo>
                  <a:pt x="134273" y="76124"/>
                </a:lnTo>
                <a:close/>
                <a:moveTo>
                  <a:pt x="520169" y="0"/>
                </a:moveTo>
                <a:lnTo>
                  <a:pt x="557879" y="7401"/>
                </a:lnTo>
                <a:cubicBezTo>
                  <a:pt x="553415" y="23847"/>
                  <a:pt x="548833" y="39237"/>
                  <a:pt x="544134" y="53569"/>
                </a:cubicBezTo>
                <a:lnTo>
                  <a:pt x="574443" y="53569"/>
                </a:lnTo>
                <a:lnTo>
                  <a:pt x="563870" y="9868"/>
                </a:lnTo>
                <a:lnTo>
                  <a:pt x="603694" y="7401"/>
                </a:lnTo>
                <a:lnTo>
                  <a:pt x="613562" y="53569"/>
                </a:lnTo>
                <a:lnTo>
                  <a:pt x="652329" y="53569"/>
                </a:lnTo>
                <a:lnTo>
                  <a:pt x="652329" y="93745"/>
                </a:lnTo>
                <a:lnTo>
                  <a:pt x="608628" y="93745"/>
                </a:lnTo>
                <a:lnTo>
                  <a:pt x="608628" y="128283"/>
                </a:lnTo>
                <a:lnTo>
                  <a:pt x="648100" y="128283"/>
                </a:lnTo>
                <a:lnTo>
                  <a:pt x="648100" y="165992"/>
                </a:lnTo>
                <a:lnTo>
                  <a:pt x="608628" y="165992"/>
                </a:lnTo>
                <a:lnTo>
                  <a:pt x="608628" y="199120"/>
                </a:lnTo>
                <a:lnTo>
                  <a:pt x="648100" y="199120"/>
                </a:lnTo>
                <a:lnTo>
                  <a:pt x="648100" y="236830"/>
                </a:lnTo>
                <a:lnTo>
                  <a:pt x="608628" y="236830"/>
                </a:lnTo>
                <a:lnTo>
                  <a:pt x="608628" y="271015"/>
                </a:lnTo>
                <a:lnTo>
                  <a:pt x="657615" y="271015"/>
                </a:lnTo>
                <a:lnTo>
                  <a:pt x="657615" y="311544"/>
                </a:lnTo>
                <a:lnTo>
                  <a:pt x="500081" y="311544"/>
                </a:lnTo>
                <a:lnTo>
                  <a:pt x="500081" y="148371"/>
                </a:lnTo>
                <a:cubicBezTo>
                  <a:pt x="497027" y="153305"/>
                  <a:pt x="493620" y="158474"/>
                  <a:pt x="489861" y="163878"/>
                </a:cubicBezTo>
                <a:lnTo>
                  <a:pt x="465191" y="133217"/>
                </a:lnTo>
                <a:cubicBezTo>
                  <a:pt x="489391" y="99384"/>
                  <a:pt x="507717" y="54978"/>
                  <a:pt x="520169" y="0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  <a:effectLst>
            <a:glow>
              <a:srgbClr val="000000"/>
            </a:glo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30000"/>
              </a:lnSpc>
            </a:pPr>
            <a:endParaRPr lang="zh-CN" altLang="en-US" sz="2000" dirty="0">
              <a:solidFill>
                <a:schemeClr val="bg1"/>
              </a:solidFill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sp>
        <p:nvSpPr>
          <p:cNvPr id="56" name="TextBox 53">
            <a:extLst>
              <a:ext uri="{FF2B5EF4-FFF2-40B4-BE49-F238E27FC236}">
                <a16:creationId xmlns:a16="http://schemas.microsoft.com/office/drawing/2014/main" id="{F000CAF5-5185-4C35-BAD3-FE89E4260070}"/>
              </a:ext>
            </a:extLst>
          </p:cNvPr>
          <p:cNvSpPr txBox="1"/>
          <p:nvPr>
            <p:custDataLst>
              <p:tags r:id="rId37"/>
            </p:custDataLst>
          </p:nvPr>
        </p:nvSpPr>
        <p:spPr>
          <a:xfrm>
            <a:off x="4961316" y="4357406"/>
            <a:ext cx="2491206" cy="239430"/>
          </a:xfrm>
          <a:custGeom>
            <a:avLst/>
            <a:gdLst/>
            <a:ahLst/>
            <a:cxnLst/>
            <a:rect l="l" t="t" r="r" b="b"/>
            <a:pathLst>
              <a:path w="2491206" h="239430">
                <a:moveTo>
                  <a:pt x="607190" y="162792"/>
                </a:moveTo>
                <a:lnTo>
                  <a:pt x="642937" y="165107"/>
                </a:lnTo>
                <a:cubicBezTo>
                  <a:pt x="642251" y="171279"/>
                  <a:pt x="640794" y="176937"/>
                  <a:pt x="638565" y="182080"/>
                </a:cubicBezTo>
                <a:cubicBezTo>
                  <a:pt x="651938" y="185338"/>
                  <a:pt x="667583" y="189667"/>
                  <a:pt x="685500" y="195068"/>
                </a:cubicBezTo>
                <a:cubicBezTo>
                  <a:pt x="703416" y="200468"/>
                  <a:pt x="718375" y="205312"/>
                  <a:pt x="730377" y="209598"/>
                </a:cubicBezTo>
                <a:lnTo>
                  <a:pt x="721376" y="238402"/>
                </a:lnTo>
                <a:cubicBezTo>
                  <a:pt x="711088" y="233429"/>
                  <a:pt x="695872" y="227472"/>
                  <a:pt x="675727" y="220528"/>
                </a:cubicBezTo>
                <a:cubicBezTo>
                  <a:pt x="655582" y="213584"/>
                  <a:pt x="638136" y="208055"/>
                  <a:pt x="623392" y="203940"/>
                </a:cubicBezTo>
                <a:cubicBezTo>
                  <a:pt x="614648" y="211827"/>
                  <a:pt x="603161" y="217956"/>
                  <a:pt x="588930" y="222328"/>
                </a:cubicBezTo>
                <a:cubicBezTo>
                  <a:pt x="574700" y="226700"/>
                  <a:pt x="554726" y="231372"/>
                  <a:pt x="529009" y="236344"/>
                </a:cubicBezTo>
                <a:lnTo>
                  <a:pt x="514607" y="208055"/>
                </a:lnTo>
                <a:cubicBezTo>
                  <a:pt x="537581" y="204797"/>
                  <a:pt x="554898" y="201797"/>
                  <a:pt x="566556" y="199054"/>
                </a:cubicBezTo>
                <a:cubicBezTo>
                  <a:pt x="578215" y="196311"/>
                  <a:pt x="587687" y="192153"/>
                  <a:pt x="594974" y="186581"/>
                </a:cubicBezTo>
                <a:cubicBezTo>
                  <a:pt x="602260" y="181009"/>
                  <a:pt x="606333" y="173079"/>
                  <a:pt x="607190" y="162792"/>
                </a:cubicBezTo>
                <a:close/>
                <a:moveTo>
                  <a:pt x="1073705" y="144275"/>
                </a:moveTo>
                <a:lnTo>
                  <a:pt x="1073705" y="170250"/>
                </a:lnTo>
                <a:lnTo>
                  <a:pt x="1104823" y="164849"/>
                </a:lnTo>
                <a:lnTo>
                  <a:pt x="1104823" y="144275"/>
                </a:lnTo>
                <a:close/>
                <a:moveTo>
                  <a:pt x="1352731" y="135532"/>
                </a:moveTo>
                <a:lnTo>
                  <a:pt x="1352731" y="198025"/>
                </a:lnTo>
                <a:lnTo>
                  <a:pt x="1446599" y="198025"/>
                </a:lnTo>
                <a:lnTo>
                  <a:pt x="1446599" y="135532"/>
                </a:lnTo>
                <a:close/>
                <a:moveTo>
                  <a:pt x="608990" y="109300"/>
                </a:moveTo>
                <a:cubicBezTo>
                  <a:pt x="604361" y="118901"/>
                  <a:pt x="596903" y="126873"/>
                  <a:pt x="586616" y="133217"/>
                </a:cubicBezTo>
                <a:lnTo>
                  <a:pt x="689486" y="133217"/>
                </a:lnTo>
                <a:lnTo>
                  <a:pt x="684342" y="118301"/>
                </a:lnTo>
                <a:lnTo>
                  <a:pt x="694372" y="117015"/>
                </a:lnTo>
                <a:cubicBezTo>
                  <a:pt x="696429" y="116843"/>
                  <a:pt x="697930" y="116501"/>
                  <a:pt x="698873" y="115986"/>
                </a:cubicBezTo>
                <a:cubicBezTo>
                  <a:pt x="699816" y="115472"/>
                  <a:pt x="700459" y="114700"/>
                  <a:pt x="700801" y="113672"/>
                </a:cubicBezTo>
                <a:lnTo>
                  <a:pt x="702602" y="109300"/>
                </a:lnTo>
                <a:lnTo>
                  <a:pt x="668912" y="109300"/>
                </a:lnTo>
                <a:lnTo>
                  <a:pt x="668912" y="130131"/>
                </a:lnTo>
                <a:lnTo>
                  <a:pt x="638051" y="130131"/>
                </a:lnTo>
                <a:lnTo>
                  <a:pt x="638051" y="109300"/>
                </a:lnTo>
                <a:close/>
                <a:moveTo>
                  <a:pt x="2318127" y="104413"/>
                </a:moveTo>
                <a:lnTo>
                  <a:pt x="2318127" y="132188"/>
                </a:lnTo>
                <a:lnTo>
                  <a:pt x="2373934" y="132445"/>
                </a:lnTo>
                <a:lnTo>
                  <a:pt x="2373934" y="104413"/>
                </a:lnTo>
                <a:close/>
                <a:moveTo>
                  <a:pt x="54521" y="100556"/>
                </a:moveTo>
                <a:lnTo>
                  <a:pt x="54521" y="153534"/>
                </a:lnTo>
                <a:lnTo>
                  <a:pt x="101841" y="153534"/>
                </a:lnTo>
                <a:lnTo>
                  <a:pt x="101841" y="100556"/>
                </a:lnTo>
                <a:close/>
                <a:moveTo>
                  <a:pt x="383962" y="95412"/>
                </a:moveTo>
                <a:cubicBezTo>
                  <a:pt x="383105" y="107071"/>
                  <a:pt x="381990" y="117101"/>
                  <a:pt x="380619" y="125502"/>
                </a:cubicBezTo>
                <a:lnTo>
                  <a:pt x="426910" y="125502"/>
                </a:lnTo>
                <a:lnTo>
                  <a:pt x="426910" y="95412"/>
                </a:lnTo>
                <a:close/>
                <a:moveTo>
                  <a:pt x="311696" y="95412"/>
                </a:moveTo>
                <a:lnTo>
                  <a:pt x="311696" y="125502"/>
                </a:lnTo>
                <a:lnTo>
                  <a:pt x="349243" y="125502"/>
                </a:lnTo>
                <a:cubicBezTo>
                  <a:pt x="350786" y="116415"/>
                  <a:pt x="351815" y="106385"/>
                  <a:pt x="352329" y="95412"/>
                </a:cubicBezTo>
                <a:close/>
                <a:moveTo>
                  <a:pt x="914257" y="93612"/>
                </a:moveTo>
                <a:lnTo>
                  <a:pt x="943317" y="94641"/>
                </a:lnTo>
                <a:lnTo>
                  <a:pt x="943317" y="135532"/>
                </a:lnTo>
                <a:cubicBezTo>
                  <a:pt x="943317" y="147876"/>
                  <a:pt x="942374" y="158334"/>
                  <a:pt x="940489" y="166907"/>
                </a:cubicBezTo>
                <a:cubicBezTo>
                  <a:pt x="948718" y="172050"/>
                  <a:pt x="958705" y="178908"/>
                  <a:pt x="970449" y="187481"/>
                </a:cubicBezTo>
                <a:cubicBezTo>
                  <a:pt x="982194" y="196053"/>
                  <a:pt x="991838" y="203511"/>
                  <a:pt x="999382" y="209855"/>
                </a:cubicBezTo>
                <a:lnTo>
                  <a:pt x="980093" y="237373"/>
                </a:lnTo>
                <a:cubicBezTo>
                  <a:pt x="969978" y="226571"/>
                  <a:pt x="953090" y="211998"/>
                  <a:pt x="929430" y="193653"/>
                </a:cubicBezTo>
                <a:cubicBezTo>
                  <a:pt x="923944" y="201711"/>
                  <a:pt x="916357" y="209341"/>
                  <a:pt x="906670" y="216542"/>
                </a:cubicBezTo>
                <a:cubicBezTo>
                  <a:pt x="896983" y="223743"/>
                  <a:pt x="884253" y="231372"/>
                  <a:pt x="868480" y="239430"/>
                </a:cubicBezTo>
                <a:lnTo>
                  <a:pt x="851763" y="211655"/>
                </a:lnTo>
                <a:cubicBezTo>
                  <a:pt x="870108" y="203940"/>
                  <a:pt x="883653" y="196568"/>
                  <a:pt x="892397" y="189538"/>
                </a:cubicBezTo>
                <a:cubicBezTo>
                  <a:pt x="901141" y="182509"/>
                  <a:pt x="906970" y="174494"/>
                  <a:pt x="909885" y="165492"/>
                </a:cubicBezTo>
                <a:cubicBezTo>
                  <a:pt x="912799" y="156491"/>
                  <a:pt x="914257" y="144190"/>
                  <a:pt x="914257" y="128588"/>
                </a:cubicBezTo>
                <a:close/>
                <a:moveTo>
                  <a:pt x="1073705" y="92583"/>
                </a:moveTo>
                <a:lnTo>
                  <a:pt x="1073705" y="115472"/>
                </a:lnTo>
                <a:lnTo>
                  <a:pt x="1104823" y="115472"/>
                </a:lnTo>
                <a:lnTo>
                  <a:pt x="1104823" y="92583"/>
                </a:lnTo>
                <a:close/>
                <a:moveTo>
                  <a:pt x="614905" y="77924"/>
                </a:moveTo>
                <a:cubicBezTo>
                  <a:pt x="614905" y="80325"/>
                  <a:pt x="614734" y="83411"/>
                  <a:pt x="614391" y="87183"/>
                </a:cubicBezTo>
                <a:lnTo>
                  <a:pt x="638051" y="87183"/>
                </a:lnTo>
                <a:lnTo>
                  <a:pt x="638051" y="77924"/>
                </a:lnTo>
                <a:close/>
                <a:moveTo>
                  <a:pt x="559355" y="77924"/>
                </a:moveTo>
                <a:lnTo>
                  <a:pt x="558327" y="87183"/>
                </a:lnTo>
                <a:lnTo>
                  <a:pt x="583787" y="87183"/>
                </a:lnTo>
                <a:cubicBezTo>
                  <a:pt x="584130" y="83411"/>
                  <a:pt x="584301" y="80325"/>
                  <a:pt x="584301" y="77924"/>
                </a:cubicBezTo>
                <a:close/>
                <a:moveTo>
                  <a:pt x="23917" y="70209"/>
                </a:moveTo>
                <a:lnTo>
                  <a:pt x="132445" y="70209"/>
                </a:lnTo>
                <a:lnTo>
                  <a:pt x="132445" y="184652"/>
                </a:lnTo>
                <a:lnTo>
                  <a:pt x="23917" y="184652"/>
                </a:lnTo>
                <a:close/>
                <a:moveTo>
                  <a:pt x="823988" y="65837"/>
                </a:moveTo>
                <a:cubicBezTo>
                  <a:pt x="828103" y="69952"/>
                  <a:pt x="832432" y="75138"/>
                  <a:pt x="836976" y="81396"/>
                </a:cubicBezTo>
                <a:cubicBezTo>
                  <a:pt x="841519" y="87654"/>
                  <a:pt x="845420" y="93698"/>
                  <a:pt x="848677" y="99527"/>
                </a:cubicBezTo>
                <a:lnTo>
                  <a:pt x="832732" y="112129"/>
                </a:lnTo>
                <a:lnTo>
                  <a:pt x="866937" y="112129"/>
                </a:lnTo>
                <a:lnTo>
                  <a:pt x="866937" y="142475"/>
                </a:lnTo>
                <a:cubicBezTo>
                  <a:pt x="862993" y="150191"/>
                  <a:pt x="858793" y="157434"/>
                  <a:pt x="854335" y="164207"/>
                </a:cubicBezTo>
                <a:cubicBezTo>
                  <a:pt x="849877" y="170979"/>
                  <a:pt x="844219" y="179166"/>
                  <a:pt x="837361" y="188767"/>
                </a:cubicBezTo>
                <a:cubicBezTo>
                  <a:pt x="844048" y="194939"/>
                  <a:pt x="849363" y="200254"/>
                  <a:pt x="853306" y="204712"/>
                </a:cubicBezTo>
                <a:lnTo>
                  <a:pt x="836076" y="230686"/>
                </a:lnTo>
                <a:cubicBezTo>
                  <a:pt x="828189" y="221428"/>
                  <a:pt x="818673" y="211441"/>
                  <a:pt x="807529" y="200725"/>
                </a:cubicBezTo>
                <a:cubicBezTo>
                  <a:pt x="796385" y="190010"/>
                  <a:pt x="786526" y="181480"/>
                  <a:pt x="777954" y="175136"/>
                </a:cubicBezTo>
                <a:lnTo>
                  <a:pt x="795442" y="153534"/>
                </a:lnTo>
                <a:cubicBezTo>
                  <a:pt x="803500" y="159535"/>
                  <a:pt x="811044" y="165535"/>
                  <a:pt x="818073" y="171536"/>
                </a:cubicBezTo>
                <a:cubicBezTo>
                  <a:pt x="828360" y="158334"/>
                  <a:pt x="835304" y="147790"/>
                  <a:pt x="838904" y="139904"/>
                </a:cubicBezTo>
                <a:lnTo>
                  <a:pt x="778211" y="139904"/>
                </a:lnTo>
                <a:lnTo>
                  <a:pt x="778211" y="112129"/>
                </a:lnTo>
                <a:lnTo>
                  <a:pt x="826303" y="112129"/>
                </a:lnTo>
                <a:cubicBezTo>
                  <a:pt x="823217" y="106642"/>
                  <a:pt x="819573" y="101027"/>
                  <a:pt x="815373" y="95284"/>
                </a:cubicBezTo>
                <a:cubicBezTo>
                  <a:pt x="811172" y="89540"/>
                  <a:pt x="807529" y="85040"/>
                  <a:pt x="804443" y="81782"/>
                </a:cubicBezTo>
                <a:close/>
                <a:moveTo>
                  <a:pt x="1181461" y="52721"/>
                </a:moveTo>
                <a:cubicBezTo>
                  <a:pt x="1185062" y="82896"/>
                  <a:pt x="1190377" y="107328"/>
                  <a:pt x="1197406" y="126016"/>
                </a:cubicBezTo>
                <a:cubicBezTo>
                  <a:pt x="1205293" y="107157"/>
                  <a:pt x="1211637" y="82725"/>
                  <a:pt x="1216437" y="52721"/>
                </a:cubicBezTo>
                <a:close/>
                <a:moveTo>
                  <a:pt x="329698" y="47835"/>
                </a:moveTo>
                <a:cubicBezTo>
                  <a:pt x="323526" y="55550"/>
                  <a:pt x="318039" y="61808"/>
                  <a:pt x="313239" y="66609"/>
                </a:cubicBezTo>
                <a:lnTo>
                  <a:pt x="373675" y="66609"/>
                </a:lnTo>
                <a:cubicBezTo>
                  <a:pt x="381904" y="59922"/>
                  <a:pt x="388677" y="53664"/>
                  <a:pt x="393992" y="47835"/>
                </a:cubicBezTo>
                <a:close/>
                <a:moveTo>
                  <a:pt x="668912" y="45520"/>
                </a:moveTo>
                <a:lnTo>
                  <a:pt x="668912" y="54521"/>
                </a:lnTo>
                <a:lnTo>
                  <a:pt x="690772" y="54521"/>
                </a:lnTo>
                <a:lnTo>
                  <a:pt x="690772" y="45520"/>
                </a:lnTo>
                <a:close/>
                <a:moveTo>
                  <a:pt x="614905" y="45520"/>
                </a:moveTo>
                <a:lnTo>
                  <a:pt x="614905" y="54521"/>
                </a:lnTo>
                <a:lnTo>
                  <a:pt x="638051" y="54521"/>
                </a:lnTo>
                <a:lnTo>
                  <a:pt x="638051" y="45520"/>
                </a:lnTo>
                <a:close/>
                <a:moveTo>
                  <a:pt x="1073705" y="40120"/>
                </a:moveTo>
                <a:lnTo>
                  <a:pt x="1073705" y="63780"/>
                </a:lnTo>
                <a:lnTo>
                  <a:pt x="1104823" y="63780"/>
                </a:lnTo>
                <a:lnTo>
                  <a:pt x="1104823" y="40120"/>
                </a:lnTo>
                <a:close/>
                <a:moveTo>
                  <a:pt x="1677019" y="30347"/>
                </a:moveTo>
                <a:lnTo>
                  <a:pt x="1702222" y="31376"/>
                </a:lnTo>
                <a:lnTo>
                  <a:pt x="1702222" y="174108"/>
                </a:lnTo>
                <a:lnTo>
                  <a:pt x="1677019" y="174108"/>
                </a:lnTo>
                <a:close/>
                <a:moveTo>
                  <a:pt x="1149572" y="21603"/>
                </a:moveTo>
                <a:lnTo>
                  <a:pt x="1244212" y="21603"/>
                </a:lnTo>
                <a:lnTo>
                  <a:pt x="1244212" y="52721"/>
                </a:lnTo>
                <a:cubicBezTo>
                  <a:pt x="1240612" y="75524"/>
                  <a:pt x="1236454" y="95241"/>
                  <a:pt x="1231739" y="111871"/>
                </a:cubicBezTo>
                <a:cubicBezTo>
                  <a:pt x="1227024" y="128502"/>
                  <a:pt x="1221066" y="143847"/>
                  <a:pt x="1213866" y="157906"/>
                </a:cubicBezTo>
                <a:cubicBezTo>
                  <a:pt x="1223981" y="172993"/>
                  <a:pt x="1239497" y="188938"/>
                  <a:pt x="1260414" y="205740"/>
                </a:cubicBezTo>
                <a:lnTo>
                  <a:pt x="1240097" y="231715"/>
                </a:lnTo>
                <a:cubicBezTo>
                  <a:pt x="1221409" y="215942"/>
                  <a:pt x="1206836" y="200768"/>
                  <a:pt x="1196378" y="186195"/>
                </a:cubicBezTo>
                <a:cubicBezTo>
                  <a:pt x="1185576" y="201283"/>
                  <a:pt x="1171860" y="216542"/>
                  <a:pt x="1155230" y="231972"/>
                </a:cubicBezTo>
                <a:lnTo>
                  <a:pt x="1133884" y="208312"/>
                </a:lnTo>
                <a:cubicBezTo>
                  <a:pt x="1153772" y="191339"/>
                  <a:pt x="1169117" y="174708"/>
                  <a:pt x="1179919" y="158420"/>
                </a:cubicBezTo>
                <a:cubicBezTo>
                  <a:pt x="1173575" y="145218"/>
                  <a:pt x="1168431" y="130259"/>
                  <a:pt x="1164488" y="113543"/>
                </a:cubicBezTo>
                <a:cubicBezTo>
                  <a:pt x="1160545" y="96827"/>
                  <a:pt x="1157116" y="76553"/>
                  <a:pt x="1154201" y="52721"/>
                </a:cubicBezTo>
                <a:lnTo>
                  <a:pt x="1149572" y="52721"/>
                </a:lnTo>
                <a:close/>
                <a:moveTo>
                  <a:pt x="0" y="14659"/>
                </a:moveTo>
                <a:lnTo>
                  <a:pt x="222199" y="14659"/>
                </a:lnTo>
                <a:lnTo>
                  <a:pt x="222199" y="45263"/>
                </a:lnTo>
                <a:lnTo>
                  <a:pt x="193910" y="45263"/>
                </a:lnTo>
                <a:lnTo>
                  <a:pt x="193910" y="193396"/>
                </a:lnTo>
                <a:cubicBezTo>
                  <a:pt x="193910" y="204197"/>
                  <a:pt x="193052" y="212084"/>
                  <a:pt x="191338" y="217056"/>
                </a:cubicBezTo>
                <a:cubicBezTo>
                  <a:pt x="189623" y="222028"/>
                  <a:pt x="186323" y="225671"/>
                  <a:pt x="181437" y="227986"/>
                </a:cubicBezTo>
                <a:cubicBezTo>
                  <a:pt x="176550" y="230301"/>
                  <a:pt x="168621" y="231972"/>
                  <a:pt x="157648" y="233001"/>
                </a:cubicBezTo>
                <a:lnTo>
                  <a:pt x="136560" y="235058"/>
                </a:lnTo>
                <a:lnTo>
                  <a:pt x="126787" y="204197"/>
                </a:lnTo>
                <a:lnTo>
                  <a:pt x="146589" y="202397"/>
                </a:lnTo>
                <a:cubicBezTo>
                  <a:pt x="151733" y="201883"/>
                  <a:pt x="155248" y="201154"/>
                  <a:pt x="157134" y="200211"/>
                </a:cubicBezTo>
                <a:cubicBezTo>
                  <a:pt x="159019" y="199268"/>
                  <a:pt x="160220" y="197725"/>
                  <a:pt x="160734" y="195582"/>
                </a:cubicBezTo>
                <a:cubicBezTo>
                  <a:pt x="161248" y="193439"/>
                  <a:pt x="161506" y="189453"/>
                  <a:pt x="161506" y="183623"/>
                </a:cubicBezTo>
                <a:lnTo>
                  <a:pt x="161506" y="45263"/>
                </a:lnTo>
                <a:lnTo>
                  <a:pt x="0" y="45263"/>
                </a:lnTo>
                <a:close/>
                <a:moveTo>
                  <a:pt x="1033329" y="10287"/>
                </a:moveTo>
                <a:lnTo>
                  <a:pt x="1144685" y="10287"/>
                </a:lnTo>
                <a:lnTo>
                  <a:pt x="1144685" y="40120"/>
                </a:lnTo>
                <a:lnTo>
                  <a:pt x="1133884" y="40120"/>
                </a:lnTo>
                <a:lnTo>
                  <a:pt x="1133884" y="159706"/>
                </a:lnTo>
                <a:lnTo>
                  <a:pt x="1149572" y="156877"/>
                </a:lnTo>
                <a:lnTo>
                  <a:pt x="1150086" y="168707"/>
                </a:lnTo>
                <a:lnTo>
                  <a:pt x="1151115" y="186195"/>
                </a:lnTo>
                <a:lnTo>
                  <a:pt x="1133884" y="189024"/>
                </a:lnTo>
                <a:lnTo>
                  <a:pt x="1133884" y="208312"/>
                </a:lnTo>
                <a:lnTo>
                  <a:pt x="1133884" y="233772"/>
                </a:lnTo>
                <a:lnTo>
                  <a:pt x="1104823" y="233772"/>
                </a:lnTo>
                <a:lnTo>
                  <a:pt x="1104823" y="194167"/>
                </a:lnTo>
                <a:lnTo>
                  <a:pt x="1065733" y="201368"/>
                </a:lnTo>
                <a:cubicBezTo>
                  <a:pt x="1043787" y="205483"/>
                  <a:pt x="1030757" y="207969"/>
                  <a:pt x="1026642" y="208826"/>
                </a:cubicBezTo>
                <a:lnTo>
                  <a:pt x="1024328" y="177965"/>
                </a:lnTo>
                <a:cubicBezTo>
                  <a:pt x="1025013" y="177965"/>
                  <a:pt x="1026085" y="177880"/>
                  <a:pt x="1027542" y="177708"/>
                </a:cubicBezTo>
                <a:cubicBezTo>
                  <a:pt x="1029000" y="177537"/>
                  <a:pt x="1031100" y="177194"/>
                  <a:pt x="1033843" y="176680"/>
                </a:cubicBezTo>
                <a:lnTo>
                  <a:pt x="1044644" y="175136"/>
                </a:lnTo>
                <a:lnTo>
                  <a:pt x="1044644" y="40120"/>
                </a:lnTo>
                <a:lnTo>
                  <a:pt x="1033329" y="40120"/>
                </a:lnTo>
                <a:close/>
                <a:moveTo>
                  <a:pt x="1711737" y="9001"/>
                </a:moveTo>
                <a:lnTo>
                  <a:pt x="1737712" y="10030"/>
                </a:lnTo>
                <a:lnTo>
                  <a:pt x="1737712" y="204969"/>
                </a:lnTo>
                <a:cubicBezTo>
                  <a:pt x="1737712" y="211827"/>
                  <a:pt x="1736769" y="217056"/>
                  <a:pt x="1734883" y="220656"/>
                </a:cubicBezTo>
                <a:cubicBezTo>
                  <a:pt x="1732997" y="224257"/>
                  <a:pt x="1730211" y="226786"/>
                  <a:pt x="1726525" y="228243"/>
                </a:cubicBezTo>
                <a:cubicBezTo>
                  <a:pt x="1722839" y="229700"/>
                  <a:pt x="1717738" y="230686"/>
                  <a:pt x="1711223" y="231201"/>
                </a:cubicBezTo>
                <a:lnTo>
                  <a:pt x="1695792" y="232487"/>
                </a:lnTo>
                <a:lnTo>
                  <a:pt x="1687306" y="204197"/>
                </a:lnTo>
                <a:lnTo>
                  <a:pt x="1699393" y="202654"/>
                </a:lnTo>
                <a:cubicBezTo>
                  <a:pt x="1704708" y="201968"/>
                  <a:pt x="1708094" y="200854"/>
                  <a:pt x="1709551" y="199311"/>
                </a:cubicBezTo>
                <a:cubicBezTo>
                  <a:pt x="1711009" y="197768"/>
                  <a:pt x="1711737" y="194682"/>
                  <a:pt x="1711737" y="190053"/>
                </a:cubicBezTo>
                <a:close/>
                <a:moveTo>
                  <a:pt x="2088994" y="5658"/>
                </a:moveTo>
                <a:lnTo>
                  <a:pt x="2095680" y="41920"/>
                </a:lnTo>
                <a:lnTo>
                  <a:pt x="2121912" y="41920"/>
                </a:lnTo>
                <a:lnTo>
                  <a:pt x="2121912" y="74067"/>
                </a:lnTo>
                <a:cubicBezTo>
                  <a:pt x="2115226" y="84697"/>
                  <a:pt x="2107768" y="95327"/>
                  <a:pt x="2099538" y="105956"/>
                </a:cubicBezTo>
                <a:cubicBezTo>
                  <a:pt x="2105025" y="110071"/>
                  <a:pt x="2113254" y="116329"/>
                  <a:pt x="2124227" y="124730"/>
                </a:cubicBezTo>
                <a:lnTo>
                  <a:pt x="2136057" y="133731"/>
                </a:lnTo>
                <a:lnTo>
                  <a:pt x="2119598" y="162278"/>
                </a:lnTo>
                <a:cubicBezTo>
                  <a:pt x="2111368" y="153877"/>
                  <a:pt x="2102196" y="145476"/>
                  <a:pt x="2092080" y="137075"/>
                </a:cubicBezTo>
                <a:lnTo>
                  <a:pt x="2092080" y="231972"/>
                </a:lnTo>
                <a:lnTo>
                  <a:pt x="2059933" y="231972"/>
                </a:lnTo>
                <a:lnTo>
                  <a:pt x="2059933" y="150705"/>
                </a:lnTo>
                <a:cubicBezTo>
                  <a:pt x="2049475" y="160478"/>
                  <a:pt x="2039445" y="169050"/>
                  <a:pt x="2029844" y="176422"/>
                </a:cubicBezTo>
                <a:lnTo>
                  <a:pt x="2008241" y="148647"/>
                </a:lnTo>
                <a:cubicBezTo>
                  <a:pt x="2023157" y="137332"/>
                  <a:pt x="2037688" y="124773"/>
                  <a:pt x="2051832" y="110971"/>
                </a:cubicBezTo>
                <a:cubicBezTo>
                  <a:pt x="2065977" y="97170"/>
                  <a:pt x="2077335" y="84868"/>
                  <a:pt x="2085908" y="74067"/>
                </a:cubicBezTo>
                <a:lnTo>
                  <a:pt x="2026758" y="74067"/>
                </a:lnTo>
                <a:lnTo>
                  <a:pt x="2026758" y="41920"/>
                </a:lnTo>
                <a:lnTo>
                  <a:pt x="2062762" y="41920"/>
                </a:lnTo>
                <a:lnTo>
                  <a:pt x="2055561" y="7201"/>
                </a:lnTo>
                <a:close/>
                <a:moveTo>
                  <a:pt x="2137086" y="4887"/>
                </a:moveTo>
                <a:lnTo>
                  <a:pt x="2170775" y="5915"/>
                </a:lnTo>
                <a:lnTo>
                  <a:pt x="2170775" y="184652"/>
                </a:lnTo>
                <a:cubicBezTo>
                  <a:pt x="2170775" y="189967"/>
                  <a:pt x="2171461" y="193396"/>
                  <a:pt x="2172833" y="194939"/>
                </a:cubicBezTo>
                <a:cubicBezTo>
                  <a:pt x="2174205" y="196482"/>
                  <a:pt x="2177462" y="197339"/>
                  <a:pt x="2182606" y="197511"/>
                </a:cubicBezTo>
                <a:lnTo>
                  <a:pt x="2190321" y="197768"/>
                </a:lnTo>
                <a:lnTo>
                  <a:pt x="2198036" y="197511"/>
                </a:lnTo>
                <a:cubicBezTo>
                  <a:pt x="2201980" y="197339"/>
                  <a:pt x="2204809" y="196954"/>
                  <a:pt x="2206523" y="196353"/>
                </a:cubicBezTo>
                <a:cubicBezTo>
                  <a:pt x="2208237" y="195753"/>
                  <a:pt x="2209523" y="194596"/>
                  <a:pt x="2210380" y="192882"/>
                </a:cubicBezTo>
                <a:cubicBezTo>
                  <a:pt x="2211238" y="191167"/>
                  <a:pt x="2212009" y="188252"/>
                  <a:pt x="2212695" y="184138"/>
                </a:cubicBezTo>
                <a:cubicBezTo>
                  <a:pt x="2213724" y="177794"/>
                  <a:pt x="2214581" y="167593"/>
                  <a:pt x="2215267" y="153534"/>
                </a:cubicBezTo>
                <a:lnTo>
                  <a:pt x="2244842" y="162792"/>
                </a:lnTo>
                <a:cubicBezTo>
                  <a:pt x="2244328" y="173765"/>
                  <a:pt x="2243385" y="184566"/>
                  <a:pt x="2242013" y="195196"/>
                </a:cubicBezTo>
                <a:cubicBezTo>
                  <a:pt x="2240470" y="204626"/>
                  <a:pt x="2238455" y="211655"/>
                  <a:pt x="2235969" y="216284"/>
                </a:cubicBezTo>
                <a:cubicBezTo>
                  <a:pt x="2233484" y="220914"/>
                  <a:pt x="2229712" y="224257"/>
                  <a:pt x="2224654" y="226314"/>
                </a:cubicBezTo>
                <a:cubicBezTo>
                  <a:pt x="2219596" y="228372"/>
                  <a:pt x="2212181" y="229658"/>
                  <a:pt x="2202408" y="230172"/>
                </a:cubicBezTo>
                <a:cubicBezTo>
                  <a:pt x="2196236" y="230515"/>
                  <a:pt x="2191607" y="230686"/>
                  <a:pt x="2188521" y="230686"/>
                </a:cubicBezTo>
                <a:cubicBezTo>
                  <a:pt x="2185606" y="230686"/>
                  <a:pt x="2180891" y="230515"/>
                  <a:pt x="2174376" y="230172"/>
                </a:cubicBezTo>
                <a:cubicBezTo>
                  <a:pt x="2164603" y="229658"/>
                  <a:pt x="2157103" y="228200"/>
                  <a:pt x="2151873" y="225800"/>
                </a:cubicBezTo>
                <a:cubicBezTo>
                  <a:pt x="2146644" y="223400"/>
                  <a:pt x="2142872" y="219542"/>
                  <a:pt x="2140557" y="214227"/>
                </a:cubicBezTo>
                <a:cubicBezTo>
                  <a:pt x="2138243" y="208912"/>
                  <a:pt x="2137086" y="201283"/>
                  <a:pt x="2137086" y="191339"/>
                </a:cubicBezTo>
                <a:close/>
                <a:moveTo>
                  <a:pt x="2313755" y="4629"/>
                </a:moveTo>
                <a:lnTo>
                  <a:pt x="2347702" y="11830"/>
                </a:lnTo>
                <a:lnTo>
                  <a:pt x="2343330" y="22632"/>
                </a:lnTo>
                <a:lnTo>
                  <a:pt x="2465231" y="22632"/>
                </a:lnTo>
                <a:lnTo>
                  <a:pt x="2463431" y="148647"/>
                </a:lnTo>
                <a:cubicBezTo>
                  <a:pt x="2463088" y="158763"/>
                  <a:pt x="2461974" y="166178"/>
                  <a:pt x="2460088" y="170893"/>
                </a:cubicBezTo>
                <a:cubicBezTo>
                  <a:pt x="2458202" y="175608"/>
                  <a:pt x="2454730" y="179166"/>
                  <a:pt x="2449672" y="181566"/>
                </a:cubicBezTo>
                <a:cubicBezTo>
                  <a:pt x="2444615" y="183966"/>
                  <a:pt x="2436428" y="185852"/>
                  <a:pt x="2425112" y="187224"/>
                </a:cubicBezTo>
                <a:lnTo>
                  <a:pt x="2414568" y="188510"/>
                </a:lnTo>
                <a:lnTo>
                  <a:pt x="2405567" y="157649"/>
                </a:lnTo>
                <a:lnTo>
                  <a:pt x="2417397" y="156106"/>
                </a:lnTo>
                <a:cubicBezTo>
                  <a:pt x="2421854" y="155420"/>
                  <a:pt x="2425069" y="154562"/>
                  <a:pt x="2427041" y="153534"/>
                </a:cubicBezTo>
                <a:cubicBezTo>
                  <a:pt x="2429013" y="152505"/>
                  <a:pt x="2430341" y="150876"/>
                  <a:pt x="2431027" y="148647"/>
                </a:cubicBezTo>
                <a:cubicBezTo>
                  <a:pt x="2431713" y="146419"/>
                  <a:pt x="2432227" y="142818"/>
                  <a:pt x="2432570" y="137846"/>
                </a:cubicBezTo>
                <a:lnTo>
                  <a:pt x="2434628" y="53236"/>
                </a:lnTo>
                <a:lnTo>
                  <a:pt x="2327643" y="53236"/>
                </a:lnTo>
                <a:cubicBezTo>
                  <a:pt x="2323185" y="60779"/>
                  <a:pt x="2318813" y="67637"/>
                  <a:pt x="2314527" y="73810"/>
                </a:cubicBezTo>
                <a:lnTo>
                  <a:pt x="2403766" y="73810"/>
                </a:lnTo>
                <a:lnTo>
                  <a:pt x="2403766" y="161763"/>
                </a:lnTo>
                <a:lnTo>
                  <a:pt x="2318127" y="161763"/>
                </a:lnTo>
                <a:lnTo>
                  <a:pt x="2318127" y="186195"/>
                </a:lnTo>
                <a:cubicBezTo>
                  <a:pt x="2318127" y="190996"/>
                  <a:pt x="2318556" y="194425"/>
                  <a:pt x="2319413" y="196482"/>
                </a:cubicBezTo>
                <a:cubicBezTo>
                  <a:pt x="2320271" y="198539"/>
                  <a:pt x="2321814" y="199868"/>
                  <a:pt x="2324042" y="200468"/>
                </a:cubicBezTo>
                <a:cubicBezTo>
                  <a:pt x="2326271" y="201068"/>
                  <a:pt x="2330043" y="201454"/>
                  <a:pt x="2335358" y="201626"/>
                </a:cubicBezTo>
                <a:cubicBezTo>
                  <a:pt x="2358332" y="202311"/>
                  <a:pt x="2375477" y="202654"/>
                  <a:pt x="2386793" y="202654"/>
                </a:cubicBezTo>
                <a:cubicBezTo>
                  <a:pt x="2398452" y="202654"/>
                  <a:pt x="2415768" y="202311"/>
                  <a:pt x="2438742" y="201626"/>
                </a:cubicBezTo>
                <a:cubicBezTo>
                  <a:pt x="2443371" y="201454"/>
                  <a:pt x="2446801" y="201068"/>
                  <a:pt x="2449029" y="200468"/>
                </a:cubicBezTo>
                <a:cubicBezTo>
                  <a:pt x="2451258" y="199868"/>
                  <a:pt x="2453058" y="198668"/>
                  <a:pt x="2454430" y="196868"/>
                </a:cubicBezTo>
                <a:cubicBezTo>
                  <a:pt x="2455802" y="195068"/>
                  <a:pt x="2457087" y="192281"/>
                  <a:pt x="2458288" y="188510"/>
                </a:cubicBezTo>
                <a:cubicBezTo>
                  <a:pt x="2459831" y="183880"/>
                  <a:pt x="2461117" y="178137"/>
                  <a:pt x="2462145" y="171279"/>
                </a:cubicBezTo>
                <a:lnTo>
                  <a:pt x="2491206" y="182852"/>
                </a:lnTo>
                <a:cubicBezTo>
                  <a:pt x="2491035" y="185423"/>
                  <a:pt x="2490477" y="189238"/>
                  <a:pt x="2489534" y="194296"/>
                </a:cubicBezTo>
                <a:cubicBezTo>
                  <a:pt x="2488592" y="199354"/>
                  <a:pt x="2487606" y="203511"/>
                  <a:pt x="2486577" y="206769"/>
                </a:cubicBezTo>
                <a:cubicBezTo>
                  <a:pt x="2484177" y="213970"/>
                  <a:pt x="2481605" y="219156"/>
                  <a:pt x="2478862" y="222328"/>
                </a:cubicBezTo>
                <a:cubicBezTo>
                  <a:pt x="2476119" y="225500"/>
                  <a:pt x="2472175" y="227729"/>
                  <a:pt x="2467032" y="229015"/>
                </a:cubicBezTo>
                <a:cubicBezTo>
                  <a:pt x="2461888" y="230301"/>
                  <a:pt x="2453916" y="231201"/>
                  <a:pt x="2443114" y="231715"/>
                </a:cubicBezTo>
                <a:cubicBezTo>
                  <a:pt x="2422026" y="232572"/>
                  <a:pt x="2402738" y="233001"/>
                  <a:pt x="2385250" y="233001"/>
                </a:cubicBezTo>
                <a:cubicBezTo>
                  <a:pt x="2367762" y="233001"/>
                  <a:pt x="2348474" y="232572"/>
                  <a:pt x="2327386" y="231715"/>
                </a:cubicBezTo>
                <a:cubicBezTo>
                  <a:pt x="2317613" y="231372"/>
                  <a:pt x="2309941" y="230129"/>
                  <a:pt x="2304368" y="227986"/>
                </a:cubicBezTo>
                <a:cubicBezTo>
                  <a:pt x="2298796" y="225843"/>
                  <a:pt x="2294639" y="222114"/>
                  <a:pt x="2291895" y="216799"/>
                </a:cubicBezTo>
                <a:cubicBezTo>
                  <a:pt x="2289152" y="211484"/>
                  <a:pt x="2287781" y="203854"/>
                  <a:pt x="2287781" y="193910"/>
                </a:cubicBezTo>
                <a:lnTo>
                  <a:pt x="2287781" y="107499"/>
                </a:lnTo>
                <a:lnTo>
                  <a:pt x="2282637" y="113157"/>
                </a:lnTo>
                <a:lnTo>
                  <a:pt x="2259234" y="88983"/>
                </a:lnTo>
                <a:cubicBezTo>
                  <a:pt x="2271407" y="75781"/>
                  <a:pt x="2282337" y="61808"/>
                  <a:pt x="2292024" y="47063"/>
                </a:cubicBezTo>
                <a:cubicBezTo>
                  <a:pt x="2301711" y="32319"/>
                  <a:pt x="2308955" y="18174"/>
                  <a:pt x="2313755" y="4629"/>
                </a:cubicBezTo>
                <a:close/>
                <a:moveTo>
                  <a:pt x="584301" y="4115"/>
                </a:moveTo>
                <a:lnTo>
                  <a:pt x="614905" y="5401"/>
                </a:lnTo>
                <a:lnTo>
                  <a:pt x="614905" y="21603"/>
                </a:lnTo>
                <a:lnTo>
                  <a:pt x="638051" y="21603"/>
                </a:lnTo>
                <a:lnTo>
                  <a:pt x="638051" y="4115"/>
                </a:lnTo>
                <a:lnTo>
                  <a:pt x="668912" y="5401"/>
                </a:lnTo>
                <a:lnTo>
                  <a:pt x="668912" y="21603"/>
                </a:lnTo>
                <a:lnTo>
                  <a:pt x="720604" y="21603"/>
                </a:lnTo>
                <a:lnTo>
                  <a:pt x="720604" y="77924"/>
                </a:lnTo>
                <a:lnTo>
                  <a:pt x="668912" y="77924"/>
                </a:lnTo>
                <a:lnTo>
                  <a:pt x="668912" y="87183"/>
                </a:lnTo>
                <a:lnTo>
                  <a:pt x="733463" y="87183"/>
                </a:lnTo>
                <a:cubicBezTo>
                  <a:pt x="733120" y="96441"/>
                  <a:pt x="732348" y="106299"/>
                  <a:pt x="731148" y="116758"/>
                </a:cubicBezTo>
                <a:cubicBezTo>
                  <a:pt x="730462" y="123101"/>
                  <a:pt x="728705" y="127602"/>
                  <a:pt x="725876" y="130259"/>
                </a:cubicBezTo>
                <a:cubicBezTo>
                  <a:pt x="723047" y="132917"/>
                  <a:pt x="717518" y="134846"/>
                  <a:pt x="709288" y="136046"/>
                </a:cubicBezTo>
                <a:lnTo>
                  <a:pt x="709288" y="192110"/>
                </a:lnTo>
                <a:lnTo>
                  <a:pt x="677656" y="192110"/>
                </a:lnTo>
                <a:lnTo>
                  <a:pt x="677656" y="157391"/>
                </a:lnTo>
                <a:lnTo>
                  <a:pt x="573243" y="157391"/>
                </a:lnTo>
                <a:lnTo>
                  <a:pt x="573243" y="192367"/>
                </a:lnTo>
                <a:lnTo>
                  <a:pt x="541096" y="192367"/>
                </a:lnTo>
                <a:lnTo>
                  <a:pt x="541096" y="151476"/>
                </a:lnTo>
                <a:lnTo>
                  <a:pt x="524122" y="156106"/>
                </a:lnTo>
                <a:lnTo>
                  <a:pt x="512807" y="131160"/>
                </a:lnTo>
                <a:cubicBezTo>
                  <a:pt x="528751" y="127731"/>
                  <a:pt x="541396" y="124259"/>
                  <a:pt x="550740" y="120744"/>
                </a:cubicBezTo>
                <a:cubicBezTo>
                  <a:pt x="560084" y="117229"/>
                  <a:pt x="567242" y="113414"/>
                  <a:pt x="572214" y="109300"/>
                </a:cubicBezTo>
                <a:lnTo>
                  <a:pt x="525665" y="109300"/>
                </a:lnTo>
                <a:lnTo>
                  <a:pt x="532095" y="54521"/>
                </a:lnTo>
                <a:lnTo>
                  <a:pt x="584301" y="54521"/>
                </a:lnTo>
                <a:lnTo>
                  <a:pt x="584301" y="45520"/>
                </a:lnTo>
                <a:lnTo>
                  <a:pt x="531323" y="45520"/>
                </a:lnTo>
                <a:lnTo>
                  <a:pt x="531323" y="21603"/>
                </a:lnTo>
                <a:lnTo>
                  <a:pt x="584301" y="21603"/>
                </a:lnTo>
                <a:close/>
                <a:moveTo>
                  <a:pt x="1865518" y="3858"/>
                </a:moveTo>
                <a:lnTo>
                  <a:pt x="1899980" y="5144"/>
                </a:lnTo>
                <a:lnTo>
                  <a:pt x="1899980" y="57093"/>
                </a:lnTo>
                <a:lnTo>
                  <a:pt x="1986391" y="57093"/>
                </a:lnTo>
                <a:lnTo>
                  <a:pt x="1986391" y="88983"/>
                </a:lnTo>
                <a:lnTo>
                  <a:pt x="1901266" y="88983"/>
                </a:lnTo>
                <a:cubicBezTo>
                  <a:pt x="1907266" y="118301"/>
                  <a:pt x="1918754" y="142047"/>
                  <a:pt x="1935727" y="160220"/>
                </a:cubicBezTo>
                <a:cubicBezTo>
                  <a:pt x="1952701" y="178394"/>
                  <a:pt x="1973789" y="193567"/>
                  <a:pt x="1998992" y="205740"/>
                </a:cubicBezTo>
                <a:lnTo>
                  <a:pt x="1978418" y="235830"/>
                </a:lnTo>
                <a:cubicBezTo>
                  <a:pt x="1956473" y="223485"/>
                  <a:pt x="1937570" y="208826"/>
                  <a:pt x="1921711" y="191853"/>
                </a:cubicBezTo>
                <a:cubicBezTo>
                  <a:pt x="1905852" y="174879"/>
                  <a:pt x="1893722" y="157220"/>
                  <a:pt x="1885321" y="138875"/>
                </a:cubicBezTo>
                <a:cubicBezTo>
                  <a:pt x="1876234" y="157563"/>
                  <a:pt x="1863418" y="175179"/>
                  <a:pt x="1846873" y="191724"/>
                </a:cubicBezTo>
                <a:cubicBezTo>
                  <a:pt x="1830328" y="208269"/>
                  <a:pt x="1811512" y="223143"/>
                  <a:pt x="1790423" y="236344"/>
                </a:cubicBezTo>
                <a:lnTo>
                  <a:pt x="1767535" y="207798"/>
                </a:lnTo>
                <a:cubicBezTo>
                  <a:pt x="1794795" y="193224"/>
                  <a:pt x="1817298" y="176079"/>
                  <a:pt x="1835043" y="156363"/>
                </a:cubicBezTo>
                <a:cubicBezTo>
                  <a:pt x="1852788" y="136646"/>
                  <a:pt x="1862947" y="114186"/>
                  <a:pt x="1865518" y="88983"/>
                </a:cubicBezTo>
                <a:lnTo>
                  <a:pt x="1779879" y="88983"/>
                </a:lnTo>
                <a:lnTo>
                  <a:pt x="1779879" y="57093"/>
                </a:lnTo>
                <a:lnTo>
                  <a:pt x="1865518" y="57093"/>
                </a:lnTo>
                <a:close/>
                <a:moveTo>
                  <a:pt x="1369447" y="3086"/>
                </a:moveTo>
                <a:lnTo>
                  <a:pt x="1403394" y="9001"/>
                </a:lnTo>
                <a:cubicBezTo>
                  <a:pt x="1400651" y="19288"/>
                  <a:pt x="1398336" y="27004"/>
                  <a:pt x="1396450" y="32147"/>
                </a:cubicBezTo>
                <a:lnTo>
                  <a:pt x="1498292" y="32147"/>
                </a:lnTo>
                <a:lnTo>
                  <a:pt x="1498292" y="64551"/>
                </a:lnTo>
                <a:lnTo>
                  <a:pt x="1383077" y="64551"/>
                </a:lnTo>
                <a:cubicBezTo>
                  <a:pt x="1377076" y="77067"/>
                  <a:pt x="1369704" y="89754"/>
                  <a:pt x="1360960" y="102613"/>
                </a:cubicBezTo>
                <a:lnTo>
                  <a:pt x="1480032" y="102613"/>
                </a:lnTo>
                <a:lnTo>
                  <a:pt x="1480032" y="229658"/>
                </a:lnTo>
                <a:lnTo>
                  <a:pt x="1320069" y="229658"/>
                </a:lnTo>
                <a:lnTo>
                  <a:pt x="1320069" y="151734"/>
                </a:lnTo>
                <a:cubicBezTo>
                  <a:pt x="1309611" y="162363"/>
                  <a:pt x="1297952" y="173251"/>
                  <a:pt x="1285094" y="184395"/>
                </a:cubicBezTo>
                <a:lnTo>
                  <a:pt x="1265805" y="152248"/>
                </a:lnTo>
                <a:cubicBezTo>
                  <a:pt x="1299238" y="128588"/>
                  <a:pt x="1325556" y="99356"/>
                  <a:pt x="1344758" y="64551"/>
                </a:cubicBezTo>
                <a:lnTo>
                  <a:pt x="1280207" y="64551"/>
                </a:lnTo>
                <a:lnTo>
                  <a:pt x="1280207" y="32147"/>
                </a:lnTo>
                <a:lnTo>
                  <a:pt x="1360189" y="32147"/>
                </a:lnTo>
                <a:cubicBezTo>
                  <a:pt x="1363961" y="22203"/>
                  <a:pt x="1367047" y="12516"/>
                  <a:pt x="1369447" y="3086"/>
                </a:cubicBezTo>
                <a:close/>
                <a:moveTo>
                  <a:pt x="1555889" y="1286"/>
                </a:moveTo>
                <a:lnTo>
                  <a:pt x="1582893" y="6173"/>
                </a:lnTo>
                <a:cubicBezTo>
                  <a:pt x="1579978" y="18860"/>
                  <a:pt x="1576035" y="32919"/>
                  <a:pt x="1571063" y="48349"/>
                </a:cubicBezTo>
                <a:lnTo>
                  <a:pt x="1571063" y="211398"/>
                </a:lnTo>
                <a:cubicBezTo>
                  <a:pt x="1584436" y="201283"/>
                  <a:pt x="1594080" y="192453"/>
                  <a:pt x="1599995" y="184909"/>
                </a:cubicBezTo>
                <a:lnTo>
                  <a:pt x="1607676" y="168450"/>
                </a:lnTo>
                <a:lnTo>
                  <a:pt x="1584950" y="168450"/>
                </a:lnTo>
                <a:lnTo>
                  <a:pt x="1584950" y="16717"/>
                </a:lnTo>
                <a:lnTo>
                  <a:pt x="1665446" y="16717"/>
                </a:lnTo>
                <a:lnTo>
                  <a:pt x="1665446" y="167678"/>
                </a:lnTo>
                <a:lnTo>
                  <a:pt x="1642557" y="167678"/>
                </a:lnTo>
                <a:lnTo>
                  <a:pt x="1642557" y="46292"/>
                </a:lnTo>
                <a:lnTo>
                  <a:pt x="1608096" y="46292"/>
                </a:lnTo>
                <a:lnTo>
                  <a:pt x="1608096" y="167550"/>
                </a:lnTo>
                <a:lnTo>
                  <a:pt x="1611696" y="159835"/>
                </a:lnTo>
                <a:cubicBezTo>
                  <a:pt x="1613582" y="150662"/>
                  <a:pt x="1614525" y="137246"/>
                  <a:pt x="1614525" y="119587"/>
                </a:cubicBezTo>
                <a:lnTo>
                  <a:pt x="1614525" y="53750"/>
                </a:lnTo>
                <a:lnTo>
                  <a:pt x="1636128" y="55036"/>
                </a:lnTo>
                <a:lnTo>
                  <a:pt x="1636128" y="126273"/>
                </a:lnTo>
                <a:cubicBezTo>
                  <a:pt x="1636128" y="140161"/>
                  <a:pt x="1635185" y="151734"/>
                  <a:pt x="1633299" y="160992"/>
                </a:cubicBezTo>
                <a:cubicBezTo>
                  <a:pt x="1640843" y="167678"/>
                  <a:pt x="1648687" y="175008"/>
                  <a:pt x="1656830" y="182980"/>
                </a:cubicBezTo>
                <a:cubicBezTo>
                  <a:pt x="1664974" y="190953"/>
                  <a:pt x="1671361" y="197768"/>
                  <a:pt x="1675990" y="203426"/>
                </a:cubicBezTo>
                <a:lnTo>
                  <a:pt x="1657216" y="223228"/>
                </a:lnTo>
                <a:cubicBezTo>
                  <a:pt x="1645558" y="207798"/>
                  <a:pt x="1635099" y="195282"/>
                  <a:pt x="1625841" y="185681"/>
                </a:cubicBezTo>
                <a:cubicBezTo>
                  <a:pt x="1621898" y="194253"/>
                  <a:pt x="1616754" y="202097"/>
                  <a:pt x="1610410" y="209212"/>
                </a:cubicBezTo>
                <a:cubicBezTo>
                  <a:pt x="1604067" y="216327"/>
                  <a:pt x="1596009" y="223743"/>
                  <a:pt x="1586236" y="231458"/>
                </a:cubicBezTo>
                <a:lnTo>
                  <a:pt x="1571063" y="213970"/>
                </a:lnTo>
                <a:lnTo>
                  <a:pt x="1571063" y="232487"/>
                </a:lnTo>
                <a:lnTo>
                  <a:pt x="1546374" y="232487"/>
                </a:lnTo>
                <a:lnTo>
                  <a:pt x="1546374" y="106471"/>
                </a:lnTo>
                <a:cubicBezTo>
                  <a:pt x="1541402" y="115901"/>
                  <a:pt x="1536944" y="123787"/>
                  <a:pt x="1533001" y="130131"/>
                </a:cubicBezTo>
                <a:lnTo>
                  <a:pt x="1511912" y="109043"/>
                </a:lnTo>
                <a:cubicBezTo>
                  <a:pt x="1521857" y="93783"/>
                  <a:pt x="1530686" y="76767"/>
                  <a:pt x="1538401" y="57993"/>
                </a:cubicBezTo>
                <a:cubicBezTo>
                  <a:pt x="1546117" y="39220"/>
                  <a:pt x="1551946" y="20317"/>
                  <a:pt x="1555889" y="1286"/>
                </a:cubicBezTo>
                <a:close/>
                <a:moveTo>
                  <a:pt x="814730" y="515"/>
                </a:moveTo>
                <a:lnTo>
                  <a:pt x="841991" y="8230"/>
                </a:lnTo>
                <a:lnTo>
                  <a:pt x="838133" y="19031"/>
                </a:lnTo>
                <a:cubicBezTo>
                  <a:pt x="843962" y="24175"/>
                  <a:pt x="850220" y="30476"/>
                  <a:pt x="856907" y="37934"/>
                </a:cubicBezTo>
                <a:cubicBezTo>
                  <a:pt x="863593" y="45392"/>
                  <a:pt x="869594" y="52635"/>
                  <a:pt x="874909" y="59665"/>
                </a:cubicBezTo>
                <a:lnTo>
                  <a:pt x="906284" y="59665"/>
                </a:lnTo>
                <a:lnTo>
                  <a:pt x="910913" y="41663"/>
                </a:lnTo>
                <a:lnTo>
                  <a:pt x="867451" y="41663"/>
                </a:lnTo>
                <a:lnTo>
                  <a:pt x="867451" y="12088"/>
                </a:lnTo>
                <a:lnTo>
                  <a:pt x="994238" y="12088"/>
                </a:lnTo>
                <a:lnTo>
                  <a:pt x="994238" y="41663"/>
                </a:lnTo>
                <a:lnTo>
                  <a:pt x="943317" y="41663"/>
                </a:lnTo>
                <a:cubicBezTo>
                  <a:pt x="941603" y="48349"/>
                  <a:pt x="940489" y="52635"/>
                  <a:pt x="939974" y="54521"/>
                </a:cubicBezTo>
                <a:lnTo>
                  <a:pt x="938688" y="59665"/>
                </a:lnTo>
                <a:lnTo>
                  <a:pt x="985237" y="59665"/>
                </a:lnTo>
                <a:lnTo>
                  <a:pt x="985237" y="173079"/>
                </a:lnTo>
                <a:lnTo>
                  <a:pt x="954890" y="173079"/>
                </a:lnTo>
                <a:lnTo>
                  <a:pt x="954890" y="86154"/>
                </a:lnTo>
                <a:lnTo>
                  <a:pt x="903712" y="86154"/>
                </a:lnTo>
                <a:lnTo>
                  <a:pt x="903712" y="173336"/>
                </a:lnTo>
                <a:lnTo>
                  <a:pt x="873880" y="173336"/>
                </a:lnTo>
                <a:lnTo>
                  <a:pt x="873880" y="68666"/>
                </a:lnTo>
                <a:lnTo>
                  <a:pt x="858707" y="85640"/>
                </a:lnTo>
                <a:cubicBezTo>
                  <a:pt x="847048" y="69352"/>
                  <a:pt x="836247" y="55550"/>
                  <a:pt x="826303" y="44234"/>
                </a:cubicBezTo>
                <a:cubicBezTo>
                  <a:pt x="814816" y="65494"/>
                  <a:pt x="799042" y="86154"/>
                  <a:pt x="778983" y="106214"/>
                </a:cubicBezTo>
                <a:lnTo>
                  <a:pt x="760723" y="84097"/>
                </a:lnTo>
                <a:cubicBezTo>
                  <a:pt x="771182" y="74495"/>
                  <a:pt x="781597" y="61594"/>
                  <a:pt x="791970" y="45392"/>
                </a:cubicBezTo>
                <a:cubicBezTo>
                  <a:pt x="802343" y="29190"/>
                  <a:pt x="809929" y="14231"/>
                  <a:pt x="814730" y="515"/>
                </a:cubicBezTo>
                <a:close/>
                <a:moveTo>
                  <a:pt x="327126" y="0"/>
                </a:moveTo>
                <a:lnTo>
                  <a:pt x="357473" y="9001"/>
                </a:lnTo>
                <a:cubicBezTo>
                  <a:pt x="354387" y="13802"/>
                  <a:pt x="351986" y="17402"/>
                  <a:pt x="350272" y="19803"/>
                </a:cubicBezTo>
                <a:lnTo>
                  <a:pt x="434625" y="19803"/>
                </a:lnTo>
                <a:lnTo>
                  <a:pt x="434625" y="46806"/>
                </a:lnTo>
                <a:cubicBezTo>
                  <a:pt x="428796" y="53150"/>
                  <a:pt x="421852" y="59751"/>
                  <a:pt x="413794" y="66609"/>
                </a:cubicBezTo>
                <a:lnTo>
                  <a:pt x="457257" y="66609"/>
                </a:lnTo>
                <a:lnTo>
                  <a:pt x="457257" y="153534"/>
                </a:lnTo>
                <a:lnTo>
                  <a:pt x="394506" y="153534"/>
                </a:lnTo>
                <a:lnTo>
                  <a:pt x="394506" y="187995"/>
                </a:lnTo>
                <a:cubicBezTo>
                  <a:pt x="394506" y="192624"/>
                  <a:pt x="395278" y="195796"/>
                  <a:pt x="396821" y="197511"/>
                </a:cubicBezTo>
                <a:cubicBezTo>
                  <a:pt x="398364" y="199225"/>
                  <a:pt x="401450" y="200168"/>
                  <a:pt x="406079" y="200340"/>
                </a:cubicBezTo>
                <a:cubicBezTo>
                  <a:pt x="409165" y="200511"/>
                  <a:pt x="413794" y="200597"/>
                  <a:pt x="419966" y="200597"/>
                </a:cubicBezTo>
                <a:cubicBezTo>
                  <a:pt x="425967" y="200597"/>
                  <a:pt x="430425" y="200511"/>
                  <a:pt x="433339" y="200340"/>
                </a:cubicBezTo>
                <a:cubicBezTo>
                  <a:pt x="438997" y="199997"/>
                  <a:pt x="442898" y="199054"/>
                  <a:pt x="445041" y="197511"/>
                </a:cubicBezTo>
                <a:cubicBezTo>
                  <a:pt x="447184" y="195968"/>
                  <a:pt x="448598" y="193053"/>
                  <a:pt x="449284" y="188767"/>
                </a:cubicBezTo>
                <a:cubicBezTo>
                  <a:pt x="449970" y="183966"/>
                  <a:pt x="450570" y="177622"/>
                  <a:pt x="451085" y="169736"/>
                </a:cubicBezTo>
                <a:lnTo>
                  <a:pt x="480145" y="178223"/>
                </a:lnTo>
                <a:cubicBezTo>
                  <a:pt x="479631" y="187824"/>
                  <a:pt x="478774" y="196653"/>
                  <a:pt x="477574" y="204712"/>
                </a:cubicBezTo>
                <a:cubicBezTo>
                  <a:pt x="476202" y="214141"/>
                  <a:pt x="472816" y="220656"/>
                  <a:pt x="467415" y="224257"/>
                </a:cubicBezTo>
                <a:cubicBezTo>
                  <a:pt x="462014" y="227857"/>
                  <a:pt x="453313" y="229829"/>
                  <a:pt x="441312" y="230172"/>
                </a:cubicBezTo>
                <a:cubicBezTo>
                  <a:pt x="431368" y="230515"/>
                  <a:pt x="423910" y="230686"/>
                  <a:pt x="418938" y="230686"/>
                </a:cubicBezTo>
                <a:cubicBezTo>
                  <a:pt x="414309" y="230686"/>
                  <a:pt x="406850" y="230515"/>
                  <a:pt x="396563" y="230172"/>
                </a:cubicBezTo>
                <a:cubicBezTo>
                  <a:pt x="388162" y="229829"/>
                  <a:pt x="381733" y="228757"/>
                  <a:pt x="377275" y="226957"/>
                </a:cubicBezTo>
                <a:cubicBezTo>
                  <a:pt x="372818" y="225157"/>
                  <a:pt x="369560" y="222114"/>
                  <a:pt x="367503" y="217828"/>
                </a:cubicBezTo>
                <a:cubicBezTo>
                  <a:pt x="365445" y="213541"/>
                  <a:pt x="364417" y="207369"/>
                  <a:pt x="364417" y="199311"/>
                </a:cubicBezTo>
                <a:lnTo>
                  <a:pt x="364417" y="173593"/>
                </a:lnTo>
                <a:cubicBezTo>
                  <a:pt x="356530" y="186967"/>
                  <a:pt x="345300" y="198668"/>
                  <a:pt x="330727" y="208698"/>
                </a:cubicBezTo>
                <a:cubicBezTo>
                  <a:pt x="316153" y="218728"/>
                  <a:pt x="296608" y="228629"/>
                  <a:pt x="272091" y="238402"/>
                </a:cubicBezTo>
                <a:lnTo>
                  <a:pt x="254603" y="208312"/>
                </a:lnTo>
                <a:cubicBezTo>
                  <a:pt x="278434" y="200254"/>
                  <a:pt x="296908" y="192024"/>
                  <a:pt x="310024" y="183623"/>
                </a:cubicBezTo>
                <a:cubicBezTo>
                  <a:pt x="323140" y="175222"/>
                  <a:pt x="332955" y="165192"/>
                  <a:pt x="339471" y="153534"/>
                </a:cubicBezTo>
                <a:lnTo>
                  <a:pt x="280835" y="153534"/>
                </a:lnTo>
                <a:lnTo>
                  <a:pt x="280835" y="96184"/>
                </a:lnTo>
                <a:lnTo>
                  <a:pt x="268233" y="105442"/>
                </a:lnTo>
                <a:lnTo>
                  <a:pt x="251002" y="79982"/>
                </a:lnTo>
                <a:cubicBezTo>
                  <a:pt x="266090" y="69695"/>
                  <a:pt x="280535" y="57436"/>
                  <a:pt x="294336" y="43206"/>
                </a:cubicBezTo>
                <a:cubicBezTo>
                  <a:pt x="308138" y="28975"/>
                  <a:pt x="319068" y="14574"/>
                  <a:pt x="32712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glow>
              <a:srgbClr val="000000"/>
            </a:glo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30000"/>
              </a:lnSpc>
            </a:pPr>
            <a:endParaRPr lang="zh-CN" altLang="en-US" sz="2000" dirty="0">
              <a:solidFill>
                <a:schemeClr val="bg1"/>
              </a:solidFill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grpSp>
        <p:nvGrpSpPr>
          <p:cNvPr id="66" name="水印形状">
            <a:extLst>
              <a:ext uri="{FF2B5EF4-FFF2-40B4-BE49-F238E27FC236}">
                <a16:creationId xmlns:a16="http://schemas.microsoft.com/office/drawing/2014/main" id="{7301CF85-B1A1-4F60-8DF3-394D65F75F64}"/>
              </a:ext>
            </a:extLst>
          </p:cNvPr>
          <p:cNvGrpSpPr/>
          <p:nvPr/>
        </p:nvGrpSpPr>
        <p:grpSpPr>
          <a:xfrm>
            <a:off x="10421257" y="304729"/>
            <a:ext cx="1538516" cy="287500"/>
            <a:chOff x="9618542" y="253690"/>
            <a:chExt cx="2500888" cy="467337"/>
          </a:xfrm>
        </p:grpSpPr>
        <p:grpSp>
          <p:nvGrpSpPr>
            <p:cNvPr id="67" name="组合 66">
              <a:extLst>
                <a:ext uri="{FF2B5EF4-FFF2-40B4-BE49-F238E27FC236}">
                  <a16:creationId xmlns:a16="http://schemas.microsoft.com/office/drawing/2014/main" id="{0210D28B-20AF-4842-A38F-F56A3335A9B9}"/>
                </a:ext>
              </a:extLst>
            </p:cNvPr>
            <p:cNvGrpSpPr/>
            <p:nvPr/>
          </p:nvGrpSpPr>
          <p:grpSpPr>
            <a:xfrm>
              <a:off x="9618542" y="253690"/>
              <a:ext cx="1996515" cy="467337"/>
              <a:chOff x="9997309" y="253690"/>
              <a:chExt cx="1996515" cy="467337"/>
            </a:xfrm>
          </p:grpSpPr>
          <p:sp>
            <p:nvSpPr>
              <p:cNvPr id="69" name="任意多边形: 形状 68">
                <a:extLst>
                  <a:ext uri="{FF2B5EF4-FFF2-40B4-BE49-F238E27FC236}">
                    <a16:creationId xmlns:a16="http://schemas.microsoft.com/office/drawing/2014/main" id="{25E1F66D-C705-4CE7-B387-BD934E790D37}"/>
                  </a:ext>
                </a:extLst>
              </p:cNvPr>
              <p:cNvSpPr/>
              <p:nvPr/>
            </p:nvSpPr>
            <p:spPr>
              <a:xfrm>
                <a:off x="10604616" y="272740"/>
                <a:ext cx="1389208" cy="448287"/>
              </a:xfrm>
              <a:custGeom>
                <a:avLst/>
                <a:gdLst>
                  <a:gd name="connsiteX0" fmla="*/ 3151035 w 4878810"/>
                  <a:gd name="connsiteY0" fmla="*/ 775949 h 1574358"/>
                  <a:gd name="connsiteX1" fmla="*/ 3147360 w 4878810"/>
                  <a:gd name="connsiteY1" fmla="*/ 806317 h 1574358"/>
                  <a:gd name="connsiteX2" fmla="*/ 3315097 w 4878810"/>
                  <a:gd name="connsiteY2" fmla="*/ 806317 h 1574358"/>
                  <a:gd name="connsiteX3" fmla="*/ 3318770 w 4878810"/>
                  <a:gd name="connsiteY3" fmla="*/ 775949 h 1574358"/>
                  <a:gd name="connsiteX4" fmla="*/ 2760468 w 4878810"/>
                  <a:gd name="connsiteY4" fmla="*/ 775949 h 1574358"/>
                  <a:gd name="connsiteX5" fmla="*/ 2756795 w 4878810"/>
                  <a:gd name="connsiteY5" fmla="*/ 806317 h 1574358"/>
                  <a:gd name="connsiteX6" fmla="*/ 2922081 w 4878810"/>
                  <a:gd name="connsiteY6" fmla="*/ 806317 h 1574358"/>
                  <a:gd name="connsiteX7" fmla="*/ 2925755 w 4878810"/>
                  <a:gd name="connsiteY7" fmla="*/ 775949 h 1574358"/>
                  <a:gd name="connsiteX8" fmla="*/ 1936108 w 4878810"/>
                  <a:gd name="connsiteY8" fmla="*/ 772810 h 1574358"/>
                  <a:gd name="connsiteX9" fmla="*/ 1921018 w 4878810"/>
                  <a:gd name="connsiteY9" fmla="*/ 869012 h 1574358"/>
                  <a:gd name="connsiteX10" fmla="*/ 2028016 w 4878810"/>
                  <a:gd name="connsiteY10" fmla="*/ 869012 h 1574358"/>
                  <a:gd name="connsiteX11" fmla="*/ 2043104 w 4878810"/>
                  <a:gd name="connsiteY11" fmla="*/ 772810 h 1574358"/>
                  <a:gd name="connsiteX12" fmla="*/ 3165726 w 4878810"/>
                  <a:gd name="connsiteY12" fmla="*/ 672700 h 1574358"/>
                  <a:gd name="connsiteX13" fmla="*/ 3160829 w 4878810"/>
                  <a:gd name="connsiteY13" fmla="*/ 707926 h 1574358"/>
                  <a:gd name="connsiteX14" fmla="*/ 3328564 w 4878810"/>
                  <a:gd name="connsiteY14" fmla="*/ 707926 h 1574358"/>
                  <a:gd name="connsiteX15" fmla="*/ 3333461 w 4878810"/>
                  <a:gd name="connsiteY15" fmla="*/ 672700 h 1574358"/>
                  <a:gd name="connsiteX16" fmla="*/ 2775160 w 4878810"/>
                  <a:gd name="connsiteY16" fmla="*/ 672700 h 1574358"/>
                  <a:gd name="connsiteX17" fmla="*/ 2770263 w 4878810"/>
                  <a:gd name="connsiteY17" fmla="*/ 707926 h 1574358"/>
                  <a:gd name="connsiteX18" fmla="*/ 2935550 w 4878810"/>
                  <a:gd name="connsiteY18" fmla="*/ 707926 h 1574358"/>
                  <a:gd name="connsiteX19" fmla="*/ 2940448 w 4878810"/>
                  <a:gd name="connsiteY19" fmla="*/ 672700 h 1574358"/>
                  <a:gd name="connsiteX20" fmla="*/ 1970402 w 4878810"/>
                  <a:gd name="connsiteY20" fmla="*/ 559439 h 1574358"/>
                  <a:gd name="connsiteX21" fmla="*/ 1955312 w 4878810"/>
                  <a:gd name="connsiteY21" fmla="*/ 655641 h 1574358"/>
                  <a:gd name="connsiteX22" fmla="*/ 2060938 w 4878810"/>
                  <a:gd name="connsiteY22" fmla="*/ 655641 h 1574358"/>
                  <a:gd name="connsiteX23" fmla="*/ 2076026 w 4878810"/>
                  <a:gd name="connsiteY23" fmla="*/ 559439 h 1574358"/>
                  <a:gd name="connsiteX24" fmla="*/ 1532811 w 4878810"/>
                  <a:gd name="connsiteY24" fmla="*/ 431168 h 1574358"/>
                  <a:gd name="connsiteX25" fmla="*/ 1654897 w 4878810"/>
                  <a:gd name="connsiteY25" fmla="*/ 431168 h 1574358"/>
                  <a:gd name="connsiteX26" fmla="*/ 1617860 w 4878810"/>
                  <a:gd name="connsiteY26" fmla="*/ 575472 h 1574358"/>
                  <a:gd name="connsiteX27" fmla="*/ 1586310 w 4878810"/>
                  <a:gd name="connsiteY27" fmla="*/ 640841 h 1574358"/>
                  <a:gd name="connsiteX28" fmla="*/ 1524581 w 4878810"/>
                  <a:gd name="connsiteY28" fmla="*/ 872713 h 1574358"/>
                  <a:gd name="connsiteX29" fmla="*/ 1579451 w 4878810"/>
                  <a:gd name="connsiteY29" fmla="*/ 864079 h 1574358"/>
                  <a:gd name="connsiteX30" fmla="*/ 1598655 w 4878810"/>
                  <a:gd name="connsiteY30" fmla="*/ 630973 h 1574358"/>
                  <a:gd name="connsiteX31" fmla="*/ 1715255 w 4878810"/>
                  <a:gd name="connsiteY31" fmla="*/ 630973 h 1574358"/>
                  <a:gd name="connsiteX32" fmla="*/ 1687819 w 4878810"/>
                  <a:gd name="connsiteY32" fmla="*/ 983715 h 1574358"/>
                  <a:gd name="connsiteX33" fmla="*/ 1569849 w 4878810"/>
                  <a:gd name="connsiteY33" fmla="*/ 983715 h 1574358"/>
                  <a:gd name="connsiteX34" fmla="*/ 1571221 w 4878810"/>
                  <a:gd name="connsiteY34" fmla="*/ 963981 h 1574358"/>
                  <a:gd name="connsiteX35" fmla="*/ 1376432 w 4878810"/>
                  <a:gd name="connsiteY35" fmla="*/ 982481 h 1574358"/>
                  <a:gd name="connsiteX36" fmla="*/ 1392893 w 4878810"/>
                  <a:gd name="connsiteY36" fmla="*/ 875179 h 1574358"/>
                  <a:gd name="connsiteX37" fmla="*/ 3561189 w 4878810"/>
                  <a:gd name="connsiteY37" fmla="*/ 378744 h 1574358"/>
                  <a:gd name="connsiteX38" fmla="*/ 3551395 w 4878810"/>
                  <a:gd name="connsiteY38" fmla="*/ 452841 h 1574358"/>
                  <a:gd name="connsiteX39" fmla="*/ 3196334 w 4878810"/>
                  <a:gd name="connsiteY39" fmla="*/ 460129 h 1574358"/>
                  <a:gd name="connsiteX40" fmla="*/ 3192662 w 4878810"/>
                  <a:gd name="connsiteY40" fmla="*/ 488066 h 1574358"/>
                  <a:gd name="connsiteX41" fmla="*/ 3569760 w 4878810"/>
                  <a:gd name="connsiteY41" fmla="*/ 488066 h 1574358"/>
                  <a:gd name="connsiteX42" fmla="*/ 3558740 w 4878810"/>
                  <a:gd name="connsiteY42" fmla="*/ 567022 h 1574358"/>
                  <a:gd name="connsiteX43" fmla="*/ 3181642 w 4878810"/>
                  <a:gd name="connsiteY43" fmla="*/ 567022 h 1574358"/>
                  <a:gd name="connsiteX44" fmla="*/ 3176745 w 4878810"/>
                  <a:gd name="connsiteY44" fmla="*/ 594960 h 1574358"/>
                  <a:gd name="connsiteX45" fmla="*/ 3530580 w 4878810"/>
                  <a:gd name="connsiteY45" fmla="*/ 594960 h 1574358"/>
                  <a:gd name="connsiteX46" fmla="*/ 3490177 w 4878810"/>
                  <a:gd name="connsiteY46" fmla="*/ 885272 h 1574358"/>
                  <a:gd name="connsiteX47" fmla="*/ 3136343 w 4878810"/>
                  <a:gd name="connsiteY47" fmla="*/ 885272 h 1574358"/>
                  <a:gd name="connsiteX48" fmla="*/ 3132669 w 4878810"/>
                  <a:gd name="connsiteY48" fmla="*/ 911996 h 1574358"/>
                  <a:gd name="connsiteX49" fmla="*/ 3509766 w 4878810"/>
                  <a:gd name="connsiteY49" fmla="*/ 911996 h 1574358"/>
                  <a:gd name="connsiteX50" fmla="*/ 3498747 w 4878810"/>
                  <a:gd name="connsiteY50" fmla="*/ 986092 h 1574358"/>
                  <a:gd name="connsiteX51" fmla="*/ 3121650 w 4878810"/>
                  <a:gd name="connsiteY51" fmla="*/ 986092 h 1574358"/>
                  <a:gd name="connsiteX52" fmla="*/ 3117976 w 4878810"/>
                  <a:gd name="connsiteY52" fmla="*/ 1014029 h 1574358"/>
                  <a:gd name="connsiteX53" fmla="*/ 3518337 w 4878810"/>
                  <a:gd name="connsiteY53" fmla="*/ 1014029 h 1574358"/>
                  <a:gd name="connsiteX54" fmla="*/ 3507317 w 4878810"/>
                  <a:gd name="connsiteY54" fmla="*/ 1085696 h 1574358"/>
                  <a:gd name="connsiteX55" fmla="*/ 2483766 w 4878810"/>
                  <a:gd name="connsiteY55" fmla="*/ 1085696 h 1574358"/>
                  <a:gd name="connsiteX56" fmla="*/ 2494786 w 4878810"/>
                  <a:gd name="connsiteY56" fmla="*/ 1014029 h 1574358"/>
                  <a:gd name="connsiteX57" fmla="*/ 2892697 w 4878810"/>
                  <a:gd name="connsiteY57" fmla="*/ 1014029 h 1574358"/>
                  <a:gd name="connsiteX58" fmla="*/ 2896370 w 4878810"/>
                  <a:gd name="connsiteY58" fmla="*/ 986092 h 1574358"/>
                  <a:gd name="connsiteX59" fmla="*/ 2521720 w 4878810"/>
                  <a:gd name="connsiteY59" fmla="*/ 986092 h 1574358"/>
                  <a:gd name="connsiteX60" fmla="*/ 2532740 w 4878810"/>
                  <a:gd name="connsiteY60" fmla="*/ 911996 h 1574358"/>
                  <a:gd name="connsiteX61" fmla="*/ 2907390 w 4878810"/>
                  <a:gd name="connsiteY61" fmla="*/ 911996 h 1574358"/>
                  <a:gd name="connsiteX62" fmla="*/ 2911063 w 4878810"/>
                  <a:gd name="connsiteY62" fmla="*/ 885272 h 1574358"/>
                  <a:gd name="connsiteX63" fmla="*/ 2559675 w 4878810"/>
                  <a:gd name="connsiteY63" fmla="*/ 885272 h 1574358"/>
                  <a:gd name="connsiteX64" fmla="*/ 2600078 w 4878810"/>
                  <a:gd name="connsiteY64" fmla="*/ 594960 h 1574358"/>
                  <a:gd name="connsiteX65" fmla="*/ 2951465 w 4878810"/>
                  <a:gd name="connsiteY65" fmla="*/ 594960 h 1574358"/>
                  <a:gd name="connsiteX66" fmla="*/ 2956363 w 4878810"/>
                  <a:gd name="connsiteY66" fmla="*/ 567022 h 1574358"/>
                  <a:gd name="connsiteX67" fmla="*/ 2581714 w 4878810"/>
                  <a:gd name="connsiteY67" fmla="*/ 567022 h 1574358"/>
                  <a:gd name="connsiteX68" fmla="*/ 2592733 w 4878810"/>
                  <a:gd name="connsiteY68" fmla="*/ 488066 h 1574358"/>
                  <a:gd name="connsiteX69" fmla="*/ 2967383 w 4878810"/>
                  <a:gd name="connsiteY69" fmla="*/ 488066 h 1574358"/>
                  <a:gd name="connsiteX70" fmla="*/ 2971055 w 4878810"/>
                  <a:gd name="connsiteY70" fmla="*/ 464987 h 1574358"/>
                  <a:gd name="connsiteX71" fmla="*/ 2618444 w 4878810"/>
                  <a:gd name="connsiteY71" fmla="*/ 471061 h 1574358"/>
                  <a:gd name="connsiteX72" fmla="*/ 2628238 w 4878810"/>
                  <a:gd name="connsiteY72" fmla="*/ 396964 h 1574358"/>
                  <a:gd name="connsiteX73" fmla="*/ 2003324 w 4878810"/>
                  <a:gd name="connsiteY73" fmla="*/ 346067 h 1574358"/>
                  <a:gd name="connsiteX74" fmla="*/ 1988233 w 4878810"/>
                  <a:gd name="connsiteY74" fmla="*/ 442269 h 1574358"/>
                  <a:gd name="connsiteX75" fmla="*/ 2093859 w 4878810"/>
                  <a:gd name="connsiteY75" fmla="*/ 442269 h 1574358"/>
                  <a:gd name="connsiteX76" fmla="*/ 2108948 w 4878810"/>
                  <a:gd name="connsiteY76" fmla="*/ 346067 h 1574358"/>
                  <a:gd name="connsiteX77" fmla="*/ 4055772 w 4878810"/>
                  <a:gd name="connsiteY77" fmla="*/ 322451 h 1574358"/>
                  <a:gd name="connsiteX78" fmla="*/ 4290342 w 4878810"/>
                  <a:gd name="connsiteY78" fmla="*/ 322451 h 1574358"/>
                  <a:gd name="connsiteX79" fmla="*/ 4213523 w 4878810"/>
                  <a:gd name="connsiteY79" fmla="*/ 392754 h 1574358"/>
                  <a:gd name="connsiteX80" fmla="*/ 4722444 w 4878810"/>
                  <a:gd name="connsiteY80" fmla="*/ 392754 h 1574358"/>
                  <a:gd name="connsiteX81" fmla="*/ 4661074 w 4878810"/>
                  <a:gd name="connsiteY81" fmla="*/ 508416 h 1574358"/>
                  <a:gd name="connsiteX82" fmla="*/ 4087323 w 4878810"/>
                  <a:gd name="connsiteY82" fmla="*/ 509923 h 1574358"/>
                  <a:gd name="connsiteX83" fmla="*/ 3985813 w 4878810"/>
                  <a:gd name="connsiteY83" fmla="*/ 603658 h 1574358"/>
                  <a:gd name="connsiteX84" fmla="*/ 4114759 w 4878810"/>
                  <a:gd name="connsiteY84" fmla="*/ 603658 h 1574358"/>
                  <a:gd name="connsiteX85" fmla="*/ 4124358 w 4878810"/>
                  <a:gd name="connsiteY85" fmla="*/ 545690 h 1574358"/>
                  <a:gd name="connsiteX86" fmla="*/ 4384992 w 4878810"/>
                  <a:gd name="connsiteY86" fmla="*/ 545690 h 1574358"/>
                  <a:gd name="connsiteX87" fmla="*/ 4375390 w 4878810"/>
                  <a:gd name="connsiteY87" fmla="*/ 603658 h 1574358"/>
                  <a:gd name="connsiteX88" fmla="*/ 4663458 w 4878810"/>
                  <a:gd name="connsiteY88" fmla="*/ 603658 h 1574358"/>
                  <a:gd name="connsiteX89" fmla="*/ 4606605 w 4878810"/>
                  <a:gd name="connsiteY89" fmla="*/ 719322 h 1574358"/>
                  <a:gd name="connsiteX90" fmla="*/ 4357558 w 4878810"/>
                  <a:gd name="connsiteY90" fmla="*/ 720828 h 1574358"/>
                  <a:gd name="connsiteX91" fmla="*/ 4346583 w 4878810"/>
                  <a:gd name="connsiteY91" fmla="*/ 791130 h 1574358"/>
                  <a:gd name="connsiteX92" fmla="*/ 4711470 w 4878810"/>
                  <a:gd name="connsiteY92" fmla="*/ 791130 h 1574358"/>
                  <a:gd name="connsiteX93" fmla="*/ 4636412 w 4878810"/>
                  <a:gd name="connsiteY93" fmla="*/ 908299 h 1574358"/>
                  <a:gd name="connsiteX94" fmla="*/ 4328751 w 4878810"/>
                  <a:gd name="connsiteY94" fmla="*/ 908299 h 1574358"/>
                  <a:gd name="connsiteX95" fmla="*/ 4280798 w 4878810"/>
                  <a:gd name="connsiteY95" fmla="*/ 1251905 h 1574358"/>
                  <a:gd name="connsiteX96" fmla="*/ 4050285 w 4878810"/>
                  <a:gd name="connsiteY96" fmla="*/ 1023002 h 1574358"/>
                  <a:gd name="connsiteX97" fmla="*/ 4068118 w 4878810"/>
                  <a:gd name="connsiteY97" fmla="*/ 908299 h 1574358"/>
                  <a:gd name="connsiteX98" fmla="*/ 3598978 w 4878810"/>
                  <a:gd name="connsiteY98" fmla="*/ 908299 h 1574358"/>
                  <a:gd name="connsiteX99" fmla="*/ 3661991 w 4878810"/>
                  <a:gd name="connsiteY99" fmla="*/ 792635 h 1574358"/>
                  <a:gd name="connsiteX100" fmla="*/ 4085949 w 4878810"/>
                  <a:gd name="connsiteY100" fmla="*/ 791130 h 1574358"/>
                  <a:gd name="connsiteX101" fmla="*/ 4096925 w 4878810"/>
                  <a:gd name="connsiteY101" fmla="*/ 720828 h 1574358"/>
                  <a:gd name="connsiteX102" fmla="*/ 3732039 w 4878810"/>
                  <a:gd name="connsiteY102" fmla="*/ 720828 h 1574358"/>
                  <a:gd name="connsiteX103" fmla="*/ 3751244 w 4878810"/>
                  <a:gd name="connsiteY103" fmla="*/ 603658 h 1574358"/>
                  <a:gd name="connsiteX104" fmla="*/ 3852752 w 4878810"/>
                  <a:gd name="connsiteY104" fmla="*/ 509923 h 1574358"/>
                  <a:gd name="connsiteX105" fmla="*/ 3712834 w 4878810"/>
                  <a:gd name="connsiteY105" fmla="*/ 509923 h 1574358"/>
                  <a:gd name="connsiteX106" fmla="*/ 3768181 w 4878810"/>
                  <a:gd name="connsiteY106" fmla="*/ 392754 h 1574358"/>
                  <a:gd name="connsiteX107" fmla="*/ 3978953 w 4878810"/>
                  <a:gd name="connsiteY107" fmla="*/ 392754 h 1574358"/>
                  <a:gd name="connsiteX108" fmla="*/ 2963423 w 4878810"/>
                  <a:gd name="connsiteY108" fmla="*/ 76391 h 1574358"/>
                  <a:gd name="connsiteX109" fmla="*/ 2927566 w 4878810"/>
                  <a:gd name="connsiteY109" fmla="*/ 229188 h 1574358"/>
                  <a:gd name="connsiteX110" fmla="*/ 3212930 w 4878810"/>
                  <a:gd name="connsiteY110" fmla="*/ 229188 h 1574358"/>
                  <a:gd name="connsiteX111" fmla="*/ 3263590 w 4878810"/>
                  <a:gd name="connsiteY111" fmla="*/ 79567 h 1574358"/>
                  <a:gd name="connsiteX112" fmla="*/ 3472996 w 4878810"/>
                  <a:gd name="connsiteY112" fmla="*/ 81209 h 1574358"/>
                  <a:gd name="connsiteX113" fmla="*/ 3426034 w 4878810"/>
                  <a:gd name="connsiteY113" fmla="*/ 229188 h 1574358"/>
                  <a:gd name="connsiteX114" fmla="*/ 3660608 w 4878810"/>
                  <a:gd name="connsiteY114" fmla="*/ 229188 h 1574358"/>
                  <a:gd name="connsiteX115" fmla="*/ 3659280 w 4878810"/>
                  <a:gd name="connsiteY115" fmla="*/ 238342 h 1574358"/>
                  <a:gd name="connsiteX116" fmla="*/ 3723691 w 4878810"/>
                  <a:gd name="connsiteY116" fmla="*/ 138454 h 1574358"/>
                  <a:gd name="connsiteX117" fmla="*/ 4878810 w 4878810"/>
                  <a:gd name="connsiteY117" fmla="*/ 135443 h 1574358"/>
                  <a:gd name="connsiteX118" fmla="*/ 4739585 w 4878810"/>
                  <a:gd name="connsiteY118" fmla="*/ 346348 h 1574358"/>
                  <a:gd name="connsiteX119" fmla="*/ 4543185 w 4878810"/>
                  <a:gd name="connsiteY119" fmla="*/ 346348 h 1574358"/>
                  <a:gd name="connsiteX120" fmla="*/ 4560436 w 4878810"/>
                  <a:gd name="connsiteY120" fmla="*/ 252612 h 1574358"/>
                  <a:gd name="connsiteX121" fmla="*/ 3904869 w 4878810"/>
                  <a:gd name="connsiteY121" fmla="*/ 252612 h 1574358"/>
                  <a:gd name="connsiteX122" fmla="*/ 3887618 w 4878810"/>
                  <a:gd name="connsiteY122" fmla="*/ 346348 h 1574358"/>
                  <a:gd name="connsiteX123" fmla="*/ 3589633 w 4878810"/>
                  <a:gd name="connsiteY123" fmla="*/ 346348 h 1574358"/>
                  <a:gd name="connsiteX124" fmla="*/ 3589749 w 4878810"/>
                  <a:gd name="connsiteY124" fmla="*/ 346168 h 1574358"/>
                  <a:gd name="connsiteX125" fmla="*/ 3407514 w 4878810"/>
                  <a:gd name="connsiteY125" fmla="*/ 346168 h 1574358"/>
                  <a:gd name="connsiteX126" fmla="*/ 3402885 w 4878810"/>
                  <a:gd name="connsiteY126" fmla="*/ 371216 h 1574358"/>
                  <a:gd name="connsiteX127" fmla="*/ 3138990 w 4878810"/>
                  <a:gd name="connsiteY127" fmla="*/ 378746 h 1574358"/>
                  <a:gd name="connsiteX128" fmla="*/ 3143620 w 4878810"/>
                  <a:gd name="connsiteY128" fmla="*/ 346168 h 1574358"/>
                  <a:gd name="connsiteX129" fmla="*/ 2909047 w 4878810"/>
                  <a:gd name="connsiteY129" fmla="*/ 346168 h 1574358"/>
                  <a:gd name="connsiteX130" fmla="*/ 2904417 w 4878810"/>
                  <a:gd name="connsiteY130" fmla="*/ 372723 h 1574358"/>
                  <a:gd name="connsiteX131" fmla="*/ 2640521 w 4878810"/>
                  <a:gd name="connsiteY131" fmla="*/ 378746 h 1574358"/>
                  <a:gd name="connsiteX132" fmla="*/ 2645152 w 4878810"/>
                  <a:gd name="connsiteY132" fmla="*/ 346168 h 1574358"/>
                  <a:gd name="connsiteX133" fmla="*/ 2412121 w 4878810"/>
                  <a:gd name="connsiteY133" fmla="*/ 346168 h 1574358"/>
                  <a:gd name="connsiteX134" fmla="*/ 2412136 w 4878810"/>
                  <a:gd name="connsiteY134" fmla="*/ 346067 h 1574358"/>
                  <a:gd name="connsiteX135" fmla="*/ 2309225 w 4878810"/>
                  <a:gd name="connsiteY135" fmla="*/ 346067 h 1574358"/>
                  <a:gd name="connsiteX136" fmla="*/ 2294135 w 4878810"/>
                  <a:gd name="connsiteY136" fmla="*/ 442269 h 1574358"/>
                  <a:gd name="connsiteX137" fmla="*/ 2395643 w 4878810"/>
                  <a:gd name="connsiteY137" fmla="*/ 442269 h 1574358"/>
                  <a:gd name="connsiteX138" fmla="*/ 2376440 w 4878810"/>
                  <a:gd name="connsiteY138" fmla="*/ 559439 h 1574358"/>
                  <a:gd name="connsiteX139" fmla="*/ 2274931 w 4878810"/>
                  <a:gd name="connsiteY139" fmla="*/ 559439 h 1574358"/>
                  <a:gd name="connsiteX140" fmla="*/ 2259842 w 4878810"/>
                  <a:gd name="connsiteY140" fmla="*/ 655641 h 1574358"/>
                  <a:gd name="connsiteX141" fmla="*/ 2361350 w 4878810"/>
                  <a:gd name="connsiteY141" fmla="*/ 655641 h 1574358"/>
                  <a:gd name="connsiteX142" fmla="*/ 2343518 w 4878810"/>
                  <a:gd name="connsiteY142" fmla="*/ 772810 h 1574358"/>
                  <a:gd name="connsiteX143" fmla="*/ 2242009 w 4878810"/>
                  <a:gd name="connsiteY143" fmla="*/ 772810 h 1574358"/>
                  <a:gd name="connsiteX144" fmla="*/ 2226919 w 4878810"/>
                  <a:gd name="connsiteY144" fmla="*/ 869012 h 1574358"/>
                  <a:gd name="connsiteX145" fmla="*/ 2370954 w 4878810"/>
                  <a:gd name="connsiteY145" fmla="*/ 869012 h 1574358"/>
                  <a:gd name="connsiteX146" fmla="*/ 2353120 w 4878810"/>
                  <a:gd name="connsiteY146" fmla="*/ 984948 h 1574358"/>
                  <a:gd name="connsiteX147" fmla="*/ 1903185 w 4878810"/>
                  <a:gd name="connsiteY147" fmla="*/ 984948 h 1574358"/>
                  <a:gd name="connsiteX148" fmla="*/ 1900441 w 4878810"/>
                  <a:gd name="connsiteY148" fmla="*/ 1004682 h 1574358"/>
                  <a:gd name="connsiteX149" fmla="*/ 1708397 w 4878810"/>
                  <a:gd name="connsiteY149" fmla="*/ 1004682 h 1574358"/>
                  <a:gd name="connsiteX150" fmla="*/ 1815394 w 4878810"/>
                  <a:gd name="connsiteY150" fmla="*/ 317699 h 1574358"/>
                  <a:gd name="connsiteX151" fmla="*/ 1774240 w 4878810"/>
                  <a:gd name="connsiteY151" fmla="*/ 330033 h 1574358"/>
                  <a:gd name="connsiteX152" fmla="*/ 1797560 w 4878810"/>
                  <a:gd name="connsiteY152" fmla="*/ 189429 h 1574358"/>
                  <a:gd name="connsiteX153" fmla="*/ 2040361 w 4878810"/>
                  <a:gd name="connsiteY153" fmla="*/ 119128 h 1574358"/>
                  <a:gd name="connsiteX154" fmla="*/ 2022528 w 4878810"/>
                  <a:gd name="connsiteY154" fmla="*/ 228898 h 1574358"/>
                  <a:gd name="connsiteX155" fmla="*/ 2126781 w 4878810"/>
                  <a:gd name="connsiteY155" fmla="*/ 228898 h 1574358"/>
                  <a:gd name="connsiteX156" fmla="*/ 2133639 w 4878810"/>
                  <a:gd name="connsiteY156" fmla="*/ 190663 h 1574358"/>
                  <a:gd name="connsiteX157" fmla="*/ 2089745 w 4878810"/>
                  <a:gd name="connsiteY157" fmla="*/ 143795 h 1574358"/>
                  <a:gd name="connsiteX158" fmla="*/ 2340775 w 4878810"/>
                  <a:gd name="connsiteY158" fmla="*/ 143795 h 1574358"/>
                  <a:gd name="connsiteX159" fmla="*/ 2327056 w 4878810"/>
                  <a:gd name="connsiteY159" fmla="*/ 228898 h 1574358"/>
                  <a:gd name="connsiteX160" fmla="*/ 2445028 w 4878810"/>
                  <a:gd name="connsiteY160" fmla="*/ 228898 h 1574358"/>
                  <a:gd name="connsiteX161" fmla="*/ 2444946 w 4878810"/>
                  <a:gd name="connsiteY161" fmla="*/ 229439 h 1574358"/>
                  <a:gd name="connsiteX162" fmla="*/ 2714463 w 4878810"/>
                  <a:gd name="connsiteY162" fmla="*/ 233706 h 1574358"/>
                  <a:gd name="connsiteX163" fmla="*/ 2757595 w 4878810"/>
                  <a:gd name="connsiteY163" fmla="*/ 76554 h 1574358"/>
                  <a:gd name="connsiteX164" fmla="*/ 585538 w 4878810"/>
                  <a:gd name="connsiteY164" fmla="*/ 0 h 1574358"/>
                  <a:gd name="connsiteX165" fmla="*/ 784813 w 4878810"/>
                  <a:gd name="connsiteY165" fmla="*/ 0 h 1574358"/>
                  <a:gd name="connsiteX166" fmla="*/ 599895 w 4878810"/>
                  <a:gd name="connsiteY166" fmla="*/ 376743 h 1574358"/>
                  <a:gd name="connsiteX167" fmla="*/ 1164375 w 4878810"/>
                  <a:gd name="connsiteY167" fmla="*/ 376240 h 1574358"/>
                  <a:gd name="connsiteX168" fmla="*/ 1052673 w 4878810"/>
                  <a:gd name="connsiteY168" fmla="*/ 513489 h 1574358"/>
                  <a:gd name="connsiteX169" fmla="*/ 766837 w 4878810"/>
                  <a:gd name="connsiteY169" fmla="*/ 512986 h 1574358"/>
                  <a:gd name="connsiteX170" fmla="*/ 1151105 w 4878810"/>
                  <a:gd name="connsiteY170" fmla="*/ 1157863 h 1574358"/>
                  <a:gd name="connsiteX171" fmla="*/ 1152429 w 4878810"/>
                  <a:gd name="connsiteY171" fmla="*/ 1158162 h 1574358"/>
                  <a:gd name="connsiteX172" fmla="*/ 1388778 w 4878810"/>
                  <a:gd name="connsiteY172" fmla="*/ 362101 h 1574358"/>
                  <a:gd name="connsiteX173" fmla="*/ 1303728 w 4878810"/>
                  <a:gd name="connsiteY173" fmla="*/ 362101 h 1574358"/>
                  <a:gd name="connsiteX174" fmla="*/ 1353186 w 4878810"/>
                  <a:gd name="connsiteY174" fmla="*/ 248904 h 1574358"/>
                  <a:gd name="connsiteX175" fmla="*/ 1424442 w 4878810"/>
                  <a:gd name="connsiteY175" fmla="*/ 247397 h 1574358"/>
                  <a:gd name="connsiteX176" fmla="*/ 1457365 w 4878810"/>
                  <a:gd name="connsiteY176" fmla="*/ 140095 h 1574358"/>
                  <a:gd name="connsiteX177" fmla="*/ 1638436 w 4878810"/>
                  <a:gd name="connsiteY177" fmla="*/ 140095 h 1574358"/>
                  <a:gd name="connsiteX178" fmla="*/ 1604142 w 4878810"/>
                  <a:gd name="connsiteY178" fmla="*/ 247397 h 1574358"/>
                  <a:gd name="connsiteX179" fmla="*/ 1761894 w 4878810"/>
                  <a:gd name="connsiteY179" fmla="*/ 247397 h 1574358"/>
                  <a:gd name="connsiteX180" fmla="*/ 1744061 w 4878810"/>
                  <a:gd name="connsiteY180" fmla="*/ 362101 h 1574358"/>
                  <a:gd name="connsiteX181" fmla="*/ 1532810 w 4878810"/>
                  <a:gd name="connsiteY181" fmla="*/ 362101 h 1574358"/>
                  <a:gd name="connsiteX182" fmla="*/ 1147907 w 4878810"/>
                  <a:gd name="connsiteY182" fmla="*/ 1574358 h 1574358"/>
                  <a:gd name="connsiteX183" fmla="*/ 1079284 w 4878810"/>
                  <a:gd name="connsiteY183" fmla="*/ 1438282 h 1574358"/>
                  <a:gd name="connsiteX184" fmla="*/ 1078474 w 4878810"/>
                  <a:gd name="connsiteY184" fmla="*/ 1439929 h 1574358"/>
                  <a:gd name="connsiteX185" fmla="*/ 1068978 w 4878810"/>
                  <a:gd name="connsiteY185" fmla="*/ 1423044 h 1574358"/>
                  <a:gd name="connsiteX186" fmla="*/ 527192 w 4878810"/>
                  <a:gd name="connsiteY186" fmla="*/ 505458 h 1574358"/>
                  <a:gd name="connsiteX187" fmla="*/ 240513 w 4878810"/>
                  <a:gd name="connsiteY187" fmla="*/ 1007149 h 1574358"/>
                  <a:gd name="connsiteX188" fmla="*/ 0 w 4878810"/>
                  <a:gd name="connsiteY188" fmla="*/ 1009157 h 1574358"/>
                  <a:gd name="connsiteX189" fmla="*/ 286378 w 4878810"/>
                  <a:gd name="connsiteY189" fmla="*/ 515495 h 1574358"/>
                  <a:gd name="connsiteX190" fmla="*/ 70416 w 4878810"/>
                  <a:gd name="connsiteY190" fmla="*/ 517504 h 1574358"/>
                  <a:gd name="connsiteX191" fmla="*/ 180112 w 4878810"/>
                  <a:gd name="connsiteY191" fmla="*/ 373228 h 1574358"/>
                  <a:gd name="connsiteX192" fmla="*/ 365903 w 4878810"/>
                  <a:gd name="connsiteY192" fmla="*/ 374734 h 15743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</a:cxnLst>
                <a:rect l="l" t="t" r="r" b="b"/>
                <a:pathLst>
                  <a:path w="4878810" h="1574358">
                    <a:moveTo>
                      <a:pt x="3151035" y="775949"/>
                    </a:moveTo>
                    <a:lnTo>
                      <a:pt x="3147360" y="806317"/>
                    </a:lnTo>
                    <a:lnTo>
                      <a:pt x="3315097" y="806317"/>
                    </a:lnTo>
                    <a:lnTo>
                      <a:pt x="3318770" y="775949"/>
                    </a:lnTo>
                    <a:close/>
                    <a:moveTo>
                      <a:pt x="2760468" y="775949"/>
                    </a:moveTo>
                    <a:lnTo>
                      <a:pt x="2756795" y="806317"/>
                    </a:lnTo>
                    <a:lnTo>
                      <a:pt x="2922081" y="806317"/>
                    </a:lnTo>
                    <a:lnTo>
                      <a:pt x="2925755" y="775949"/>
                    </a:lnTo>
                    <a:close/>
                    <a:moveTo>
                      <a:pt x="1936108" y="772810"/>
                    </a:moveTo>
                    <a:lnTo>
                      <a:pt x="1921018" y="869012"/>
                    </a:lnTo>
                    <a:lnTo>
                      <a:pt x="2028016" y="869012"/>
                    </a:lnTo>
                    <a:lnTo>
                      <a:pt x="2043104" y="772810"/>
                    </a:lnTo>
                    <a:close/>
                    <a:moveTo>
                      <a:pt x="3165726" y="672700"/>
                    </a:moveTo>
                    <a:lnTo>
                      <a:pt x="3160829" y="707926"/>
                    </a:lnTo>
                    <a:lnTo>
                      <a:pt x="3328564" y="707926"/>
                    </a:lnTo>
                    <a:lnTo>
                      <a:pt x="3333461" y="672700"/>
                    </a:lnTo>
                    <a:close/>
                    <a:moveTo>
                      <a:pt x="2775160" y="672700"/>
                    </a:moveTo>
                    <a:lnTo>
                      <a:pt x="2770263" y="707926"/>
                    </a:lnTo>
                    <a:lnTo>
                      <a:pt x="2935550" y="707926"/>
                    </a:lnTo>
                    <a:lnTo>
                      <a:pt x="2940448" y="672700"/>
                    </a:lnTo>
                    <a:close/>
                    <a:moveTo>
                      <a:pt x="1970402" y="559439"/>
                    </a:moveTo>
                    <a:lnTo>
                      <a:pt x="1955312" y="655641"/>
                    </a:lnTo>
                    <a:lnTo>
                      <a:pt x="2060938" y="655641"/>
                    </a:lnTo>
                    <a:lnTo>
                      <a:pt x="2076026" y="559439"/>
                    </a:lnTo>
                    <a:close/>
                    <a:moveTo>
                      <a:pt x="1532811" y="431168"/>
                    </a:moveTo>
                    <a:lnTo>
                      <a:pt x="1654897" y="431168"/>
                    </a:lnTo>
                    <a:lnTo>
                      <a:pt x="1617860" y="575472"/>
                    </a:lnTo>
                    <a:lnTo>
                      <a:pt x="1586310" y="640841"/>
                    </a:lnTo>
                    <a:lnTo>
                      <a:pt x="1524581" y="872713"/>
                    </a:lnTo>
                    <a:lnTo>
                      <a:pt x="1579451" y="864079"/>
                    </a:lnTo>
                    <a:lnTo>
                      <a:pt x="1598655" y="630973"/>
                    </a:lnTo>
                    <a:lnTo>
                      <a:pt x="1715255" y="630973"/>
                    </a:lnTo>
                    <a:lnTo>
                      <a:pt x="1687819" y="983715"/>
                    </a:lnTo>
                    <a:lnTo>
                      <a:pt x="1569849" y="983715"/>
                    </a:lnTo>
                    <a:cubicBezTo>
                      <a:pt x="1570306" y="977137"/>
                      <a:pt x="1570763" y="970559"/>
                      <a:pt x="1571221" y="963981"/>
                    </a:cubicBezTo>
                    <a:lnTo>
                      <a:pt x="1376432" y="982481"/>
                    </a:lnTo>
                    <a:lnTo>
                      <a:pt x="1392893" y="875179"/>
                    </a:lnTo>
                    <a:close/>
                    <a:moveTo>
                      <a:pt x="3561189" y="378744"/>
                    </a:moveTo>
                    <a:lnTo>
                      <a:pt x="3551395" y="452841"/>
                    </a:lnTo>
                    <a:lnTo>
                      <a:pt x="3196334" y="460129"/>
                    </a:lnTo>
                    <a:lnTo>
                      <a:pt x="3192662" y="488066"/>
                    </a:lnTo>
                    <a:lnTo>
                      <a:pt x="3569760" y="488066"/>
                    </a:lnTo>
                    <a:lnTo>
                      <a:pt x="3558740" y="567022"/>
                    </a:lnTo>
                    <a:lnTo>
                      <a:pt x="3181642" y="567022"/>
                    </a:lnTo>
                    <a:lnTo>
                      <a:pt x="3176745" y="594960"/>
                    </a:lnTo>
                    <a:lnTo>
                      <a:pt x="3530580" y="594960"/>
                    </a:lnTo>
                    <a:lnTo>
                      <a:pt x="3490177" y="885272"/>
                    </a:lnTo>
                    <a:lnTo>
                      <a:pt x="3136343" y="885272"/>
                    </a:lnTo>
                    <a:lnTo>
                      <a:pt x="3132669" y="911996"/>
                    </a:lnTo>
                    <a:lnTo>
                      <a:pt x="3509766" y="911996"/>
                    </a:lnTo>
                    <a:lnTo>
                      <a:pt x="3498747" y="986092"/>
                    </a:lnTo>
                    <a:lnTo>
                      <a:pt x="3121650" y="986092"/>
                    </a:lnTo>
                    <a:lnTo>
                      <a:pt x="3117976" y="1014029"/>
                    </a:lnTo>
                    <a:lnTo>
                      <a:pt x="3518337" y="1014029"/>
                    </a:lnTo>
                    <a:lnTo>
                      <a:pt x="3507317" y="1085696"/>
                    </a:lnTo>
                    <a:lnTo>
                      <a:pt x="2483766" y="1085696"/>
                    </a:lnTo>
                    <a:lnTo>
                      <a:pt x="2494786" y="1014029"/>
                    </a:lnTo>
                    <a:lnTo>
                      <a:pt x="2892697" y="1014029"/>
                    </a:lnTo>
                    <a:lnTo>
                      <a:pt x="2896370" y="986092"/>
                    </a:lnTo>
                    <a:lnTo>
                      <a:pt x="2521720" y="986092"/>
                    </a:lnTo>
                    <a:lnTo>
                      <a:pt x="2532740" y="911996"/>
                    </a:lnTo>
                    <a:lnTo>
                      <a:pt x="2907390" y="911996"/>
                    </a:lnTo>
                    <a:lnTo>
                      <a:pt x="2911063" y="885272"/>
                    </a:lnTo>
                    <a:lnTo>
                      <a:pt x="2559675" y="885272"/>
                    </a:lnTo>
                    <a:lnTo>
                      <a:pt x="2600078" y="594960"/>
                    </a:lnTo>
                    <a:lnTo>
                      <a:pt x="2951465" y="594960"/>
                    </a:lnTo>
                    <a:lnTo>
                      <a:pt x="2956363" y="567022"/>
                    </a:lnTo>
                    <a:lnTo>
                      <a:pt x="2581714" y="567022"/>
                    </a:lnTo>
                    <a:lnTo>
                      <a:pt x="2592733" y="488066"/>
                    </a:lnTo>
                    <a:lnTo>
                      <a:pt x="2967383" y="488066"/>
                    </a:lnTo>
                    <a:lnTo>
                      <a:pt x="2971055" y="464987"/>
                    </a:lnTo>
                    <a:lnTo>
                      <a:pt x="2618444" y="471061"/>
                    </a:lnTo>
                    <a:lnTo>
                      <a:pt x="2628238" y="396964"/>
                    </a:lnTo>
                    <a:close/>
                    <a:moveTo>
                      <a:pt x="2003324" y="346067"/>
                    </a:moveTo>
                    <a:lnTo>
                      <a:pt x="1988233" y="442269"/>
                    </a:lnTo>
                    <a:lnTo>
                      <a:pt x="2093859" y="442269"/>
                    </a:lnTo>
                    <a:lnTo>
                      <a:pt x="2108948" y="346067"/>
                    </a:lnTo>
                    <a:close/>
                    <a:moveTo>
                      <a:pt x="4055772" y="322451"/>
                    </a:moveTo>
                    <a:lnTo>
                      <a:pt x="4290342" y="322451"/>
                    </a:lnTo>
                    <a:lnTo>
                      <a:pt x="4213523" y="392754"/>
                    </a:lnTo>
                    <a:lnTo>
                      <a:pt x="4722444" y="392754"/>
                    </a:lnTo>
                    <a:lnTo>
                      <a:pt x="4661074" y="508416"/>
                    </a:lnTo>
                    <a:lnTo>
                      <a:pt x="4087323" y="509923"/>
                    </a:lnTo>
                    <a:lnTo>
                      <a:pt x="3985813" y="603658"/>
                    </a:lnTo>
                    <a:lnTo>
                      <a:pt x="4114759" y="603658"/>
                    </a:lnTo>
                    <a:lnTo>
                      <a:pt x="4124358" y="545690"/>
                    </a:lnTo>
                    <a:lnTo>
                      <a:pt x="4384992" y="545690"/>
                    </a:lnTo>
                    <a:lnTo>
                      <a:pt x="4375390" y="603658"/>
                    </a:lnTo>
                    <a:lnTo>
                      <a:pt x="4663458" y="603658"/>
                    </a:lnTo>
                    <a:lnTo>
                      <a:pt x="4606605" y="719322"/>
                    </a:lnTo>
                    <a:lnTo>
                      <a:pt x="4357558" y="720828"/>
                    </a:lnTo>
                    <a:lnTo>
                      <a:pt x="4346583" y="791130"/>
                    </a:lnTo>
                    <a:lnTo>
                      <a:pt x="4711470" y="791130"/>
                    </a:lnTo>
                    <a:lnTo>
                      <a:pt x="4636412" y="908299"/>
                    </a:lnTo>
                    <a:lnTo>
                      <a:pt x="4328751" y="908299"/>
                    </a:lnTo>
                    <a:lnTo>
                      <a:pt x="4280798" y="1251905"/>
                    </a:lnTo>
                    <a:lnTo>
                      <a:pt x="4050285" y="1023002"/>
                    </a:lnTo>
                    <a:lnTo>
                      <a:pt x="4068118" y="908299"/>
                    </a:lnTo>
                    <a:lnTo>
                      <a:pt x="3598978" y="908299"/>
                    </a:lnTo>
                    <a:lnTo>
                      <a:pt x="3661991" y="792635"/>
                    </a:lnTo>
                    <a:lnTo>
                      <a:pt x="4085949" y="791130"/>
                    </a:lnTo>
                    <a:lnTo>
                      <a:pt x="4096925" y="720828"/>
                    </a:lnTo>
                    <a:lnTo>
                      <a:pt x="3732039" y="720828"/>
                    </a:lnTo>
                    <a:lnTo>
                      <a:pt x="3751244" y="603658"/>
                    </a:lnTo>
                    <a:lnTo>
                      <a:pt x="3852752" y="509923"/>
                    </a:lnTo>
                    <a:lnTo>
                      <a:pt x="3712834" y="509923"/>
                    </a:lnTo>
                    <a:lnTo>
                      <a:pt x="3768181" y="392754"/>
                    </a:lnTo>
                    <a:lnTo>
                      <a:pt x="3978953" y="392754"/>
                    </a:lnTo>
                    <a:close/>
                    <a:moveTo>
                      <a:pt x="2963423" y="76391"/>
                    </a:moveTo>
                    <a:lnTo>
                      <a:pt x="2927566" y="229188"/>
                    </a:lnTo>
                    <a:lnTo>
                      <a:pt x="3212930" y="229188"/>
                    </a:lnTo>
                    <a:lnTo>
                      <a:pt x="3263590" y="79567"/>
                    </a:lnTo>
                    <a:lnTo>
                      <a:pt x="3472996" y="81209"/>
                    </a:lnTo>
                    <a:lnTo>
                      <a:pt x="3426034" y="229188"/>
                    </a:lnTo>
                    <a:lnTo>
                      <a:pt x="3660608" y="229188"/>
                    </a:lnTo>
                    <a:lnTo>
                      <a:pt x="3659280" y="238342"/>
                    </a:lnTo>
                    <a:lnTo>
                      <a:pt x="3723691" y="138454"/>
                    </a:lnTo>
                    <a:lnTo>
                      <a:pt x="4878810" y="135443"/>
                    </a:lnTo>
                    <a:lnTo>
                      <a:pt x="4739585" y="346348"/>
                    </a:lnTo>
                    <a:lnTo>
                      <a:pt x="4543185" y="346348"/>
                    </a:lnTo>
                    <a:lnTo>
                      <a:pt x="4560436" y="252612"/>
                    </a:lnTo>
                    <a:lnTo>
                      <a:pt x="3904869" y="252612"/>
                    </a:lnTo>
                    <a:lnTo>
                      <a:pt x="3887618" y="346348"/>
                    </a:lnTo>
                    <a:lnTo>
                      <a:pt x="3589633" y="346348"/>
                    </a:lnTo>
                    <a:lnTo>
                      <a:pt x="3589749" y="346168"/>
                    </a:lnTo>
                    <a:lnTo>
                      <a:pt x="3407514" y="346168"/>
                    </a:lnTo>
                    <a:lnTo>
                      <a:pt x="3402885" y="371216"/>
                    </a:lnTo>
                    <a:lnTo>
                      <a:pt x="3138990" y="378746"/>
                    </a:lnTo>
                    <a:lnTo>
                      <a:pt x="3143620" y="346168"/>
                    </a:lnTo>
                    <a:lnTo>
                      <a:pt x="2909047" y="346168"/>
                    </a:lnTo>
                    <a:lnTo>
                      <a:pt x="2904417" y="372723"/>
                    </a:lnTo>
                    <a:lnTo>
                      <a:pt x="2640521" y="378746"/>
                    </a:lnTo>
                    <a:lnTo>
                      <a:pt x="2645152" y="346168"/>
                    </a:lnTo>
                    <a:lnTo>
                      <a:pt x="2412121" y="346168"/>
                    </a:lnTo>
                    <a:lnTo>
                      <a:pt x="2412136" y="346067"/>
                    </a:lnTo>
                    <a:lnTo>
                      <a:pt x="2309225" y="346067"/>
                    </a:lnTo>
                    <a:lnTo>
                      <a:pt x="2294135" y="442269"/>
                    </a:lnTo>
                    <a:lnTo>
                      <a:pt x="2395643" y="442269"/>
                    </a:lnTo>
                    <a:lnTo>
                      <a:pt x="2376440" y="559439"/>
                    </a:lnTo>
                    <a:lnTo>
                      <a:pt x="2274931" y="559439"/>
                    </a:lnTo>
                    <a:lnTo>
                      <a:pt x="2259842" y="655641"/>
                    </a:lnTo>
                    <a:lnTo>
                      <a:pt x="2361350" y="655641"/>
                    </a:lnTo>
                    <a:lnTo>
                      <a:pt x="2343518" y="772810"/>
                    </a:lnTo>
                    <a:lnTo>
                      <a:pt x="2242009" y="772810"/>
                    </a:lnTo>
                    <a:lnTo>
                      <a:pt x="2226919" y="869012"/>
                    </a:lnTo>
                    <a:lnTo>
                      <a:pt x="2370954" y="869012"/>
                    </a:lnTo>
                    <a:lnTo>
                      <a:pt x="2353120" y="984948"/>
                    </a:lnTo>
                    <a:lnTo>
                      <a:pt x="1903185" y="984948"/>
                    </a:lnTo>
                    <a:lnTo>
                      <a:pt x="1900441" y="1004682"/>
                    </a:lnTo>
                    <a:lnTo>
                      <a:pt x="1708397" y="1004682"/>
                    </a:lnTo>
                    <a:lnTo>
                      <a:pt x="1815394" y="317699"/>
                    </a:lnTo>
                    <a:lnTo>
                      <a:pt x="1774240" y="330033"/>
                    </a:lnTo>
                    <a:lnTo>
                      <a:pt x="1797560" y="189429"/>
                    </a:lnTo>
                    <a:lnTo>
                      <a:pt x="2040361" y="119128"/>
                    </a:lnTo>
                    <a:lnTo>
                      <a:pt x="2022528" y="228898"/>
                    </a:lnTo>
                    <a:lnTo>
                      <a:pt x="2126781" y="228898"/>
                    </a:lnTo>
                    <a:lnTo>
                      <a:pt x="2133639" y="190663"/>
                    </a:lnTo>
                    <a:lnTo>
                      <a:pt x="2089745" y="143795"/>
                    </a:lnTo>
                    <a:lnTo>
                      <a:pt x="2340775" y="143795"/>
                    </a:lnTo>
                    <a:lnTo>
                      <a:pt x="2327056" y="228898"/>
                    </a:lnTo>
                    <a:lnTo>
                      <a:pt x="2445028" y="228898"/>
                    </a:lnTo>
                    <a:lnTo>
                      <a:pt x="2444946" y="229439"/>
                    </a:lnTo>
                    <a:lnTo>
                      <a:pt x="2714463" y="233706"/>
                    </a:lnTo>
                    <a:lnTo>
                      <a:pt x="2757595" y="76554"/>
                    </a:lnTo>
                    <a:close/>
                    <a:moveTo>
                      <a:pt x="585538" y="0"/>
                    </a:moveTo>
                    <a:lnTo>
                      <a:pt x="784813" y="0"/>
                    </a:lnTo>
                    <a:lnTo>
                      <a:pt x="599895" y="376743"/>
                    </a:lnTo>
                    <a:lnTo>
                      <a:pt x="1164375" y="376240"/>
                    </a:lnTo>
                    <a:lnTo>
                      <a:pt x="1052673" y="513489"/>
                    </a:lnTo>
                    <a:lnTo>
                      <a:pt x="766837" y="512986"/>
                    </a:lnTo>
                    <a:lnTo>
                      <a:pt x="1151105" y="1157863"/>
                    </a:lnTo>
                    <a:lnTo>
                      <a:pt x="1152429" y="1158162"/>
                    </a:lnTo>
                    <a:lnTo>
                      <a:pt x="1388778" y="362101"/>
                    </a:lnTo>
                    <a:lnTo>
                      <a:pt x="1303728" y="362101"/>
                    </a:lnTo>
                    <a:lnTo>
                      <a:pt x="1353186" y="248904"/>
                    </a:lnTo>
                    <a:lnTo>
                      <a:pt x="1424442" y="247397"/>
                    </a:lnTo>
                    <a:lnTo>
                      <a:pt x="1457365" y="140095"/>
                    </a:lnTo>
                    <a:lnTo>
                      <a:pt x="1638436" y="140095"/>
                    </a:lnTo>
                    <a:lnTo>
                      <a:pt x="1604142" y="247397"/>
                    </a:lnTo>
                    <a:lnTo>
                      <a:pt x="1761894" y="247397"/>
                    </a:lnTo>
                    <a:lnTo>
                      <a:pt x="1744061" y="362101"/>
                    </a:lnTo>
                    <a:lnTo>
                      <a:pt x="1532810" y="362101"/>
                    </a:lnTo>
                    <a:lnTo>
                      <a:pt x="1147907" y="1574358"/>
                    </a:lnTo>
                    <a:lnTo>
                      <a:pt x="1079284" y="1438282"/>
                    </a:lnTo>
                    <a:lnTo>
                      <a:pt x="1078474" y="1439929"/>
                    </a:lnTo>
                    <a:lnTo>
                      <a:pt x="1068978" y="1423044"/>
                    </a:lnTo>
                    <a:lnTo>
                      <a:pt x="527192" y="505458"/>
                    </a:lnTo>
                    <a:lnTo>
                      <a:pt x="240513" y="1007149"/>
                    </a:lnTo>
                    <a:lnTo>
                      <a:pt x="0" y="1009157"/>
                    </a:lnTo>
                    <a:lnTo>
                      <a:pt x="286378" y="515495"/>
                    </a:lnTo>
                    <a:lnTo>
                      <a:pt x="70416" y="517504"/>
                    </a:lnTo>
                    <a:lnTo>
                      <a:pt x="180112" y="373228"/>
                    </a:lnTo>
                    <a:lnTo>
                      <a:pt x="365903" y="374734"/>
                    </a:lnTo>
                    <a:close/>
                  </a:path>
                </a:pathLst>
              </a:custGeom>
              <a:solidFill>
                <a:srgbClr val="429B4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pic>
            <p:nvPicPr>
              <p:cNvPr id="70" name="图片 69">
                <a:extLst>
                  <a:ext uri="{FF2B5EF4-FFF2-40B4-BE49-F238E27FC236}">
                    <a16:creationId xmlns:a16="http://schemas.microsoft.com/office/drawing/2014/main" id="{713447CD-C359-45EA-82FF-A8EB43DA66B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997309" y="253690"/>
                <a:ext cx="448287" cy="448287"/>
              </a:xfrm>
              <a:prstGeom prst="roundRect">
                <a:avLst>
                  <a:gd name="adj" fmla="val 50000"/>
                </a:avLst>
              </a:prstGeom>
              <a:ln w="6350">
                <a:solidFill>
                  <a:schemeClr val="bg1"/>
                </a:solidFill>
              </a:ln>
            </p:spPr>
          </p:pic>
        </p:grpSp>
        <p:sp>
          <p:nvSpPr>
            <p:cNvPr id="68" name="TextBox 14">
              <a:extLst>
                <a:ext uri="{FF2B5EF4-FFF2-40B4-BE49-F238E27FC236}">
                  <a16:creationId xmlns:a16="http://schemas.microsoft.com/office/drawing/2014/main" id="{A92EE470-B582-4519-872C-4FFEC7B97B87}"/>
                </a:ext>
              </a:extLst>
            </p:cNvPr>
            <p:cNvSpPr txBox="1"/>
            <p:nvPr>
              <p:custDataLst>
                <p:tags r:id="rId38"/>
              </p:custDataLst>
            </p:nvPr>
          </p:nvSpPr>
          <p:spPr>
            <a:xfrm>
              <a:off x="11633627" y="357475"/>
              <a:ext cx="485803" cy="240716"/>
            </a:xfrm>
            <a:custGeom>
              <a:avLst/>
              <a:gdLst/>
              <a:ahLst/>
              <a:cxnLst/>
              <a:rect l="l" t="t" r="r" b="b"/>
              <a:pathLst>
                <a:path w="485803" h="240716">
                  <a:moveTo>
                    <a:pt x="413794" y="145561"/>
                  </a:moveTo>
                  <a:lnTo>
                    <a:pt x="413794" y="201368"/>
                  </a:lnTo>
                  <a:lnTo>
                    <a:pt x="458543" y="201368"/>
                  </a:lnTo>
                  <a:lnTo>
                    <a:pt x="458543" y="145561"/>
                  </a:lnTo>
                  <a:close/>
                  <a:moveTo>
                    <a:pt x="300123" y="145561"/>
                  </a:moveTo>
                  <a:lnTo>
                    <a:pt x="300123" y="201368"/>
                  </a:lnTo>
                  <a:lnTo>
                    <a:pt x="342042" y="201368"/>
                  </a:lnTo>
                  <a:lnTo>
                    <a:pt x="342042" y="145561"/>
                  </a:lnTo>
                  <a:close/>
                  <a:moveTo>
                    <a:pt x="386019" y="118300"/>
                  </a:moveTo>
                  <a:lnTo>
                    <a:pt x="485803" y="118300"/>
                  </a:lnTo>
                  <a:lnTo>
                    <a:pt x="485803" y="228371"/>
                  </a:lnTo>
                  <a:lnTo>
                    <a:pt x="386019" y="228371"/>
                  </a:lnTo>
                  <a:close/>
                  <a:moveTo>
                    <a:pt x="272862" y="118300"/>
                  </a:moveTo>
                  <a:lnTo>
                    <a:pt x="369560" y="118300"/>
                  </a:lnTo>
                  <a:lnTo>
                    <a:pt x="369560" y="228371"/>
                  </a:lnTo>
                  <a:lnTo>
                    <a:pt x="272862" y="228371"/>
                  </a:lnTo>
                  <a:close/>
                  <a:moveTo>
                    <a:pt x="324297" y="33947"/>
                  </a:moveTo>
                  <a:lnTo>
                    <a:pt x="324297" y="71752"/>
                  </a:lnTo>
                  <a:lnTo>
                    <a:pt x="434111" y="71752"/>
                  </a:lnTo>
                  <a:lnTo>
                    <a:pt x="434111" y="33947"/>
                  </a:lnTo>
                  <a:close/>
                  <a:moveTo>
                    <a:pt x="294979" y="7201"/>
                  </a:moveTo>
                  <a:lnTo>
                    <a:pt x="463429" y="7201"/>
                  </a:lnTo>
                  <a:lnTo>
                    <a:pt x="463429" y="98498"/>
                  </a:lnTo>
                  <a:lnTo>
                    <a:pt x="294979" y="98498"/>
                  </a:lnTo>
                  <a:close/>
                  <a:moveTo>
                    <a:pt x="56578" y="1286"/>
                  </a:moveTo>
                  <a:lnTo>
                    <a:pt x="86153" y="10287"/>
                  </a:lnTo>
                  <a:cubicBezTo>
                    <a:pt x="82553" y="20574"/>
                    <a:pt x="78995" y="29832"/>
                    <a:pt x="75480" y="38062"/>
                  </a:cubicBezTo>
                  <a:cubicBezTo>
                    <a:pt x="71966" y="46291"/>
                    <a:pt x="68408" y="54264"/>
                    <a:pt x="64808" y="61979"/>
                  </a:cubicBezTo>
                  <a:lnTo>
                    <a:pt x="64808" y="239172"/>
                  </a:lnTo>
                  <a:lnTo>
                    <a:pt x="35490" y="239172"/>
                  </a:lnTo>
                  <a:lnTo>
                    <a:pt x="35490" y="116757"/>
                  </a:lnTo>
                  <a:cubicBezTo>
                    <a:pt x="33604" y="119672"/>
                    <a:pt x="31632" y="122672"/>
                    <a:pt x="29575" y="125758"/>
                  </a:cubicBezTo>
                  <a:cubicBezTo>
                    <a:pt x="27517" y="128844"/>
                    <a:pt x="25374" y="131930"/>
                    <a:pt x="23145" y="135017"/>
                  </a:cubicBezTo>
                  <a:lnTo>
                    <a:pt x="0" y="119072"/>
                  </a:lnTo>
                  <a:cubicBezTo>
                    <a:pt x="5143" y="111185"/>
                    <a:pt x="10329" y="102570"/>
                    <a:pt x="15559" y="93226"/>
                  </a:cubicBezTo>
                  <a:cubicBezTo>
                    <a:pt x="20788" y="83882"/>
                    <a:pt x="25888" y="74152"/>
                    <a:pt x="30861" y="64036"/>
                  </a:cubicBezTo>
                  <a:cubicBezTo>
                    <a:pt x="35833" y="53921"/>
                    <a:pt x="40505" y="43548"/>
                    <a:pt x="44877" y="32918"/>
                  </a:cubicBezTo>
                  <a:cubicBezTo>
                    <a:pt x="49249" y="22288"/>
                    <a:pt x="53149" y="11744"/>
                    <a:pt x="56578" y="1286"/>
                  </a:cubicBezTo>
                  <a:close/>
                  <a:moveTo>
                    <a:pt x="120100" y="0"/>
                  </a:moveTo>
                  <a:lnTo>
                    <a:pt x="148647" y="8229"/>
                  </a:lnTo>
                  <a:cubicBezTo>
                    <a:pt x="146932" y="13030"/>
                    <a:pt x="145261" y="17616"/>
                    <a:pt x="143632" y="21988"/>
                  </a:cubicBezTo>
                  <a:cubicBezTo>
                    <a:pt x="142003" y="26360"/>
                    <a:pt x="140331" y="30689"/>
                    <a:pt x="138617" y="34975"/>
                  </a:cubicBezTo>
                  <a:lnTo>
                    <a:pt x="235057" y="34975"/>
                  </a:lnTo>
                  <a:lnTo>
                    <a:pt x="235057" y="64036"/>
                  </a:lnTo>
                  <a:lnTo>
                    <a:pt x="159962" y="64036"/>
                  </a:lnTo>
                  <a:lnTo>
                    <a:pt x="159962" y="96183"/>
                  </a:lnTo>
                  <a:lnTo>
                    <a:pt x="222456" y="96183"/>
                  </a:lnTo>
                  <a:lnTo>
                    <a:pt x="222456" y="124987"/>
                  </a:lnTo>
                  <a:lnTo>
                    <a:pt x="159962" y="124987"/>
                  </a:lnTo>
                  <a:lnTo>
                    <a:pt x="159962" y="158934"/>
                  </a:lnTo>
                  <a:lnTo>
                    <a:pt x="227857" y="158934"/>
                  </a:lnTo>
                  <a:lnTo>
                    <a:pt x="227857" y="189023"/>
                  </a:lnTo>
                  <a:lnTo>
                    <a:pt x="159962" y="189023"/>
                  </a:lnTo>
                  <a:lnTo>
                    <a:pt x="159962" y="240716"/>
                  </a:lnTo>
                  <a:lnTo>
                    <a:pt x="130644" y="240716"/>
                  </a:lnTo>
                  <a:lnTo>
                    <a:pt x="130644" y="64036"/>
                  </a:lnTo>
                  <a:lnTo>
                    <a:pt x="125501" y="64036"/>
                  </a:lnTo>
                  <a:cubicBezTo>
                    <a:pt x="120529" y="73980"/>
                    <a:pt x="115085" y="83496"/>
                    <a:pt x="109170" y="92583"/>
                  </a:cubicBezTo>
                  <a:cubicBezTo>
                    <a:pt x="103255" y="101670"/>
                    <a:pt x="96526" y="110671"/>
                    <a:pt x="88982" y="119586"/>
                  </a:cubicBezTo>
                  <a:lnTo>
                    <a:pt x="66865" y="100812"/>
                  </a:lnTo>
                  <a:cubicBezTo>
                    <a:pt x="72180" y="94297"/>
                    <a:pt x="77366" y="87139"/>
                    <a:pt x="82424" y="79338"/>
                  </a:cubicBezTo>
                  <a:cubicBezTo>
                    <a:pt x="87482" y="71537"/>
                    <a:pt x="92282" y="63308"/>
                    <a:pt x="96826" y="54649"/>
                  </a:cubicBezTo>
                  <a:cubicBezTo>
                    <a:pt x="101369" y="45991"/>
                    <a:pt x="105613" y="37033"/>
                    <a:pt x="109556" y="27775"/>
                  </a:cubicBezTo>
                  <a:cubicBezTo>
                    <a:pt x="113499" y="18516"/>
                    <a:pt x="117014" y="9258"/>
                    <a:pt x="120100" y="0"/>
                  </a:cubicBezTo>
                  <a:close/>
                </a:path>
              </a:pathLst>
            </a:custGeom>
            <a:solidFill>
              <a:srgbClr val="429B41"/>
            </a:solidFill>
            <a:ln>
              <a:noFill/>
            </a:ln>
            <a:effectLst>
              <a:glow>
                <a:srgbClr val="000000"/>
              </a:glo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3961413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Tm="0">
        <p159:morph option="byObject"/>
      </p:transition>
    </mc:Choice>
    <mc:Fallback xmlns="">
      <p:transition spd="slow" advTm="0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589D72A9-81BC-52DE-FCF4-C308F6648B60}"/>
              </a:ext>
            </a:extLst>
          </p:cNvPr>
          <p:cNvSpPr txBox="1"/>
          <p:nvPr/>
        </p:nvSpPr>
        <p:spPr>
          <a:xfrm>
            <a:off x="515257" y="5029591"/>
            <a:ext cx="609600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b="1" i="0" u="sng" dirty="0">
                <a:solidFill>
                  <a:srgbClr val="0033CC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幻云</a:t>
            </a:r>
            <a:r>
              <a:rPr lang="en-US" altLang="zh-CN" b="1" i="0" u="sng" dirty="0">
                <a:solidFill>
                  <a:srgbClr val="0033CC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PPT</a:t>
            </a:r>
            <a:r>
              <a:rPr lang="zh-CN" altLang="en-US" b="1" i="0" u="sng" dirty="0">
                <a:solidFill>
                  <a:srgbClr val="0033CC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动画 大雄董军</a:t>
            </a:r>
            <a:r>
              <a:rPr lang="zh-CN" altLang="en-US" b="1" i="0" u="sng" dirty="0">
                <a:solidFill>
                  <a:srgbClr val="0033CC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   幻云</a:t>
            </a:r>
            <a:r>
              <a:rPr lang="en-US" altLang="zh-CN" b="1" i="0" u="sng" dirty="0">
                <a:solidFill>
                  <a:srgbClr val="0033CC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b="1" i="0" u="sng" dirty="0">
                <a:solidFill>
                  <a:srgbClr val="0033CC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大雄董军原创作品</a:t>
            </a:r>
            <a:endParaRPr lang="en-US" altLang="zh-CN" b="1" i="0" u="sng" dirty="0">
              <a:solidFill>
                <a:srgbClr val="0033CC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b="1" u="sng" dirty="0">
              <a:solidFill>
                <a:srgbClr val="0033C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b="1" u="sng" dirty="0">
              <a:solidFill>
                <a:srgbClr val="0033C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b="1" u="sng" dirty="0">
                <a:solidFill>
                  <a:srgbClr val="0033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51PPT</a:t>
            </a:r>
            <a:r>
              <a:rPr lang="zh-CN" altLang="en-US" b="1" u="sng" dirty="0">
                <a:solidFill>
                  <a:srgbClr val="0033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模板网   </a:t>
            </a:r>
            <a:r>
              <a:rPr lang="en-US" altLang="zh-CN" b="1" u="sng" dirty="0">
                <a:solidFill>
                  <a:srgbClr val="0033CC"/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www.51pptmoban.com</a:t>
            </a:r>
            <a:r>
              <a:rPr lang="en-US" altLang="zh-CN" b="1" u="sng" dirty="0">
                <a:solidFill>
                  <a:srgbClr val="0033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zh-CN" altLang="en-US" b="1" u="sng" dirty="0">
                <a:solidFill>
                  <a:srgbClr val="0033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8866656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" name="水印形状">
            <a:extLst>
              <a:ext uri="{FF2B5EF4-FFF2-40B4-BE49-F238E27FC236}">
                <a16:creationId xmlns:a16="http://schemas.microsoft.com/office/drawing/2014/main" id="{E05C5A8D-E54C-4DD4-9457-37B5DE56C297}"/>
              </a:ext>
            </a:extLst>
          </p:cNvPr>
          <p:cNvGrpSpPr/>
          <p:nvPr/>
        </p:nvGrpSpPr>
        <p:grpSpPr>
          <a:xfrm>
            <a:off x="10421257" y="304729"/>
            <a:ext cx="1538516" cy="287500"/>
            <a:chOff x="9618542" y="253690"/>
            <a:chExt cx="2500888" cy="467337"/>
          </a:xfrm>
        </p:grpSpPr>
        <p:grpSp>
          <p:nvGrpSpPr>
            <p:cNvPr id="42" name="组合 41">
              <a:extLst>
                <a:ext uri="{FF2B5EF4-FFF2-40B4-BE49-F238E27FC236}">
                  <a16:creationId xmlns:a16="http://schemas.microsoft.com/office/drawing/2014/main" id="{4E92D332-3B3B-491F-A006-AA1F991FFEB0}"/>
                </a:ext>
              </a:extLst>
            </p:cNvPr>
            <p:cNvGrpSpPr/>
            <p:nvPr/>
          </p:nvGrpSpPr>
          <p:grpSpPr>
            <a:xfrm>
              <a:off x="9618542" y="253690"/>
              <a:ext cx="1996515" cy="467337"/>
              <a:chOff x="9997309" y="253690"/>
              <a:chExt cx="1996515" cy="467337"/>
            </a:xfrm>
          </p:grpSpPr>
          <p:sp>
            <p:nvSpPr>
              <p:cNvPr id="44" name="任意多边形: 形状 43">
                <a:extLst>
                  <a:ext uri="{FF2B5EF4-FFF2-40B4-BE49-F238E27FC236}">
                    <a16:creationId xmlns:a16="http://schemas.microsoft.com/office/drawing/2014/main" id="{B69A14FF-AF7B-4A93-89B5-2DCA10A054AB}"/>
                  </a:ext>
                </a:extLst>
              </p:cNvPr>
              <p:cNvSpPr/>
              <p:nvPr/>
            </p:nvSpPr>
            <p:spPr>
              <a:xfrm>
                <a:off x="10604616" y="272740"/>
                <a:ext cx="1389208" cy="448287"/>
              </a:xfrm>
              <a:custGeom>
                <a:avLst/>
                <a:gdLst>
                  <a:gd name="connsiteX0" fmla="*/ 3151035 w 4878810"/>
                  <a:gd name="connsiteY0" fmla="*/ 775949 h 1574358"/>
                  <a:gd name="connsiteX1" fmla="*/ 3147360 w 4878810"/>
                  <a:gd name="connsiteY1" fmla="*/ 806317 h 1574358"/>
                  <a:gd name="connsiteX2" fmla="*/ 3315097 w 4878810"/>
                  <a:gd name="connsiteY2" fmla="*/ 806317 h 1574358"/>
                  <a:gd name="connsiteX3" fmla="*/ 3318770 w 4878810"/>
                  <a:gd name="connsiteY3" fmla="*/ 775949 h 1574358"/>
                  <a:gd name="connsiteX4" fmla="*/ 2760468 w 4878810"/>
                  <a:gd name="connsiteY4" fmla="*/ 775949 h 1574358"/>
                  <a:gd name="connsiteX5" fmla="*/ 2756795 w 4878810"/>
                  <a:gd name="connsiteY5" fmla="*/ 806317 h 1574358"/>
                  <a:gd name="connsiteX6" fmla="*/ 2922081 w 4878810"/>
                  <a:gd name="connsiteY6" fmla="*/ 806317 h 1574358"/>
                  <a:gd name="connsiteX7" fmla="*/ 2925755 w 4878810"/>
                  <a:gd name="connsiteY7" fmla="*/ 775949 h 1574358"/>
                  <a:gd name="connsiteX8" fmla="*/ 1936108 w 4878810"/>
                  <a:gd name="connsiteY8" fmla="*/ 772810 h 1574358"/>
                  <a:gd name="connsiteX9" fmla="*/ 1921018 w 4878810"/>
                  <a:gd name="connsiteY9" fmla="*/ 869012 h 1574358"/>
                  <a:gd name="connsiteX10" fmla="*/ 2028016 w 4878810"/>
                  <a:gd name="connsiteY10" fmla="*/ 869012 h 1574358"/>
                  <a:gd name="connsiteX11" fmla="*/ 2043104 w 4878810"/>
                  <a:gd name="connsiteY11" fmla="*/ 772810 h 1574358"/>
                  <a:gd name="connsiteX12" fmla="*/ 3165726 w 4878810"/>
                  <a:gd name="connsiteY12" fmla="*/ 672700 h 1574358"/>
                  <a:gd name="connsiteX13" fmla="*/ 3160829 w 4878810"/>
                  <a:gd name="connsiteY13" fmla="*/ 707926 h 1574358"/>
                  <a:gd name="connsiteX14" fmla="*/ 3328564 w 4878810"/>
                  <a:gd name="connsiteY14" fmla="*/ 707926 h 1574358"/>
                  <a:gd name="connsiteX15" fmla="*/ 3333461 w 4878810"/>
                  <a:gd name="connsiteY15" fmla="*/ 672700 h 1574358"/>
                  <a:gd name="connsiteX16" fmla="*/ 2775160 w 4878810"/>
                  <a:gd name="connsiteY16" fmla="*/ 672700 h 1574358"/>
                  <a:gd name="connsiteX17" fmla="*/ 2770263 w 4878810"/>
                  <a:gd name="connsiteY17" fmla="*/ 707926 h 1574358"/>
                  <a:gd name="connsiteX18" fmla="*/ 2935550 w 4878810"/>
                  <a:gd name="connsiteY18" fmla="*/ 707926 h 1574358"/>
                  <a:gd name="connsiteX19" fmla="*/ 2940448 w 4878810"/>
                  <a:gd name="connsiteY19" fmla="*/ 672700 h 1574358"/>
                  <a:gd name="connsiteX20" fmla="*/ 1970402 w 4878810"/>
                  <a:gd name="connsiteY20" fmla="*/ 559439 h 1574358"/>
                  <a:gd name="connsiteX21" fmla="*/ 1955312 w 4878810"/>
                  <a:gd name="connsiteY21" fmla="*/ 655641 h 1574358"/>
                  <a:gd name="connsiteX22" fmla="*/ 2060938 w 4878810"/>
                  <a:gd name="connsiteY22" fmla="*/ 655641 h 1574358"/>
                  <a:gd name="connsiteX23" fmla="*/ 2076026 w 4878810"/>
                  <a:gd name="connsiteY23" fmla="*/ 559439 h 1574358"/>
                  <a:gd name="connsiteX24" fmla="*/ 1532811 w 4878810"/>
                  <a:gd name="connsiteY24" fmla="*/ 431168 h 1574358"/>
                  <a:gd name="connsiteX25" fmla="*/ 1654897 w 4878810"/>
                  <a:gd name="connsiteY25" fmla="*/ 431168 h 1574358"/>
                  <a:gd name="connsiteX26" fmla="*/ 1617860 w 4878810"/>
                  <a:gd name="connsiteY26" fmla="*/ 575472 h 1574358"/>
                  <a:gd name="connsiteX27" fmla="*/ 1586310 w 4878810"/>
                  <a:gd name="connsiteY27" fmla="*/ 640841 h 1574358"/>
                  <a:gd name="connsiteX28" fmla="*/ 1524581 w 4878810"/>
                  <a:gd name="connsiteY28" fmla="*/ 872713 h 1574358"/>
                  <a:gd name="connsiteX29" fmla="*/ 1579451 w 4878810"/>
                  <a:gd name="connsiteY29" fmla="*/ 864079 h 1574358"/>
                  <a:gd name="connsiteX30" fmla="*/ 1598655 w 4878810"/>
                  <a:gd name="connsiteY30" fmla="*/ 630973 h 1574358"/>
                  <a:gd name="connsiteX31" fmla="*/ 1715255 w 4878810"/>
                  <a:gd name="connsiteY31" fmla="*/ 630973 h 1574358"/>
                  <a:gd name="connsiteX32" fmla="*/ 1687819 w 4878810"/>
                  <a:gd name="connsiteY32" fmla="*/ 983715 h 1574358"/>
                  <a:gd name="connsiteX33" fmla="*/ 1569849 w 4878810"/>
                  <a:gd name="connsiteY33" fmla="*/ 983715 h 1574358"/>
                  <a:gd name="connsiteX34" fmla="*/ 1571221 w 4878810"/>
                  <a:gd name="connsiteY34" fmla="*/ 963981 h 1574358"/>
                  <a:gd name="connsiteX35" fmla="*/ 1376432 w 4878810"/>
                  <a:gd name="connsiteY35" fmla="*/ 982481 h 1574358"/>
                  <a:gd name="connsiteX36" fmla="*/ 1392893 w 4878810"/>
                  <a:gd name="connsiteY36" fmla="*/ 875179 h 1574358"/>
                  <a:gd name="connsiteX37" fmla="*/ 3561189 w 4878810"/>
                  <a:gd name="connsiteY37" fmla="*/ 378744 h 1574358"/>
                  <a:gd name="connsiteX38" fmla="*/ 3551395 w 4878810"/>
                  <a:gd name="connsiteY38" fmla="*/ 452841 h 1574358"/>
                  <a:gd name="connsiteX39" fmla="*/ 3196334 w 4878810"/>
                  <a:gd name="connsiteY39" fmla="*/ 460129 h 1574358"/>
                  <a:gd name="connsiteX40" fmla="*/ 3192662 w 4878810"/>
                  <a:gd name="connsiteY40" fmla="*/ 488066 h 1574358"/>
                  <a:gd name="connsiteX41" fmla="*/ 3569760 w 4878810"/>
                  <a:gd name="connsiteY41" fmla="*/ 488066 h 1574358"/>
                  <a:gd name="connsiteX42" fmla="*/ 3558740 w 4878810"/>
                  <a:gd name="connsiteY42" fmla="*/ 567022 h 1574358"/>
                  <a:gd name="connsiteX43" fmla="*/ 3181642 w 4878810"/>
                  <a:gd name="connsiteY43" fmla="*/ 567022 h 1574358"/>
                  <a:gd name="connsiteX44" fmla="*/ 3176745 w 4878810"/>
                  <a:gd name="connsiteY44" fmla="*/ 594960 h 1574358"/>
                  <a:gd name="connsiteX45" fmla="*/ 3530580 w 4878810"/>
                  <a:gd name="connsiteY45" fmla="*/ 594960 h 1574358"/>
                  <a:gd name="connsiteX46" fmla="*/ 3490177 w 4878810"/>
                  <a:gd name="connsiteY46" fmla="*/ 885272 h 1574358"/>
                  <a:gd name="connsiteX47" fmla="*/ 3136343 w 4878810"/>
                  <a:gd name="connsiteY47" fmla="*/ 885272 h 1574358"/>
                  <a:gd name="connsiteX48" fmla="*/ 3132669 w 4878810"/>
                  <a:gd name="connsiteY48" fmla="*/ 911996 h 1574358"/>
                  <a:gd name="connsiteX49" fmla="*/ 3509766 w 4878810"/>
                  <a:gd name="connsiteY49" fmla="*/ 911996 h 1574358"/>
                  <a:gd name="connsiteX50" fmla="*/ 3498747 w 4878810"/>
                  <a:gd name="connsiteY50" fmla="*/ 986092 h 1574358"/>
                  <a:gd name="connsiteX51" fmla="*/ 3121650 w 4878810"/>
                  <a:gd name="connsiteY51" fmla="*/ 986092 h 1574358"/>
                  <a:gd name="connsiteX52" fmla="*/ 3117976 w 4878810"/>
                  <a:gd name="connsiteY52" fmla="*/ 1014029 h 1574358"/>
                  <a:gd name="connsiteX53" fmla="*/ 3518337 w 4878810"/>
                  <a:gd name="connsiteY53" fmla="*/ 1014029 h 1574358"/>
                  <a:gd name="connsiteX54" fmla="*/ 3507317 w 4878810"/>
                  <a:gd name="connsiteY54" fmla="*/ 1085696 h 1574358"/>
                  <a:gd name="connsiteX55" fmla="*/ 2483766 w 4878810"/>
                  <a:gd name="connsiteY55" fmla="*/ 1085696 h 1574358"/>
                  <a:gd name="connsiteX56" fmla="*/ 2494786 w 4878810"/>
                  <a:gd name="connsiteY56" fmla="*/ 1014029 h 1574358"/>
                  <a:gd name="connsiteX57" fmla="*/ 2892697 w 4878810"/>
                  <a:gd name="connsiteY57" fmla="*/ 1014029 h 1574358"/>
                  <a:gd name="connsiteX58" fmla="*/ 2896370 w 4878810"/>
                  <a:gd name="connsiteY58" fmla="*/ 986092 h 1574358"/>
                  <a:gd name="connsiteX59" fmla="*/ 2521720 w 4878810"/>
                  <a:gd name="connsiteY59" fmla="*/ 986092 h 1574358"/>
                  <a:gd name="connsiteX60" fmla="*/ 2532740 w 4878810"/>
                  <a:gd name="connsiteY60" fmla="*/ 911996 h 1574358"/>
                  <a:gd name="connsiteX61" fmla="*/ 2907390 w 4878810"/>
                  <a:gd name="connsiteY61" fmla="*/ 911996 h 1574358"/>
                  <a:gd name="connsiteX62" fmla="*/ 2911063 w 4878810"/>
                  <a:gd name="connsiteY62" fmla="*/ 885272 h 1574358"/>
                  <a:gd name="connsiteX63" fmla="*/ 2559675 w 4878810"/>
                  <a:gd name="connsiteY63" fmla="*/ 885272 h 1574358"/>
                  <a:gd name="connsiteX64" fmla="*/ 2600078 w 4878810"/>
                  <a:gd name="connsiteY64" fmla="*/ 594960 h 1574358"/>
                  <a:gd name="connsiteX65" fmla="*/ 2951465 w 4878810"/>
                  <a:gd name="connsiteY65" fmla="*/ 594960 h 1574358"/>
                  <a:gd name="connsiteX66" fmla="*/ 2956363 w 4878810"/>
                  <a:gd name="connsiteY66" fmla="*/ 567022 h 1574358"/>
                  <a:gd name="connsiteX67" fmla="*/ 2581714 w 4878810"/>
                  <a:gd name="connsiteY67" fmla="*/ 567022 h 1574358"/>
                  <a:gd name="connsiteX68" fmla="*/ 2592733 w 4878810"/>
                  <a:gd name="connsiteY68" fmla="*/ 488066 h 1574358"/>
                  <a:gd name="connsiteX69" fmla="*/ 2967383 w 4878810"/>
                  <a:gd name="connsiteY69" fmla="*/ 488066 h 1574358"/>
                  <a:gd name="connsiteX70" fmla="*/ 2971055 w 4878810"/>
                  <a:gd name="connsiteY70" fmla="*/ 464987 h 1574358"/>
                  <a:gd name="connsiteX71" fmla="*/ 2618444 w 4878810"/>
                  <a:gd name="connsiteY71" fmla="*/ 471061 h 1574358"/>
                  <a:gd name="connsiteX72" fmla="*/ 2628238 w 4878810"/>
                  <a:gd name="connsiteY72" fmla="*/ 396964 h 1574358"/>
                  <a:gd name="connsiteX73" fmla="*/ 2003324 w 4878810"/>
                  <a:gd name="connsiteY73" fmla="*/ 346067 h 1574358"/>
                  <a:gd name="connsiteX74" fmla="*/ 1988233 w 4878810"/>
                  <a:gd name="connsiteY74" fmla="*/ 442269 h 1574358"/>
                  <a:gd name="connsiteX75" fmla="*/ 2093859 w 4878810"/>
                  <a:gd name="connsiteY75" fmla="*/ 442269 h 1574358"/>
                  <a:gd name="connsiteX76" fmla="*/ 2108948 w 4878810"/>
                  <a:gd name="connsiteY76" fmla="*/ 346067 h 1574358"/>
                  <a:gd name="connsiteX77" fmla="*/ 4055772 w 4878810"/>
                  <a:gd name="connsiteY77" fmla="*/ 322451 h 1574358"/>
                  <a:gd name="connsiteX78" fmla="*/ 4290342 w 4878810"/>
                  <a:gd name="connsiteY78" fmla="*/ 322451 h 1574358"/>
                  <a:gd name="connsiteX79" fmla="*/ 4213523 w 4878810"/>
                  <a:gd name="connsiteY79" fmla="*/ 392754 h 1574358"/>
                  <a:gd name="connsiteX80" fmla="*/ 4722444 w 4878810"/>
                  <a:gd name="connsiteY80" fmla="*/ 392754 h 1574358"/>
                  <a:gd name="connsiteX81" fmla="*/ 4661074 w 4878810"/>
                  <a:gd name="connsiteY81" fmla="*/ 508416 h 1574358"/>
                  <a:gd name="connsiteX82" fmla="*/ 4087323 w 4878810"/>
                  <a:gd name="connsiteY82" fmla="*/ 509923 h 1574358"/>
                  <a:gd name="connsiteX83" fmla="*/ 3985813 w 4878810"/>
                  <a:gd name="connsiteY83" fmla="*/ 603658 h 1574358"/>
                  <a:gd name="connsiteX84" fmla="*/ 4114759 w 4878810"/>
                  <a:gd name="connsiteY84" fmla="*/ 603658 h 1574358"/>
                  <a:gd name="connsiteX85" fmla="*/ 4124358 w 4878810"/>
                  <a:gd name="connsiteY85" fmla="*/ 545690 h 1574358"/>
                  <a:gd name="connsiteX86" fmla="*/ 4384992 w 4878810"/>
                  <a:gd name="connsiteY86" fmla="*/ 545690 h 1574358"/>
                  <a:gd name="connsiteX87" fmla="*/ 4375390 w 4878810"/>
                  <a:gd name="connsiteY87" fmla="*/ 603658 h 1574358"/>
                  <a:gd name="connsiteX88" fmla="*/ 4663458 w 4878810"/>
                  <a:gd name="connsiteY88" fmla="*/ 603658 h 1574358"/>
                  <a:gd name="connsiteX89" fmla="*/ 4606605 w 4878810"/>
                  <a:gd name="connsiteY89" fmla="*/ 719322 h 1574358"/>
                  <a:gd name="connsiteX90" fmla="*/ 4357558 w 4878810"/>
                  <a:gd name="connsiteY90" fmla="*/ 720828 h 1574358"/>
                  <a:gd name="connsiteX91" fmla="*/ 4346583 w 4878810"/>
                  <a:gd name="connsiteY91" fmla="*/ 791130 h 1574358"/>
                  <a:gd name="connsiteX92" fmla="*/ 4711470 w 4878810"/>
                  <a:gd name="connsiteY92" fmla="*/ 791130 h 1574358"/>
                  <a:gd name="connsiteX93" fmla="*/ 4636412 w 4878810"/>
                  <a:gd name="connsiteY93" fmla="*/ 908299 h 1574358"/>
                  <a:gd name="connsiteX94" fmla="*/ 4328751 w 4878810"/>
                  <a:gd name="connsiteY94" fmla="*/ 908299 h 1574358"/>
                  <a:gd name="connsiteX95" fmla="*/ 4280798 w 4878810"/>
                  <a:gd name="connsiteY95" fmla="*/ 1251905 h 1574358"/>
                  <a:gd name="connsiteX96" fmla="*/ 4050285 w 4878810"/>
                  <a:gd name="connsiteY96" fmla="*/ 1023002 h 1574358"/>
                  <a:gd name="connsiteX97" fmla="*/ 4068118 w 4878810"/>
                  <a:gd name="connsiteY97" fmla="*/ 908299 h 1574358"/>
                  <a:gd name="connsiteX98" fmla="*/ 3598978 w 4878810"/>
                  <a:gd name="connsiteY98" fmla="*/ 908299 h 1574358"/>
                  <a:gd name="connsiteX99" fmla="*/ 3661991 w 4878810"/>
                  <a:gd name="connsiteY99" fmla="*/ 792635 h 1574358"/>
                  <a:gd name="connsiteX100" fmla="*/ 4085949 w 4878810"/>
                  <a:gd name="connsiteY100" fmla="*/ 791130 h 1574358"/>
                  <a:gd name="connsiteX101" fmla="*/ 4096925 w 4878810"/>
                  <a:gd name="connsiteY101" fmla="*/ 720828 h 1574358"/>
                  <a:gd name="connsiteX102" fmla="*/ 3732039 w 4878810"/>
                  <a:gd name="connsiteY102" fmla="*/ 720828 h 1574358"/>
                  <a:gd name="connsiteX103" fmla="*/ 3751244 w 4878810"/>
                  <a:gd name="connsiteY103" fmla="*/ 603658 h 1574358"/>
                  <a:gd name="connsiteX104" fmla="*/ 3852752 w 4878810"/>
                  <a:gd name="connsiteY104" fmla="*/ 509923 h 1574358"/>
                  <a:gd name="connsiteX105" fmla="*/ 3712834 w 4878810"/>
                  <a:gd name="connsiteY105" fmla="*/ 509923 h 1574358"/>
                  <a:gd name="connsiteX106" fmla="*/ 3768181 w 4878810"/>
                  <a:gd name="connsiteY106" fmla="*/ 392754 h 1574358"/>
                  <a:gd name="connsiteX107" fmla="*/ 3978953 w 4878810"/>
                  <a:gd name="connsiteY107" fmla="*/ 392754 h 1574358"/>
                  <a:gd name="connsiteX108" fmla="*/ 2963423 w 4878810"/>
                  <a:gd name="connsiteY108" fmla="*/ 76391 h 1574358"/>
                  <a:gd name="connsiteX109" fmla="*/ 2927566 w 4878810"/>
                  <a:gd name="connsiteY109" fmla="*/ 229188 h 1574358"/>
                  <a:gd name="connsiteX110" fmla="*/ 3212930 w 4878810"/>
                  <a:gd name="connsiteY110" fmla="*/ 229188 h 1574358"/>
                  <a:gd name="connsiteX111" fmla="*/ 3263590 w 4878810"/>
                  <a:gd name="connsiteY111" fmla="*/ 79567 h 1574358"/>
                  <a:gd name="connsiteX112" fmla="*/ 3472996 w 4878810"/>
                  <a:gd name="connsiteY112" fmla="*/ 81209 h 1574358"/>
                  <a:gd name="connsiteX113" fmla="*/ 3426034 w 4878810"/>
                  <a:gd name="connsiteY113" fmla="*/ 229188 h 1574358"/>
                  <a:gd name="connsiteX114" fmla="*/ 3660608 w 4878810"/>
                  <a:gd name="connsiteY114" fmla="*/ 229188 h 1574358"/>
                  <a:gd name="connsiteX115" fmla="*/ 3659280 w 4878810"/>
                  <a:gd name="connsiteY115" fmla="*/ 238342 h 1574358"/>
                  <a:gd name="connsiteX116" fmla="*/ 3723691 w 4878810"/>
                  <a:gd name="connsiteY116" fmla="*/ 138454 h 1574358"/>
                  <a:gd name="connsiteX117" fmla="*/ 4878810 w 4878810"/>
                  <a:gd name="connsiteY117" fmla="*/ 135443 h 1574358"/>
                  <a:gd name="connsiteX118" fmla="*/ 4739585 w 4878810"/>
                  <a:gd name="connsiteY118" fmla="*/ 346348 h 1574358"/>
                  <a:gd name="connsiteX119" fmla="*/ 4543185 w 4878810"/>
                  <a:gd name="connsiteY119" fmla="*/ 346348 h 1574358"/>
                  <a:gd name="connsiteX120" fmla="*/ 4560436 w 4878810"/>
                  <a:gd name="connsiteY120" fmla="*/ 252612 h 1574358"/>
                  <a:gd name="connsiteX121" fmla="*/ 3904869 w 4878810"/>
                  <a:gd name="connsiteY121" fmla="*/ 252612 h 1574358"/>
                  <a:gd name="connsiteX122" fmla="*/ 3887618 w 4878810"/>
                  <a:gd name="connsiteY122" fmla="*/ 346348 h 1574358"/>
                  <a:gd name="connsiteX123" fmla="*/ 3589633 w 4878810"/>
                  <a:gd name="connsiteY123" fmla="*/ 346348 h 1574358"/>
                  <a:gd name="connsiteX124" fmla="*/ 3589749 w 4878810"/>
                  <a:gd name="connsiteY124" fmla="*/ 346168 h 1574358"/>
                  <a:gd name="connsiteX125" fmla="*/ 3407514 w 4878810"/>
                  <a:gd name="connsiteY125" fmla="*/ 346168 h 1574358"/>
                  <a:gd name="connsiteX126" fmla="*/ 3402885 w 4878810"/>
                  <a:gd name="connsiteY126" fmla="*/ 371216 h 1574358"/>
                  <a:gd name="connsiteX127" fmla="*/ 3138990 w 4878810"/>
                  <a:gd name="connsiteY127" fmla="*/ 378746 h 1574358"/>
                  <a:gd name="connsiteX128" fmla="*/ 3143620 w 4878810"/>
                  <a:gd name="connsiteY128" fmla="*/ 346168 h 1574358"/>
                  <a:gd name="connsiteX129" fmla="*/ 2909047 w 4878810"/>
                  <a:gd name="connsiteY129" fmla="*/ 346168 h 1574358"/>
                  <a:gd name="connsiteX130" fmla="*/ 2904417 w 4878810"/>
                  <a:gd name="connsiteY130" fmla="*/ 372723 h 1574358"/>
                  <a:gd name="connsiteX131" fmla="*/ 2640521 w 4878810"/>
                  <a:gd name="connsiteY131" fmla="*/ 378746 h 1574358"/>
                  <a:gd name="connsiteX132" fmla="*/ 2645152 w 4878810"/>
                  <a:gd name="connsiteY132" fmla="*/ 346168 h 1574358"/>
                  <a:gd name="connsiteX133" fmla="*/ 2412121 w 4878810"/>
                  <a:gd name="connsiteY133" fmla="*/ 346168 h 1574358"/>
                  <a:gd name="connsiteX134" fmla="*/ 2412136 w 4878810"/>
                  <a:gd name="connsiteY134" fmla="*/ 346067 h 1574358"/>
                  <a:gd name="connsiteX135" fmla="*/ 2309225 w 4878810"/>
                  <a:gd name="connsiteY135" fmla="*/ 346067 h 1574358"/>
                  <a:gd name="connsiteX136" fmla="*/ 2294135 w 4878810"/>
                  <a:gd name="connsiteY136" fmla="*/ 442269 h 1574358"/>
                  <a:gd name="connsiteX137" fmla="*/ 2395643 w 4878810"/>
                  <a:gd name="connsiteY137" fmla="*/ 442269 h 1574358"/>
                  <a:gd name="connsiteX138" fmla="*/ 2376440 w 4878810"/>
                  <a:gd name="connsiteY138" fmla="*/ 559439 h 1574358"/>
                  <a:gd name="connsiteX139" fmla="*/ 2274931 w 4878810"/>
                  <a:gd name="connsiteY139" fmla="*/ 559439 h 1574358"/>
                  <a:gd name="connsiteX140" fmla="*/ 2259842 w 4878810"/>
                  <a:gd name="connsiteY140" fmla="*/ 655641 h 1574358"/>
                  <a:gd name="connsiteX141" fmla="*/ 2361350 w 4878810"/>
                  <a:gd name="connsiteY141" fmla="*/ 655641 h 1574358"/>
                  <a:gd name="connsiteX142" fmla="*/ 2343518 w 4878810"/>
                  <a:gd name="connsiteY142" fmla="*/ 772810 h 1574358"/>
                  <a:gd name="connsiteX143" fmla="*/ 2242009 w 4878810"/>
                  <a:gd name="connsiteY143" fmla="*/ 772810 h 1574358"/>
                  <a:gd name="connsiteX144" fmla="*/ 2226919 w 4878810"/>
                  <a:gd name="connsiteY144" fmla="*/ 869012 h 1574358"/>
                  <a:gd name="connsiteX145" fmla="*/ 2370954 w 4878810"/>
                  <a:gd name="connsiteY145" fmla="*/ 869012 h 1574358"/>
                  <a:gd name="connsiteX146" fmla="*/ 2353120 w 4878810"/>
                  <a:gd name="connsiteY146" fmla="*/ 984948 h 1574358"/>
                  <a:gd name="connsiteX147" fmla="*/ 1903185 w 4878810"/>
                  <a:gd name="connsiteY147" fmla="*/ 984948 h 1574358"/>
                  <a:gd name="connsiteX148" fmla="*/ 1900441 w 4878810"/>
                  <a:gd name="connsiteY148" fmla="*/ 1004682 h 1574358"/>
                  <a:gd name="connsiteX149" fmla="*/ 1708397 w 4878810"/>
                  <a:gd name="connsiteY149" fmla="*/ 1004682 h 1574358"/>
                  <a:gd name="connsiteX150" fmla="*/ 1815394 w 4878810"/>
                  <a:gd name="connsiteY150" fmla="*/ 317699 h 1574358"/>
                  <a:gd name="connsiteX151" fmla="*/ 1774240 w 4878810"/>
                  <a:gd name="connsiteY151" fmla="*/ 330033 h 1574358"/>
                  <a:gd name="connsiteX152" fmla="*/ 1797560 w 4878810"/>
                  <a:gd name="connsiteY152" fmla="*/ 189429 h 1574358"/>
                  <a:gd name="connsiteX153" fmla="*/ 2040361 w 4878810"/>
                  <a:gd name="connsiteY153" fmla="*/ 119128 h 1574358"/>
                  <a:gd name="connsiteX154" fmla="*/ 2022528 w 4878810"/>
                  <a:gd name="connsiteY154" fmla="*/ 228898 h 1574358"/>
                  <a:gd name="connsiteX155" fmla="*/ 2126781 w 4878810"/>
                  <a:gd name="connsiteY155" fmla="*/ 228898 h 1574358"/>
                  <a:gd name="connsiteX156" fmla="*/ 2133639 w 4878810"/>
                  <a:gd name="connsiteY156" fmla="*/ 190663 h 1574358"/>
                  <a:gd name="connsiteX157" fmla="*/ 2089745 w 4878810"/>
                  <a:gd name="connsiteY157" fmla="*/ 143795 h 1574358"/>
                  <a:gd name="connsiteX158" fmla="*/ 2340775 w 4878810"/>
                  <a:gd name="connsiteY158" fmla="*/ 143795 h 1574358"/>
                  <a:gd name="connsiteX159" fmla="*/ 2327056 w 4878810"/>
                  <a:gd name="connsiteY159" fmla="*/ 228898 h 1574358"/>
                  <a:gd name="connsiteX160" fmla="*/ 2445028 w 4878810"/>
                  <a:gd name="connsiteY160" fmla="*/ 228898 h 1574358"/>
                  <a:gd name="connsiteX161" fmla="*/ 2444946 w 4878810"/>
                  <a:gd name="connsiteY161" fmla="*/ 229439 h 1574358"/>
                  <a:gd name="connsiteX162" fmla="*/ 2714463 w 4878810"/>
                  <a:gd name="connsiteY162" fmla="*/ 233706 h 1574358"/>
                  <a:gd name="connsiteX163" fmla="*/ 2757595 w 4878810"/>
                  <a:gd name="connsiteY163" fmla="*/ 76554 h 1574358"/>
                  <a:gd name="connsiteX164" fmla="*/ 585538 w 4878810"/>
                  <a:gd name="connsiteY164" fmla="*/ 0 h 1574358"/>
                  <a:gd name="connsiteX165" fmla="*/ 784813 w 4878810"/>
                  <a:gd name="connsiteY165" fmla="*/ 0 h 1574358"/>
                  <a:gd name="connsiteX166" fmla="*/ 599895 w 4878810"/>
                  <a:gd name="connsiteY166" fmla="*/ 376743 h 1574358"/>
                  <a:gd name="connsiteX167" fmla="*/ 1164375 w 4878810"/>
                  <a:gd name="connsiteY167" fmla="*/ 376240 h 1574358"/>
                  <a:gd name="connsiteX168" fmla="*/ 1052673 w 4878810"/>
                  <a:gd name="connsiteY168" fmla="*/ 513489 h 1574358"/>
                  <a:gd name="connsiteX169" fmla="*/ 766837 w 4878810"/>
                  <a:gd name="connsiteY169" fmla="*/ 512986 h 1574358"/>
                  <a:gd name="connsiteX170" fmla="*/ 1151105 w 4878810"/>
                  <a:gd name="connsiteY170" fmla="*/ 1157863 h 1574358"/>
                  <a:gd name="connsiteX171" fmla="*/ 1152429 w 4878810"/>
                  <a:gd name="connsiteY171" fmla="*/ 1158162 h 1574358"/>
                  <a:gd name="connsiteX172" fmla="*/ 1388778 w 4878810"/>
                  <a:gd name="connsiteY172" fmla="*/ 362101 h 1574358"/>
                  <a:gd name="connsiteX173" fmla="*/ 1303728 w 4878810"/>
                  <a:gd name="connsiteY173" fmla="*/ 362101 h 1574358"/>
                  <a:gd name="connsiteX174" fmla="*/ 1353186 w 4878810"/>
                  <a:gd name="connsiteY174" fmla="*/ 248904 h 1574358"/>
                  <a:gd name="connsiteX175" fmla="*/ 1424442 w 4878810"/>
                  <a:gd name="connsiteY175" fmla="*/ 247397 h 1574358"/>
                  <a:gd name="connsiteX176" fmla="*/ 1457365 w 4878810"/>
                  <a:gd name="connsiteY176" fmla="*/ 140095 h 1574358"/>
                  <a:gd name="connsiteX177" fmla="*/ 1638436 w 4878810"/>
                  <a:gd name="connsiteY177" fmla="*/ 140095 h 1574358"/>
                  <a:gd name="connsiteX178" fmla="*/ 1604142 w 4878810"/>
                  <a:gd name="connsiteY178" fmla="*/ 247397 h 1574358"/>
                  <a:gd name="connsiteX179" fmla="*/ 1761894 w 4878810"/>
                  <a:gd name="connsiteY179" fmla="*/ 247397 h 1574358"/>
                  <a:gd name="connsiteX180" fmla="*/ 1744061 w 4878810"/>
                  <a:gd name="connsiteY180" fmla="*/ 362101 h 1574358"/>
                  <a:gd name="connsiteX181" fmla="*/ 1532810 w 4878810"/>
                  <a:gd name="connsiteY181" fmla="*/ 362101 h 1574358"/>
                  <a:gd name="connsiteX182" fmla="*/ 1147907 w 4878810"/>
                  <a:gd name="connsiteY182" fmla="*/ 1574358 h 1574358"/>
                  <a:gd name="connsiteX183" fmla="*/ 1079284 w 4878810"/>
                  <a:gd name="connsiteY183" fmla="*/ 1438282 h 1574358"/>
                  <a:gd name="connsiteX184" fmla="*/ 1078474 w 4878810"/>
                  <a:gd name="connsiteY184" fmla="*/ 1439929 h 1574358"/>
                  <a:gd name="connsiteX185" fmla="*/ 1068978 w 4878810"/>
                  <a:gd name="connsiteY185" fmla="*/ 1423044 h 1574358"/>
                  <a:gd name="connsiteX186" fmla="*/ 527192 w 4878810"/>
                  <a:gd name="connsiteY186" fmla="*/ 505458 h 1574358"/>
                  <a:gd name="connsiteX187" fmla="*/ 240513 w 4878810"/>
                  <a:gd name="connsiteY187" fmla="*/ 1007149 h 1574358"/>
                  <a:gd name="connsiteX188" fmla="*/ 0 w 4878810"/>
                  <a:gd name="connsiteY188" fmla="*/ 1009157 h 1574358"/>
                  <a:gd name="connsiteX189" fmla="*/ 286378 w 4878810"/>
                  <a:gd name="connsiteY189" fmla="*/ 515495 h 1574358"/>
                  <a:gd name="connsiteX190" fmla="*/ 70416 w 4878810"/>
                  <a:gd name="connsiteY190" fmla="*/ 517504 h 1574358"/>
                  <a:gd name="connsiteX191" fmla="*/ 180112 w 4878810"/>
                  <a:gd name="connsiteY191" fmla="*/ 373228 h 1574358"/>
                  <a:gd name="connsiteX192" fmla="*/ 365903 w 4878810"/>
                  <a:gd name="connsiteY192" fmla="*/ 374734 h 15743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</a:cxnLst>
                <a:rect l="l" t="t" r="r" b="b"/>
                <a:pathLst>
                  <a:path w="4878810" h="1574358">
                    <a:moveTo>
                      <a:pt x="3151035" y="775949"/>
                    </a:moveTo>
                    <a:lnTo>
                      <a:pt x="3147360" y="806317"/>
                    </a:lnTo>
                    <a:lnTo>
                      <a:pt x="3315097" y="806317"/>
                    </a:lnTo>
                    <a:lnTo>
                      <a:pt x="3318770" y="775949"/>
                    </a:lnTo>
                    <a:close/>
                    <a:moveTo>
                      <a:pt x="2760468" y="775949"/>
                    </a:moveTo>
                    <a:lnTo>
                      <a:pt x="2756795" y="806317"/>
                    </a:lnTo>
                    <a:lnTo>
                      <a:pt x="2922081" y="806317"/>
                    </a:lnTo>
                    <a:lnTo>
                      <a:pt x="2925755" y="775949"/>
                    </a:lnTo>
                    <a:close/>
                    <a:moveTo>
                      <a:pt x="1936108" y="772810"/>
                    </a:moveTo>
                    <a:lnTo>
                      <a:pt x="1921018" y="869012"/>
                    </a:lnTo>
                    <a:lnTo>
                      <a:pt x="2028016" y="869012"/>
                    </a:lnTo>
                    <a:lnTo>
                      <a:pt x="2043104" y="772810"/>
                    </a:lnTo>
                    <a:close/>
                    <a:moveTo>
                      <a:pt x="3165726" y="672700"/>
                    </a:moveTo>
                    <a:lnTo>
                      <a:pt x="3160829" y="707926"/>
                    </a:lnTo>
                    <a:lnTo>
                      <a:pt x="3328564" y="707926"/>
                    </a:lnTo>
                    <a:lnTo>
                      <a:pt x="3333461" y="672700"/>
                    </a:lnTo>
                    <a:close/>
                    <a:moveTo>
                      <a:pt x="2775160" y="672700"/>
                    </a:moveTo>
                    <a:lnTo>
                      <a:pt x="2770263" y="707926"/>
                    </a:lnTo>
                    <a:lnTo>
                      <a:pt x="2935550" y="707926"/>
                    </a:lnTo>
                    <a:lnTo>
                      <a:pt x="2940448" y="672700"/>
                    </a:lnTo>
                    <a:close/>
                    <a:moveTo>
                      <a:pt x="1970402" y="559439"/>
                    </a:moveTo>
                    <a:lnTo>
                      <a:pt x="1955312" y="655641"/>
                    </a:lnTo>
                    <a:lnTo>
                      <a:pt x="2060938" y="655641"/>
                    </a:lnTo>
                    <a:lnTo>
                      <a:pt x="2076026" y="559439"/>
                    </a:lnTo>
                    <a:close/>
                    <a:moveTo>
                      <a:pt x="1532811" y="431168"/>
                    </a:moveTo>
                    <a:lnTo>
                      <a:pt x="1654897" y="431168"/>
                    </a:lnTo>
                    <a:lnTo>
                      <a:pt x="1617860" y="575472"/>
                    </a:lnTo>
                    <a:lnTo>
                      <a:pt x="1586310" y="640841"/>
                    </a:lnTo>
                    <a:lnTo>
                      <a:pt x="1524581" y="872713"/>
                    </a:lnTo>
                    <a:lnTo>
                      <a:pt x="1579451" y="864079"/>
                    </a:lnTo>
                    <a:lnTo>
                      <a:pt x="1598655" y="630973"/>
                    </a:lnTo>
                    <a:lnTo>
                      <a:pt x="1715255" y="630973"/>
                    </a:lnTo>
                    <a:lnTo>
                      <a:pt x="1687819" y="983715"/>
                    </a:lnTo>
                    <a:lnTo>
                      <a:pt x="1569849" y="983715"/>
                    </a:lnTo>
                    <a:cubicBezTo>
                      <a:pt x="1570306" y="977137"/>
                      <a:pt x="1570763" y="970559"/>
                      <a:pt x="1571221" y="963981"/>
                    </a:cubicBezTo>
                    <a:lnTo>
                      <a:pt x="1376432" y="982481"/>
                    </a:lnTo>
                    <a:lnTo>
                      <a:pt x="1392893" y="875179"/>
                    </a:lnTo>
                    <a:close/>
                    <a:moveTo>
                      <a:pt x="3561189" y="378744"/>
                    </a:moveTo>
                    <a:lnTo>
                      <a:pt x="3551395" y="452841"/>
                    </a:lnTo>
                    <a:lnTo>
                      <a:pt x="3196334" y="460129"/>
                    </a:lnTo>
                    <a:lnTo>
                      <a:pt x="3192662" y="488066"/>
                    </a:lnTo>
                    <a:lnTo>
                      <a:pt x="3569760" y="488066"/>
                    </a:lnTo>
                    <a:lnTo>
                      <a:pt x="3558740" y="567022"/>
                    </a:lnTo>
                    <a:lnTo>
                      <a:pt x="3181642" y="567022"/>
                    </a:lnTo>
                    <a:lnTo>
                      <a:pt x="3176745" y="594960"/>
                    </a:lnTo>
                    <a:lnTo>
                      <a:pt x="3530580" y="594960"/>
                    </a:lnTo>
                    <a:lnTo>
                      <a:pt x="3490177" y="885272"/>
                    </a:lnTo>
                    <a:lnTo>
                      <a:pt x="3136343" y="885272"/>
                    </a:lnTo>
                    <a:lnTo>
                      <a:pt x="3132669" y="911996"/>
                    </a:lnTo>
                    <a:lnTo>
                      <a:pt x="3509766" y="911996"/>
                    </a:lnTo>
                    <a:lnTo>
                      <a:pt x="3498747" y="986092"/>
                    </a:lnTo>
                    <a:lnTo>
                      <a:pt x="3121650" y="986092"/>
                    </a:lnTo>
                    <a:lnTo>
                      <a:pt x="3117976" y="1014029"/>
                    </a:lnTo>
                    <a:lnTo>
                      <a:pt x="3518337" y="1014029"/>
                    </a:lnTo>
                    <a:lnTo>
                      <a:pt x="3507317" y="1085696"/>
                    </a:lnTo>
                    <a:lnTo>
                      <a:pt x="2483766" y="1085696"/>
                    </a:lnTo>
                    <a:lnTo>
                      <a:pt x="2494786" y="1014029"/>
                    </a:lnTo>
                    <a:lnTo>
                      <a:pt x="2892697" y="1014029"/>
                    </a:lnTo>
                    <a:lnTo>
                      <a:pt x="2896370" y="986092"/>
                    </a:lnTo>
                    <a:lnTo>
                      <a:pt x="2521720" y="986092"/>
                    </a:lnTo>
                    <a:lnTo>
                      <a:pt x="2532740" y="911996"/>
                    </a:lnTo>
                    <a:lnTo>
                      <a:pt x="2907390" y="911996"/>
                    </a:lnTo>
                    <a:lnTo>
                      <a:pt x="2911063" y="885272"/>
                    </a:lnTo>
                    <a:lnTo>
                      <a:pt x="2559675" y="885272"/>
                    </a:lnTo>
                    <a:lnTo>
                      <a:pt x="2600078" y="594960"/>
                    </a:lnTo>
                    <a:lnTo>
                      <a:pt x="2951465" y="594960"/>
                    </a:lnTo>
                    <a:lnTo>
                      <a:pt x="2956363" y="567022"/>
                    </a:lnTo>
                    <a:lnTo>
                      <a:pt x="2581714" y="567022"/>
                    </a:lnTo>
                    <a:lnTo>
                      <a:pt x="2592733" y="488066"/>
                    </a:lnTo>
                    <a:lnTo>
                      <a:pt x="2967383" y="488066"/>
                    </a:lnTo>
                    <a:lnTo>
                      <a:pt x="2971055" y="464987"/>
                    </a:lnTo>
                    <a:lnTo>
                      <a:pt x="2618444" y="471061"/>
                    </a:lnTo>
                    <a:lnTo>
                      <a:pt x="2628238" y="396964"/>
                    </a:lnTo>
                    <a:close/>
                    <a:moveTo>
                      <a:pt x="2003324" y="346067"/>
                    </a:moveTo>
                    <a:lnTo>
                      <a:pt x="1988233" y="442269"/>
                    </a:lnTo>
                    <a:lnTo>
                      <a:pt x="2093859" y="442269"/>
                    </a:lnTo>
                    <a:lnTo>
                      <a:pt x="2108948" y="346067"/>
                    </a:lnTo>
                    <a:close/>
                    <a:moveTo>
                      <a:pt x="4055772" y="322451"/>
                    </a:moveTo>
                    <a:lnTo>
                      <a:pt x="4290342" y="322451"/>
                    </a:lnTo>
                    <a:lnTo>
                      <a:pt x="4213523" y="392754"/>
                    </a:lnTo>
                    <a:lnTo>
                      <a:pt x="4722444" y="392754"/>
                    </a:lnTo>
                    <a:lnTo>
                      <a:pt x="4661074" y="508416"/>
                    </a:lnTo>
                    <a:lnTo>
                      <a:pt x="4087323" y="509923"/>
                    </a:lnTo>
                    <a:lnTo>
                      <a:pt x="3985813" y="603658"/>
                    </a:lnTo>
                    <a:lnTo>
                      <a:pt x="4114759" y="603658"/>
                    </a:lnTo>
                    <a:lnTo>
                      <a:pt x="4124358" y="545690"/>
                    </a:lnTo>
                    <a:lnTo>
                      <a:pt x="4384992" y="545690"/>
                    </a:lnTo>
                    <a:lnTo>
                      <a:pt x="4375390" y="603658"/>
                    </a:lnTo>
                    <a:lnTo>
                      <a:pt x="4663458" y="603658"/>
                    </a:lnTo>
                    <a:lnTo>
                      <a:pt x="4606605" y="719322"/>
                    </a:lnTo>
                    <a:lnTo>
                      <a:pt x="4357558" y="720828"/>
                    </a:lnTo>
                    <a:lnTo>
                      <a:pt x="4346583" y="791130"/>
                    </a:lnTo>
                    <a:lnTo>
                      <a:pt x="4711470" y="791130"/>
                    </a:lnTo>
                    <a:lnTo>
                      <a:pt x="4636412" y="908299"/>
                    </a:lnTo>
                    <a:lnTo>
                      <a:pt x="4328751" y="908299"/>
                    </a:lnTo>
                    <a:lnTo>
                      <a:pt x="4280798" y="1251905"/>
                    </a:lnTo>
                    <a:lnTo>
                      <a:pt x="4050285" y="1023002"/>
                    </a:lnTo>
                    <a:lnTo>
                      <a:pt x="4068118" y="908299"/>
                    </a:lnTo>
                    <a:lnTo>
                      <a:pt x="3598978" y="908299"/>
                    </a:lnTo>
                    <a:lnTo>
                      <a:pt x="3661991" y="792635"/>
                    </a:lnTo>
                    <a:lnTo>
                      <a:pt x="4085949" y="791130"/>
                    </a:lnTo>
                    <a:lnTo>
                      <a:pt x="4096925" y="720828"/>
                    </a:lnTo>
                    <a:lnTo>
                      <a:pt x="3732039" y="720828"/>
                    </a:lnTo>
                    <a:lnTo>
                      <a:pt x="3751244" y="603658"/>
                    </a:lnTo>
                    <a:lnTo>
                      <a:pt x="3852752" y="509923"/>
                    </a:lnTo>
                    <a:lnTo>
                      <a:pt x="3712834" y="509923"/>
                    </a:lnTo>
                    <a:lnTo>
                      <a:pt x="3768181" y="392754"/>
                    </a:lnTo>
                    <a:lnTo>
                      <a:pt x="3978953" y="392754"/>
                    </a:lnTo>
                    <a:close/>
                    <a:moveTo>
                      <a:pt x="2963423" y="76391"/>
                    </a:moveTo>
                    <a:lnTo>
                      <a:pt x="2927566" y="229188"/>
                    </a:lnTo>
                    <a:lnTo>
                      <a:pt x="3212930" y="229188"/>
                    </a:lnTo>
                    <a:lnTo>
                      <a:pt x="3263590" y="79567"/>
                    </a:lnTo>
                    <a:lnTo>
                      <a:pt x="3472996" y="81209"/>
                    </a:lnTo>
                    <a:lnTo>
                      <a:pt x="3426034" y="229188"/>
                    </a:lnTo>
                    <a:lnTo>
                      <a:pt x="3660608" y="229188"/>
                    </a:lnTo>
                    <a:lnTo>
                      <a:pt x="3659280" y="238342"/>
                    </a:lnTo>
                    <a:lnTo>
                      <a:pt x="3723691" y="138454"/>
                    </a:lnTo>
                    <a:lnTo>
                      <a:pt x="4878810" y="135443"/>
                    </a:lnTo>
                    <a:lnTo>
                      <a:pt x="4739585" y="346348"/>
                    </a:lnTo>
                    <a:lnTo>
                      <a:pt x="4543185" y="346348"/>
                    </a:lnTo>
                    <a:lnTo>
                      <a:pt x="4560436" y="252612"/>
                    </a:lnTo>
                    <a:lnTo>
                      <a:pt x="3904869" y="252612"/>
                    </a:lnTo>
                    <a:lnTo>
                      <a:pt x="3887618" y="346348"/>
                    </a:lnTo>
                    <a:lnTo>
                      <a:pt x="3589633" y="346348"/>
                    </a:lnTo>
                    <a:lnTo>
                      <a:pt x="3589749" y="346168"/>
                    </a:lnTo>
                    <a:lnTo>
                      <a:pt x="3407514" y="346168"/>
                    </a:lnTo>
                    <a:lnTo>
                      <a:pt x="3402885" y="371216"/>
                    </a:lnTo>
                    <a:lnTo>
                      <a:pt x="3138990" y="378746"/>
                    </a:lnTo>
                    <a:lnTo>
                      <a:pt x="3143620" y="346168"/>
                    </a:lnTo>
                    <a:lnTo>
                      <a:pt x="2909047" y="346168"/>
                    </a:lnTo>
                    <a:lnTo>
                      <a:pt x="2904417" y="372723"/>
                    </a:lnTo>
                    <a:lnTo>
                      <a:pt x="2640521" y="378746"/>
                    </a:lnTo>
                    <a:lnTo>
                      <a:pt x="2645152" y="346168"/>
                    </a:lnTo>
                    <a:lnTo>
                      <a:pt x="2412121" y="346168"/>
                    </a:lnTo>
                    <a:lnTo>
                      <a:pt x="2412136" y="346067"/>
                    </a:lnTo>
                    <a:lnTo>
                      <a:pt x="2309225" y="346067"/>
                    </a:lnTo>
                    <a:lnTo>
                      <a:pt x="2294135" y="442269"/>
                    </a:lnTo>
                    <a:lnTo>
                      <a:pt x="2395643" y="442269"/>
                    </a:lnTo>
                    <a:lnTo>
                      <a:pt x="2376440" y="559439"/>
                    </a:lnTo>
                    <a:lnTo>
                      <a:pt x="2274931" y="559439"/>
                    </a:lnTo>
                    <a:lnTo>
                      <a:pt x="2259842" y="655641"/>
                    </a:lnTo>
                    <a:lnTo>
                      <a:pt x="2361350" y="655641"/>
                    </a:lnTo>
                    <a:lnTo>
                      <a:pt x="2343518" y="772810"/>
                    </a:lnTo>
                    <a:lnTo>
                      <a:pt x="2242009" y="772810"/>
                    </a:lnTo>
                    <a:lnTo>
                      <a:pt x="2226919" y="869012"/>
                    </a:lnTo>
                    <a:lnTo>
                      <a:pt x="2370954" y="869012"/>
                    </a:lnTo>
                    <a:lnTo>
                      <a:pt x="2353120" y="984948"/>
                    </a:lnTo>
                    <a:lnTo>
                      <a:pt x="1903185" y="984948"/>
                    </a:lnTo>
                    <a:lnTo>
                      <a:pt x="1900441" y="1004682"/>
                    </a:lnTo>
                    <a:lnTo>
                      <a:pt x="1708397" y="1004682"/>
                    </a:lnTo>
                    <a:lnTo>
                      <a:pt x="1815394" y="317699"/>
                    </a:lnTo>
                    <a:lnTo>
                      <a:pt x="1774240" y="330033"/>
                    </a:lnTo>
                    <a:lnTo>
                      <a:pt x="1797560" y="189429"/>
                    </a:lnTo>
                    <a:lnTo>
                      <a:pt x="2040361" y="119128"/>
                    </a:lnTo>
                    <a:lnTo>
                      <a:pt x="2022528" y="228898"/>
                    </a:lnTo>
                    <a:lnTo>
                      <a:pt x="2126781" y="228898"/>
                    </a:lnTo>
                    <a:lnTo>
                      <a:pt x="2133639" y="190663"/>
                    </a:lnTo>
                    <a:lnTo>
                      <a:pt x="2089745" y="143795"/>
                    </a:lnTo>
                    <a:lnTo>
                      <a:pt x="2340775" y="143795"/>
                    </a:lnTo>
                    <a:lnTo>
                      <a:pt x="2327056" y="228898"/>
                    </a:lnTo>
                    <a:lnTo>
                      <a:pt x="2445028" y="228898"/>
                    </a:lnTo>
                    <a:lnTo>
                      <a:pt x="2444946" y="229439"/>
                    </a:lnTo>
                    <a:lnTo>
                      <a:pt x="2714463" y="233706"/>
                    </a:lnTo>
                    <a:lnTo>
                      <a:pt x="2757595" y="76554"/>
                    </a:lnTo>
                    <a:close/>
                    <a:moveTo>
                      <a:pt x="585538" y="0"/>
                    </a:moveTo>
                    <a:lnTo>
                      <a:pt x="784813" y="0"/>
                    </a:lnTo>
                    <a:lnTo>
                      <a:pt x="599895" y="376743"/>
                    </a:lnTo>
                    <a:lnTo>
                      <a:pt x="1164375" y="376240"/>
                    </a:lnTo>
                    <a:lnTo>
                      <a:pt x="1052673" y="513489"/>
                    </a:lnTo>
                    <a:lnTo>
                      <a:pt x="766837" y="512986"/>
                    </a:lnTo>
                    <a:lnTo>
                      <a:pt x="1151105" y="1157863"/>
                    </a:lnTo>
                    <a:lnTo>
                      <a:pt x="1152429" y="1158162"/>
                    </a:lnTo>
                    <a:lnTo>
                      <a:pt x="1388778" y="362101"/>
                    </a:lnTo>
                    <a:lnTo>
                      <a:pt x="1303728" y="362101"/>
                    </a:lnTo>
                    <a:lnTo>
                      <a:pt x="1353186" y="248904"/>
                    </a:lnTo>
                    <a:lnTo>
                      <a:pt x="1424442" y="247397"/>
                    </a:lnTo>
                    <a:lnTo>
                      <a:pt x="1457365" y="140095"/>
                    </a:lnTo>
                    <a:lnTo>
                      <a:pt x="1638436" y="140095"/>
                    </a:lnTo>
                    <a:lnTo>
                      <a:pt x="1604142" y="247397"/>
                    </a:lnTo>
                    <a:lnTo>
                      <a:pt x="1761894" y="247397"/>
                    </a:lnTo>
                    <a:lnTo>
                      <a:pt x="1744061" y="362101"/>
                    </a:lnTo>
                    <a:lnTo>
                      <a:pt x="1532810" y="362101"/>
                    </a:lnTo>
                    <a:lnTo>
                      <a:pt x="1147907" y="1574358"/>
                    </a:lnTo>
                    <a:lnTo>
                      <a:pt x="1079284" y="1438282"/>
                    </a:lnTo>
                    <a:lnTo>
                      <a:pt x="1078474" y="1439929"/>
                    </a:lnTo>
                    <a:lnTo>
                      <a:pt x="1068978" y="1423044"/>
                    </a:lnTo>
                    <a:lnTo>
                      <a:pt x="527192" y="505458"/>
                    </a:lnTo>
                    <a:lnTo>
                      <a:pt x="240513" y="1007149"/>
                    </a:lnTo>
                    <a:lnTo>
                      <a:pt x="0" y="1009157"/>
                    </a:lnTo>
                    <a:lnTo>
                      <a:pt x="286378" y="515495"/>
                    </a:lnTo>
                    <a:lnTo>
                      <a:pt x="70416" y="517504"/>
                    </a:lnTo>
                    <a:lnTo>
                      <a:pt x="180112" y="373228"/>
                    </a:lnTo>
                    <a:lnTo>
                      <a:pt x="365903" y="374734"/>
                    </a:lnTo>
                    <a:close/>
                  </a:path>
                </a:pathLst>
              </a:custGeom>
              <a:solidFill>
                <a:srgbClr val="429B4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pic>
            <p:nvPicPr>
              <p:cNvPr id="45" name="图片 44">
                <a:extLst>
                  <a:ext uri="{FF2B5EF4-FFF2-40B4-BE49-F238E27FC236}">
                    <a16:creationId xmlns:a16="http://schemas.microsoft.com/office/drawing/2014/main" id="{0FD260EB-0DE0-4163-AF3E-BD5071BFE07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997309" y="253690"/>
                <a:ext cx="448287" cy="448287"/>
              </a:xfrm>
              <a:prstGeom prst="roundRect">
                <a:avLst>
                  <a:gd name="adj" fmla="val 50000"/>
                </a:avLst>
              </a:prstGeom>
              <a:ln w="6350">
                <a:solidFill>
                  <a:schemeClr val="bg1"/>
                </a:solidFill>
              </a:ln>
            </p:spPr>
          </p:pic>
        </p:grpSp>
        <p:sp>
          <p:nvSpPr>
            <p:cNvPr id="43" name="TextBox 14">
              <a:extLst>
                <a:ext uri="{FF2B5EF4-FFF2-40B4-BE49-F238E27FC236}">
                  <a16:creationId xmlns:a16="http://schemas.microsoft.com/office/drawing/2014/main" id="{5B95727F-554E-42C4-B75A-08AF68D06C2D}"/>
                </a:ext>
              </a:extLst>
            </p:cNvPr>
            <p:cNvSpPr txBox="1"/>
            <p:nvPr>
              <p:custDataLst>
                <p:tags r:id="rId35"/>
              </p:custDataLst>
            </p:nvPr>
          </p:nvSpPr>
          <p:spPr>
            <a:xfrm>
              <a:off x="11633627" y="357475"/>
              <a:ext cx="485803" cy="240716"/>
            </a:xfrm>
            <a:custGeom>
              <a:avLst/>
              <a:gdLst/>
              <a:ahLst/>
              <a:cxnLst/>
              <a:rect l="l" t="t" r="r" b="b"/>
              <a:pathLst>
                <a:path w="485803" h="240716">
                  <a:moveTo>
                    <a:pt x="413794" y="145561"/>
                  </a:moveTo>
                  <a:lnTo>
                    <a:pt x="413794" y="201368"/>
                  </a:lnTo>
                  <a:lnTo>
                    <a:pt x="458543" y="201368"/>
                  </a:lnTo>
                  <a:lnTo>
                    <a:pt x="458543" y="145561"/>
                  </a:lnTo>
                  <a:close/>
                  <a:moveTo>
                    <a:pt x="300123" y="145561"/>
                  </a:moveTo>
                  <a:lnTo>
                    <a:pt x="300123" y="201368"/>
                  </a:lnTo>
                  <a:lnTo>
                    <a:pt x="342042" y="201368"/>
                  </a:lnTo>
                  <a:lnTo>
                    <a:pt x="342042" y="145561"/>
                  </a:lnTo>
                  <a:close/>
                  <a:moveTo>
                    <a:pt x="386019" y="118300"/>
                  </a:moveTo>
                  <a:lnTo>
                    <a:pt x="485803" y="118300"/>
                  </a:lnTo>
                  <a:lnTo>
                    <a:pt x="485803" y="228371"/>
                  </a:lnTo>
                  <a:lnTo>
                    <a:pt x="386019" y="228371"/>
                  </a:lnTo>
                  <a:close/>
                  <a:moveTo>
                    <a:pt x="272862" y="118300"/>
                  </a:moveTo>
                  <a:lnTo>
                    <a:pt x="369560" y="118300"/>
                  </a:lnTo>
                  <a:lnTo>
                    <a:pt x="369560" y="228371"/>
                  </a:lnTo>
                  <a:lnTo>
                    <a:pt x="272862" y="228371"/>
                  </a:lnTo>
                  <a:close/>
                  <a:moveTo>
                    <a:pt x="324297" y="33947"/>
                  </a:moveTo>
                  <a:lnTo>
                    <a:pt x="324297" y="71752"/>
                  </a:lnTo>
                  <a:lnTo>
                    <a:pt x="434111" y="71752"/>
                  </a:lnTo>
                  <a:lnTo>
                    <a:pt x="434111" y="33947"/>
                  </a:lnTo>
                  <a:close/>
                  <a:moveTo>
                    <a:pt x="294979" y="7201"/>
                  </a:moveTo>
                  <a:lnTo>
                    <a:pt x="463429" y="7201"/>
                  </a:lnTo>
                  <a:lnTo>
                    <a:pt x="463429" y="98498"/>
                  </a:lnTo>
                  <a:lnTo>
                    <a:pt x="294979" y="98498"/>
                  </a:lnTo>
                  <a:close/>
                  <a:moveTo>
                    <a:pt x="56578" y="1286"/>
                  </a:moveTo>
                  <a:lnTo>
                    <a:pt x="86153" y="10287"/>
                  </a:lnTo>
                  <a:cubicBezTo>
                    <a:pt x="82553" y="20574"/>
                    <a:pt x="78995" y="29832"/>
                    <a:pt x="75480" y="38062"/>
                  </a:cubicBezTo>
                  <a:cubicBezTo>
                    <a:pt x="71966" y="46291"/>
                    <a:pt x="68408" y="54264"/>
                    <a:pt x="64808" y="61979"/>
                  </a:cubicBezTo>
                  <a:lnTo>
                    <a:pt x="64808" y="239172"/>
                  </a:lnTo>
                  <a:lnTo>
                    <a:pt x="35490" y="239172"/>
                  </a:lnTo>
                  <a:lnTo>
                    <a:pt x="35490" y="116757"/>
                  </a:lnTo>
                  <a:cubicBezTo>
                    <a:pt x="33604" y="119672"/>
                    <a:pt x="31632" y="122672"/>
                    <a:pt x="29575" y="125758"/>
                  </a:cubicBezTo>
                  <a:cubicBezTo>
                    <a:pt x="27517" y="128844"/>
                    <a:pt x="25374" y="131930"/>
                    <a:pt x="23145" y="135017"/>
                  </a:cubicBezTo>
                  <a:lnTo>
                    <a:pt x="0" y="119072"/>
                  </a:lnTo>
                  <a:cubicBezTo>
                    <a:pt x="5143" y="111185"/>
                    <a:pt x="10329" y="102570"/>
                    <a:pt x="15559" y="93226"/>
                  </a:cubicBezTo>
                  <a:cubicBezTo>
                    <a:pt x="20788" y="83882"/>
                    <a:pt x="25888" y="74152"/>
                    <a:pt x="30861" y="64036"/>
                  </a:cubicBezTo>
                  <a:cubicBezTo>
                    <a:pt x="35833" y="53921"/>
                    <a:pt x="40505" y="43548"/>
                    <a:pt x="44877" y="32918"/>
                  </a:cubicBezTo>
                  <a:cubicBezTo>
                    <a:pt x="49249" y="22288"/>
                    <a:pt x="53149" y="11744"/>
                    <a:pt x="56578" y="1286"/>
                  </a:cubicBezTo>
                  <a:close/>
                  <a:moveTo>
                    <a:pt x="120100" y="0"/>
                  </a:moveTo>
                  <a:lnTo>
                    <a:pt x="148647" y="8229"/>
                  </a:lnTo>
                  <a:cubicBezTo>
                    <a:pt x="146932" y="13030"/>
                    <a:pt x="145261" y="17616"/>
                    <a:pt x="143632" y="21988"/>
                  </a:cubicBezTo>
                  <a:cubicBezTo>
                    <a:pt x="142003" y="26360"/>
                    <a:pt x="140331" y="30689"/>
                    <a:pt x="138617" y="34975"/>
                  </a:cubicBezTo>
                  <a:lnTo>
                    <a:pt x="235057" y="34975"/>
                  </a:lnTo>
                  <a:lnTo>
                    <a:pt x="235057" y="64036"/>
                  </a:lnTo>
                  <a:lnTo>
                    <a:pt x="159962" y="64036"/>
                  </a:lnTo>
                  <a:lnTo>
                    <a:pt x="159962" y="96183"/>
                  </a:lnTo>
                  <a:lnTo>
                    <a:pt x="222456" y="96183"/>
                  </a:lnTo>
                  <a:lnTo>
                    <a:pt x="222456" y="124987"/>
                  </a:lnTo>
                  <a:lnTo>
                    <a:pt x="159962" y="124987"/>
                  </a:lnTo>
                  <a:lnTo>
                    <a:pt x="159962" y="158934"/>
                  </a:lnTo>
                  <a:lnTo>
                    <a:pt x="227857" y="158934"/>
                  </a:lnTo>
                  <a:lnTo>
                    <a:pt x="227857" y="189023"/>
                  </a:lnTo>
                  <a:lnTo>
                    <a:pt x="159962" y="189023"/>
                  </a:lnTo>
                  <a:lnTo>
                    <a:pt x="159962" y="240716"/>
                  </a:lnTo>
                  <a:lnTo>
                    <a:pt x="130644" y="240716"/>
                  </a:lnTo>
                  <a:lnTo>
                    <a:pt x="130644" y="64036"/>
                  </a:lnTo>
                  <a:lnTo>
                    <a:pt x="125501" y="64036"/>
                  </a:lnTo>
                  <a:cubicBezTo>
                    <a:pt x="120529" y="73980"/>
                    <a:pt x="115085" y="83496"/>
                    <a:pt x="109170" y="92583"/>
                  </a:cubicBezTo>
                  <a:cubicBezTo>
                    <a:pt x="103255" y="101670"/>
                    <a:pt x="96526" y="110671"/>
                    <a:pt x="88982" y="119586"/>
                  </a:cubicBezTo>
                  <a:lnTo>
                    <a:pt x="66865" y="100812"/>
                  </a:lnTo>
                  <a:cubicBezTo>
                    <a:pt x="72180" y="94297"/>
                    <a:pt x="77366" y="87139"/>
                    <a:pt x="82424" y="79338"/>
                  </a:cubicBezTo>
                  <a:cubicBezTo>
                    <a:pt x="87482" y="71537"/>
                    <a:pt x="92282" y="63308"/>
                    <a:pt x="96826" y="54649"/>
                  </a:cubicBezTo>
                  <a:cubicBezTo>
                    <a:pt x="101369" y="45991"/>
                    <a:pt x="105613" y="37033"/>
                    <a:pt x="109556" y="27775"/>
                  </a:cubicBezTo>
                  <a:cubicBezTo>
                    <a:pt x="113499" y="18516"/>
                    <a:pt x="117014" y="9258"/>
                    <a:pt x="120100" y="0"/>
                  </a:cubicBezTo>
                  <a:close/>
                </a:path>
              </a:pathLst>
            </a:custGeom>
            <a:solidFill>
              <a:srgbClr val="429B41"/>
            </a:solidFill>
            <a:ln>
              <a:noFill/>
            </a:ln>
            <a:effectLst>
              <a:glow>
                <a:srgbClr val="000000"/>
              </a:glo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endParaRPr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B756EDA2-659B-4DDB-B0D4-D8314F172D75}"/>
              </a:ext>
            </a:extLst>
          </p:cNvPr>
          <p:cNvGrpSpPr/>
          <p:nvPr/>
        </p:nvGrpSpPr>
        <p:grpSpPr>
          <a:xfrm>
            <a:off x="-3571577" y="-169241"/>
            <a:ext cx="18129487" cy="9319868"/>
            <a:chOff x="-75298" y="-169241"/>
            <a:chExt cx="18129487" cy="9319868"/>
          </a:xfrm>
        </p:grpSpPr>
        <p:pic>
          <p:nvPicPr>
            <p:cNvPr id="3" name="PA-图片 2">
              <a:extLst>
                <a:ext uri="{FF2B5EF4-FFF2-40B4-BE49-F238E27FC236}">
                  <a16:creationId xmlns:a16="http://schemas.microsoft.com/office/drawing/2014/main" id="{936929EB-6C57-4F4D-9FE1-1ADE534F92C6}"/>
                </a:ext>
              </a:extLst>
            </p:cNvPr>
            <p:cNvPicPr>
              <a:picLocks noChangeAspect="1"/>
            </p:cNvPicPr>
            <p:nvPr>
              <p:custDataLst>
                <p:tags r:id="rId25"/>
              </p:custDataLst>
            </p:nvPr>
          </p:nvPicPr>
          <p:blipFill>
            <a:blip r:embed="rId3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2825000">
              <a:off x="11945503" y="6189972"/>
              <a:ext cx="2960655" cy="2960655"/>
            </a:xfrm>
            <a:prstGeom prst="rect">
              <a:avLst/>
            </a:prstGeom>
          </p:spPr>
        </p:pic>
        <p:pic>
          <p:nvPicPr>
            <p:cNvPr id="77" name="PA-图片 2">
              <a:extLst>
                <a:ext uri="{FF2B5EF4-FFF2-40B4-BE49-F238E27FC236}">
                  <a16:creationId xmlns:a16="http://schemas.microsoft.com/office/drawing/2014/main" id="{8B61A796-806C-449C-86DC-A5C291F9577A}"/>
                </a:ext>
              </a:extLst>
            </p:cNvPr>
            <p:cNvPicPr>
              <a:picLocks noChangeAspect="1"/>
            </p:cNvPicPr>
            <p:nvPr>
              <p:custDataLst>
                <p:tags r:id="rId26"/>
              </p:custDataLst>
            </p:nvPr>
          </p:nvPicPr>
          <p:blipFill>
            <a:blip r:embed="rId3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8100000">
              <a:off x="-75298" y="92578"/>
              <a:ext cx="2960655" cy="2960655"/>
            </a:xfrm>
            <a:prstGeom prst="rect">
              <a:avLst/>
            </a:prstGeom>
          </p:spPr>
        </p:pic>
        <p:pic>
          <p:nvPicPr>
            <p:cNvPr id="83" name="PA-图片 2">
              <a:extLst>
                <a:ext uri="{FF2B5EF4-FFF2-40B4-BE49-F238E27FC236}">
                  <a16:creationId xmlns:a16="http://schemas.microsoft.com/office/drawing/2014/main" id="{5D24EF8A-221E-4003-AA01-3B4C27921742}"/>
                </a:ext>
              </a:extLst>
            </p:cNvPr>
            <p:cNvPicPr>
              <a:picLocks noChangeAspect="1"/>
            </p:cNvPicPr>
            <p:nvPr>
              <p:custDataLst>
                <p:tags r:id="rId27"/>
              </p:custDataLst>
            </p:nvPr>
          </p:nvPicPr>
          <p:blipFill>
            <a:blip r:embed="rId3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025000">
              <a:off x="12344848" y="-169241"/>
              <a:ext cx="2960655" cy="2960655"/>
            </a:xfrm>
            <a:prstGeom prst="rect">
              <a:avLst/>
            </a:prstGeom>
          </p:spPr>
        </p:pic>
        <p:pic>
          <p:nvPicPr>
            <p:cNvPr id="84" name="PA-图片 2">
              <a:extLst>
                <a:ext uri="{FF2B5EF4-FFF2-40B4-BE49-F238E27FC236}">
                  <a16:creationId xmlns:a16="http://schemas.microsoft.com/office/drawing/2014/main" id="{0AA77E14-10C1-41A2-8492-C73466B4F9E7}"/>
                </a:ext>
              </a:extLst>
            </p:cNvPr>
            <p:cNvPicPr>
              <a:picLocks noChangeAspect="1"/>
            </p:cNvPicPr>
            <p:nvPr>
              <p:custDataLst>
                <p:tags r:id="rId28"/>
              </p:custDataLst>
            </p:nvPr>
          </p:nvPicPr>
          <p:blipFill>
            <a:blip r:embed="rId3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350000">
              <a:off x="5299235" y="1245752"/>
              <a:ext cx="2960655" cy="2960655"/>
            </a:xfrm>
            <a:prstGeom prst="rect">
              <a:avLst/>
            </a:prstGeom>
          </p:spPr>
        </p:pic>
        <p:pic>
          <p:nvPicPr>
            <p:cNvPr id="90" name="PA-图片 2">
              <a:extLst>
                <a:ext uri="{FF2B5EF4-FFF2-40B4-BE49-F238E27FC236}">
                  <a16:creationId xmlns:a16="http://schemas.microsoft.com/office/drawing/2014/main" id="{C8377B95-C633-4093-8529-68AA3F7EC966}"/>
                </a:ext>
              </a:extLst>
            </p:cNvPr>
            <p:cNvPicPr>
              <a:picLocks noChangeAspect="1"/>
            </p:cNvPicPr>
            <p:nvPr>
              <p:custDataLst>
                <p:tags r:id="rId29"/>
              </p:custDataLst>
            </p:nvPr>
          </p:nvPicPr>
          <p:blipFill>
            <a:blip r:embed="rId3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3375000">
              <a:off x="7881007" y="762960"/>
              <a:ext cx="2960655" cy="2960655"/>
            </a:xfrm>
            <a:prstGeom prst="rect">
              <a:avLst/>
            </a:prstGeom>
          </p:spPr>
        </p:pic>
        <p:pic>
          <p:nvPicPr>
            <p:cNvPr id="91" name="PA-图片 2">
              <a:extLst>
                <a:ext uri="{FF2B5EF4-FFF2-40B4-BE49-F238E27FC236}">
                  <a16:creationId xmlns:a16="http://schemas.microsoft.com/office/drawing/2014/main" id="{C2C9A064-4613-429D-B9CB-67A21D1A834C}"/>
                </a:ext>
              </a:extLst>
            </p:cNvPr>
            <p:cNvPicPr>
              <a:picLocks noChangeAspect="1"/>
            </p:cNvPicPr>
            <p:nvPr>
              <p:custDataLst>
                <p:tags r:id="rId30"/>
              </p:custDataLst>
            </p:nvPr>
          </p:nvPicPr>
          <p:blipFill>
            <a:blip r:embed="rId3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1475000">
              <a:off x="3691721" y="2894176"/>
              <a:ext cx="2960655" cy="2960655"/>
            </a:xfrm>
            <a:prstGeom prst="rect">
              <a:avLst/>
            </a:prstGeom>
          </p:spPr>
        </p:pic>
        <p:pic>
          <p:nvPicPr>
            <p:cNvPr id="97" name="PA-图片 2">
              <a:extLst>
                <a:ext uri="{FF2B5EF4-FFF2-40B4-BE49-F238E27FC236}">
                  <a16:creationId xmlns:a16="http://schemas.microsoft.com/office/drawing/2014/main" id="{5A3B8931-341D-458E-A782-CC2F7534C4C3}"/>
                </a:ext>
              </a:extLst>
            </p:cNvPr>
            <p:cNvPicPr>
              <a:picLocks noChangeAspect="1"/>
            </p:cNvPicPr>
            <p:nvPr>
              <p:custDataLst>
                <p:tags r:id="rId31"/>
              </p:custDataLst>
            </p:nvPr>
          </p:nvPicPr>
          <p:blipFill>
            <a:blip r:embed="rId3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700000">
              <a:off x="1301706" y="2594633"/>
              <a:ext cx="2960655" cy="2960655"/>
            </a:xfrm>
            <a:prstGeom prst="rect">
              <a:avLst/>
            </a:prstGeom>
          </p:spPr>
        </p:pic>
        <p:pic>
          <p:nvPicPr>
            <p:cNvPr id="98" name="PA-图片 2">
              <a:extLst>
                <a:ext uri="{FF2B5EF4-FFF2-40B4-BE49-F238E27FC236}">
                  <a16:creationId xmlns:a16="http://schemas.microsoft.com/office/drawing/2014/main" id="{320DC0BB-B8AF-40BC-BBA5-B08B78BBF1A0}"/>
                </a:ext>
              </a:extLst>
            </p:cNvPr>
            <p:cNvPicPr>
              <a:picLocks noChangeAspect="1"/>
            </p:cNvPicPr>
            <p:nvPr>
              <p:custDataLst>
                <p:tags r:id="rId32"/>
              </p:custDataLst>
            </p:nvPr>
          </p:nvPicPr>
          <p:blipFill>
            <a:blip r:embed="rId3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875000">
              <a:off x="3417812" y="5499296"/>
              <a:ext cx="2960655" cy="2960655"/>
            </a:xfrm>
            <a:prstGeom prst="rect">
              <a:avLst/>
            </a:prstGeom>
          </p:spPr>
        </p:pic>
        <p:pic>
          <p:nvPicPr>
            <p:cNvPr id="104" name="PA-图片 2">
              <a:extLst>
                <a:ext uri="{FF2B5EF4-FFF2-40B4-BE49-F238E27FC236}">
                  <a16:creationId xmlns:a16="http://schemas.microsoft.com/office/drawing/2014/main" id="{21637113-DF75-42DE-84DC-BE5DD4E7D59F}"/>
                </a:ext>
              </a:extLst>
            </p:cNvPr>
            <p:cNvPicPr>
              <a:picLocks noChangeAspect="1"/>
            </p:cNvPicPr>
            <p:nvPr>
              <p:custDataLst>
                <p:tags r:id="rId33"/>
              </p:custDataLst>
            </p:nvPr>
          </p:nvPicPr>
          <p:blipFill>
            <a:blip r:embed="rId3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4850000">
              <a:off x="8985901" y="4212277"/>
              <a:ext cx="2960655" cy="2960655"/>
            </a:xfrm>
            <a:prstGeom prst="rect">
              <a:avLst/>
            </a:prstGeom>
          </p:spPr>
        </p:pic>
        <p:pic>
          <p:nvPicPr>
            <p:cNvPr id="105" name="PA-图片 2">
              <a:extLst>
                <a:ext uri="{FF2B5EF4-FFF2-40B4-BE49-F238E27FC236}">
                  <a16:creationId xmlns:a16="http://schemas.microsoft.com/office/drawing/2014/main" id="{606654D1-815F-4F34-B938-232501E4615C}"/>
                </a:ext>
              </a:extLst>
            </p:cNvPr>
            <p:cNvPicPr>
              <a:picLocks noChangeAspect="1"/>
            </p:cNvPicPr>
            <p:nvPr>
              <p:custDataLst>
                <p:tags r:id="rId34"/>
              </p:custDataLst>
            </p:nvPr>
          </p:nvPicPr>
          <p:blipFill>
            <a:blip r:embed="rId3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4175000">
              <a:off x="15093534" y="2928967"/>
              <a:ext cx="2960655" cy="2960655"/>
            </a:xfrm>
            <a:prstGeom prst="rect">
              <a:avLst/>
            </a:prstGeom>
          </p:spPr>
        </p:pic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639B1B15-64A9-415C-8BAC-33B152A0E292}"/>
              </a:ext>
            </a:extLst>
          </p:cNvPr>
          <p:cNvGrpSpPr/>
          <p:nvPr/>
        </p:nvGrpSpPr>
        <p:grpSpPr>
          <a:xfrm>
            <a:off x="-1616119" y="-573246"/>
            <a:ext cx="17771502" cy="7598877"/>
            <a:chOff x="560501" y="-573246"/>
            <a:chExt cx="17771502" cy="7598877"/>
          </a:xfrm>
        </p:grpSpPr>
        <p:pic>
          <p:nvPicPr>
            <p:cNvPr id="78" name="PA-图片 2">
              <a:extLst>
                <a:ext uri="{FF2B5EF4-FFF2-40B4-BE49-F238E27FC236}">
                  <a16:creationId xmlns:a16="http://schemas.microsoft.com/office/drawing/2014/main" id="{D732C0C0-45F1-468E-BE67-6E5288D121C9}"/>
                </a:ext>
              </a:extLst>
            </p:cNvPr>
            <p:cNvPicPr>
              <a:picLocks noChangeAspect="1"/>
            </p:cNvPicPr>
            <p:nvPr>
              <p:custDataLst>
                <p:tags r:id="rId10"/>
              </p:custDataLst>
            </p:nvPr>
          </p:nvPicPr>
          <p:blipFill>
            <a:blip r:embed="rId3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0125000">
              <a:off x="6425218" y="4217550"/>
              <a:ext cx="1656891" cy="1656891"/>
            </a:xfrm>
            <a:prstGeom prst="rect">
              <a:avLst/>
            </a:prstGeom>
          </p:spPr>
        </p:pic>
        <p:pic>
          <p:nvPicPr>
            <p:cNvPr id="79" name="PA-图片 2">
              <a:extLst>
                <a:ext uri="{FF2B5EF4-FFF2-40B4-BE49-F238E27FC236}">
                  <a16:creationId xmlns:a16="http://schemas.microsoft.com/office/drawing/2014/main" id="{E5D7B333-DCCC-4679-B988-E1C9F74F9A9B}"/>
                </a:ext>
              </a:extLst>
            </p:cNvPr>
            <p:cNvPicPr>
              <a:picLocks noChangeAspect="1"/>
            </p:cNvPicPr>
            <p:nvPr>
              <p:custDataLst>
                <p:tags r:id="rId11"/>
              </p:custDataLst>
            </p:nvPr>
          </p:nvPicPr>
          <p:blipFill>
            <a:blip r:embed="rId3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6750000">
              <a:off x="8751682" y="3653526"/>
              <a:ext cx="1365761" cy="1365761"/>
            </a:xfrm>
            <a:prstGeom prst="rect">
              <a:avLst/>
            </a:prstGeom>
          </p:spPr>
        </p:pic>
        <p:pic>
          <p:nvPicPr>
            <p:cNvPr id="80" name="PA-图片 2">
              <a:extLst>
                <a:ext uri="{FF2B5EF4-FFF2-40B4-BE49-F238E27FC236}">
                  <a16:creationId xmlns:a16="http://schemas.microsoft.com/office/drawing/2014/main" id="{36E5EB47-E3ED-46E3-960B-E6F33511B346}"/>
                </a:ext>
              </a:extLst>
            </p:cNvPr>
            <p:cNvPicPr>
              <a:picLocks noChangeAspect="1"/>
            </p:cNvPicPr>
            <p:nvPr>
              <p:custDataLst>
                <p:tags r:id="rId12"/>
              </p:custDataLst>
            </p:nvPr>
          </p:nvPicPr>
          <p:blipFill>
            <a:blip r:embed="rId3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0250000">
              <a:off x="11762901" y="-573246"/>
              <a:ext cx="1365761" cy="1365761"/>
            </a:xfrm>
            <a:prstGeom prst="rect">
              <a:avLst/>
            </a:prstGeom>
          </p:spPr>
        </p:pic>
        <p:pic>
          <p:nvPicPr>
            <p:cNvPr id="85" name="PA-图片 2">
              <a:extLst>
                <a:ext uri="{FF2B5EF4-FFF2-40B4-BE49-F238E27FC236}">
                  <a16:creationId xmlns:a16="http://schemas.microsoft.com/office/drawing/2014/main" id="{65CDEA2F-9A01-43D0-B094-1F3FDA8E0C0A}"/>
                </a:ext>
              </a:extLst>
            </p:cNvPr>
            <p:cNvPicPr>
              <a:picLocks noChangeAspect="1"/>
            </p:cNvPicPr>
            <p:nvPr>
              <p:custDataLst>
                <p:tags r:id="rId13"/>
              </p:custDataLst>
            </p:nvPr>
          </p:nvPicPr>
          <p:blipFill>
            <a:blip r:embed="rId3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16966242" y="2063239"/>
              <a:ext cx="1365761" cy="1365761"/>
            </a:xfrm>
            <a:prstGeom prst="rect">
              <a:avLst/>
            </a:prstGeom>
          </p:spPr>
        </p:pic>
        <p:pic>
          <p:nvPicPr>
            <p:cNvPr id="86" name="PA-图片 2">
              <a:extLst>
                <a:ext uri="{FF2B5EF4-FFF2-40B4-BE49-F238E27FC236}">
                  <a16:creationId xmlns:a16="http://schemas.microsoft.com/office/drawing/2014/main" id="{6F60DEC3-C0DA-439A-9E0A-9BFF194BC4DD}"/>
                </a:ext>
              </a:extLst>
            </p:cNvPr>
            <p:cNvPicPr>
              <a:picLocks noChangeAspect="1"/>
            </p:cNvPicPr>
            <p:nvPr>
              <p:custDataLst>
                <p:tags r:id="rId14"/>
              </p:custDataLst>
            </p:nvPr>
          </p:nvPicPr>
          <p:blipFill>
            <a:blip r:embed="rId3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7550000">
              <a:off x="14557842" y="5525609"/>
              <a:ext cx="1365761" cy="1365761"/>
            </a:xfrm>
            <a:prstGeom prst="rect">
              <a:avLst/>
            </a:prstGeom>
          </p:spPr>
        </p:pic>
        <p:pic>
          <p:nvPicPr>
            <p:cNvPr id="87" name="PA-图片 2">
              <a:extLst>
                <a:ext uri="{FF2B5EF4-FFF2-40B4-BE49-F238E27FC236}">
                  <a16:creationId xmlns:a16="http://schemas.microsoft.com/office/drawing/2014/main" id="{CDA6FAF8-A8FB-4557-A3A0-EBEE53010213}"/>
                </a:ext>
              </a:extLst>
            </p:cNvPr>
            <p:cNvPicPr>
              <a:picLocks noChangeAspect="1"/>
            </p:cNvPicPr>
            <p:nvPr>
              <p:custDataLst>
                <p:tags r:id="rId15"/>
              </p:custDataLst>
            </p:nvPr>
          </p:nvPicPr>
          <p:blipFill>
            <a:blip r:embed="rId3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8775000">
              <a:off x="15041048" y="1523477"/>
              <a:ext cx="1365761" cy="1365761"/>
            </a:xfrm>
            <a:prstGeom prst="rect">
              <a:avLst/>
            </a:prstGeom>
          </p:spPr>
        </p:pic>
        <p:pic>
          <p:nvPicPr>
            <p:cNvPr id="92" name="PA-图片 2">
              <a:extLst>
                <a:ext uri="{FF2B5EF4-FFF2-40B4-BE49-F238E27FC236}">
                  <a16:creationId xmlns:a16="http://schemas.microsoft.com/office/drawing/2014/main" id="{264298F9-C281-4638-84B2-0237D3F91F54}"/>
                </a:ext>
              </a:extLst>
            </p:cNvPr>
            <p:cNvPicPr>
              <a:picLocks noChangeAspect="1"/>
            </p:cNvPicPr>
            <p:nvPr>
              <p:custDataLst>
                <p:tags r:id="rId16"/>
              </p:custDataLst>
            </p:nvPr>
          </p:nvPicPr>
          <p:blipFill>
            <a:blip r:embed="rId3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2150000">
              <a:off x="6496990" y="-139723"/>
              <a:ext cx="1365761" cy="1365761"/>
            </a:xfrm>
            <a:prstGeom prst="rect">
              <a:avLst/>
            </a:prstGeom>
          </p:spPr>
        </p:pic>
        <p:pic>
          <p:nvPicPr>
            <p:cNvPr id="93" name="PA-图片 2">
              <a:extLst>
                <a:ext uri="{FF2B5EF4-FFF2-40B4-BE49-F238E27FC236}">
                  <a16:creationId xmlns:a16="http://schemas.microsoft.com/office/drawing/2014/main" id="{024FBD42-896A-48CA-A8CE-924BED5F6884}"/>
                </a:ext>
              </a:extLst>
            </p:cNvPr>
            <p:cNvPicPr>
              <a:picLocks noChangeAspect="1"/>
            </p:cNvPicPr>
            <p:nvPr>
              <p:custDataLst>
                <p:tags r:id="rId17"/>
              </p:custDataLst>
            </p:nvPr>
          </p:nvPicPr>
          <p:blipFill>
            <a:blip r:embed="rId3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8225000">
              <a:off x="5333021" y="5331876"/>
              <a:ext cx="1365761" cy="1365761"/>
            </a:xfrm>
            <a:prstGeom prst="rect">
              <a:avLst/>
            </a:prstGeom>
          </p:spPr>
        </p:pic>
        <p:pic>
          <p:nvPicPr>
            <p:cNvPr id="94" name="PA-图片 2">
              <a:extLst>
                <a:ext uri="{FF2B5EF4-FFF2-40B4-BE49-F238E27FC236}">
                  <a16:creationId xmlns:a16="http://schemas.microsoft.com/office/drawing/2014/main" id="{214A218A-4B9B-4912-B5D6-00C60ABFE202}"/>
                </a:ext>
              </a:extLst>
            </p:cNvPr>
            <p:cNvPicPr>
              <a:picLocks noChangeAspect="1"/>
            </p:cNvPicPr>
            <p:nvPr>
              <p:custDataLst>
                <p:tags r:id="rId18"/>
              </p:custDataLst>
            </p:nvPr>
          </p:nvPicPr>
          <p:blipFill>
            <a:blip r:embed="rId3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5525000">
              <a:off x="12254723" y="5659870"/>
              <a:ext cx="1365761" cy="1365761"/>
            </a:xfrm>
            <a:prstGeom prst="rect">
              <a:avLst/>
            </a:prstGeom>
          </p:spPr>
        </p:pic>
        <p:pic>
          <p:nvPicPr>
            <p:cNvPr id="99" name="PA-图片 2">
              <a:extLst>
                <a:ext uri="{FF2B5EF4-FFF2-40B4-BE49-F238E27FC236}">
                  <a16:creationId xmlns:a16="http://schemas.microsoft.com/office/drawing/2014/main" id="{F4801187-769A-45DC-A9F7-82FA7A52EBF8}"/>
                </a:ext>
              </a:extLst>
            </p:cNvPr>
            <p:cNvPicPr>
              <a:picLocks noChangeAspect="1"/>
            </p:cNvPicPr>
            <p:nvPr>
              <p:custDataLst>
                <p:tags r:id="rId19"/>
              </p:custDataLst>
            </p:nvPr>
          </p:nvPicPr>
          <p:blipFill>
            <a:blip r:embed="rId3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10671977" y="3947514"/>
              <a:ext cx="1365761" cy="1365761"/>
            </a:xfrm>
            <a:prstGeom prst="rect">
              <a:avLst/>
            </a:prstGeom>
          </p:spPr>
        </p:pic>
        <p:pic>
          <p:nvPicPr>
            <p:cNvPr id="100" name="PA-图片 2">
              <a:extLst>
                <a:ext uri="{FF2B5EF4-FFF2-40B4-BE49-F238E27FC236}">
                  <a16:creationId xmlns:a16="http://schemas.microsoft.com/office/drawing/2014/main" id="{DB325881-267E-433D-9CE7-851079C91478}"/>
                </a:ext>
              </a:extLst>
            </p:cNvPr>
            <p:cNvPicPr>
              <a:picLocks noChangeAspect="1"/>
            </p:cNvPicPr>
            <p:nvPr>
              <p:custDataLst>
                <p:tags r:id="rId20"/>
              </p:custDataLst>
            </p:nvPr>
          </p:nvPicPr>
          <p:blipFill>
            <a:blip r:embed="rId3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521257" y="3043533"/>
              <a:ext cx="1365761" cy="1365761"/>
            </a:xfrm>
            <a:prstGeom prst="rect">
              <a:avLst/>
            </a:prstGeom>
          </p:spPr>
        </p:pic>
        <p:pic>
          <p:nvPicPr>
            <p:cNvPr id="101" name="PA-图片 2">
              <a:extLst>
                <a:ext uri="{FF2B5EF4-FFF2-40B4-BE49-F238E27FC236}">
                  <a16:creationId xmlns:a16="http://schemas.microsoft.com/office/drawing/2014/main" id="{E476BA57-737A-4830-AC3F-80523E6CEC7E}"/>
                </a:ext>
              </a:extLst>
            </p:cNvPr>
            <p:cNvPicPr>
              <a:picLocks noChangeAspect="1"/>
            </p:cNvPicPr>
            <p:nvPr>
              <p:custDataLst>
                <p:tags r:id="rId21"/>
              </p:custDataLst>
            </p:nvPr>
          </p:nvPicPr>
          <p:blipFill>
            <a:blip r:embed="rId3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9575000">
              <a:off x="9027575" y="381160"/>
              <a:ext cx="1365761" cy="1365761"/>
            </a:xfrm>
            <a:prstGeom prst="rect">
              <a:avLst/>
            </a:prstGeom>
          </p:spPr>
        </p:pic>
        <p:pic>
          <p:nvPicPr>
            <p:cNvPr id="102" name="PA-图片 2">
              <a:extLst>
                <a:ext uri="{FF2B5EF4-FFF2-40B4-BE49-F238E27FC236}">
                  <a16:creationId xmlns:a16="http://schemas.microsoft.com/office/drawing/2014/main" id="{5DB86741-B276-48F4-A3C3-77C91C823E81}"/>
                </a:ext>
              </a:extLst>
            </p:cNvPr>
            <p:cNvPicPr>
              <a:picLocks noChangeAspect="1"/>
            </p:cNvPicPr>
            <p:nvPr>
              <p:custDataLst>
                <p:tags r:id="rId22"/>
              </p:custDataLst>
            </p:nvPr>
          </p:nvPicPr>
          <p:blipFill>
            <a:blip r:embed="rId3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0925000">
              <a:off x="560501" y="2785232"/>
              <a:ext cx="1365761" cy="1365761"/>
            </a:xfrm>
            <a:prstGeom prst="rect">
              <a:avLst/>
            </a:prstGeom>
          </p:spPr>
        </p:pic>
        <p:pic>
          <p:nvPicPr>
            <p:cNvPr id="106" name="PA-图片 2">
              <a:extLst>
                <a:ext uri="{FF2B5EF4-FFF2-40B4-BE49-F238E27FC236}">
                  <a16:creationId xmlns:a16="http://schemas.microsoft.com/office/drawing/2014/main" id="{48B6314F-352E-4E8E-B816-56746803575A}"/>
                </a:ext>
              </a:extLst>
            </p:cNvPr>
            <p:cNvPicPr>
              <a:picLocks noChangeAspect="1"/>
            </p:cNvPicPr>
            <p:nvPr>
              <p:custDataLst>
                <p:tags r:id="rId23"/>
              </p:custDataLst>
            </p:nvPr>
          </p:nvPicPr>
          <p:blipFill>
            <a:blip r:embed="rId3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0332964">
              <a:off x="10267709" y="1240075"/>
              <a:ext cx="1365761" cy="1365761"/>
            </a:xfrm>
            <a:prstGeom prst="rect">
              <a:avLst/>
            </a:prstGeom>
          </p:spPr>
        </p:pic>
        <p:pic>
          <p:nvPicPr>
            <p:cNvPr id="107" name="PA-图片 2">
              <a:extLst>
                <a:ext uri="{FF2B5EF4-FFF2-40B4-BE49-F238E27FC236}">
                  <a16:creationId xmlns:a16="http://schemas.microsoft.com/office/drawing/2014/main" id="{7F05982F-1032-4F84-A009-B39DCBE17DE0}"/>
                </a:ext>
              </a:extLst>
            </p:cNvPr>
            <p:cNvPicPr>
              <a:picLocks noChangeAspect="1"/>
            </p:cNvPicPr>
            <p:nvPr>
              <p:custDataLst>
                <p:tags r:id="rId24"/>
              </p:custDataLst>
            </p:nvPr>
          </p:nvPicPr>
          <p:blipFill>
            <a:blip r:embed="rId3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675000">
              <a:off x="2390500" y="4976705"/>
              <a:ext cx="1365761" cy="1365761"/>
            </a:xfrm>
            <a:prstGeom prst="rect">
              <a:avLst/>
            </a:prstGeom>
          </p:spPr>
        </p:pic>
      </p:grpSp>
      <p:sp>
        <p:nvSpPr>
          <p:cNvPr id="40" name="TextBox 42">
            <a:extLst>
              <a:ext uri="{FF2B5EF4-FFF2-40B4-BE49-F238E27FC236}">
                <a16:creationId xmlns:a16="http://schemas.microsoft.com/office/drawing/2014/main" id="{C765C490-676C-43D1-962C-A0C37594E1C1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2153750" y="2962218"/>
            <a:ext cx="7884499" cy="933564"/>
          </a:xfrm>
          <a:custGeom>
            <a:avLst/>
            <a:gdLst/>
            <a:ahLst/>
            <a:cxnLst/>
            <a:rect l="l" t="t" r="r" b="b"/>
            <a:pathLst>
              <a:path w="7884499" h="933564">
                <a:moveTo>
                  <a:pt x="6664233" y="733806"/>
                </a:moveTo>
                <a:lnTo>
                  <a:pt x="6664233" y="798014"/>
                </a:lnTo>
                <a:lnTo>
                  <a:pt x="6767169" y="798014"/>
                </a:lnTo>
                <a:lnTo>
                  <a:pt x="6767169" y="733806"/>
                </a:lnTo>
                <a:close/>
                <a:moveTo>
                  <a:pt x="6454283" y="733806"/>
                </a:moveTo>
                <a:lnTo>
                  <a:pt x="6454283" y="798014"/>
                </a:lnTo>
                <a:lnTo>
                  <a:pt x="6559257" y="798014"/>
                </a:lnTo>
                <a:lnTo>
                  <a:pt x="6559257" y="733806"/>
                </a:lnTo>
                <a:close/>
                <a:moveTo>
                  <a:pt x="6664233" y="574815"/>
                </a:moveTo>
                <a:lnTo>
                  <a:pt x="6664233" y="638004"/>
                </a:lnTo>
                <a:lnTo>
                  <a:pt x="6767169" y="638004"/>
                </a:lnTo>
                <a:lnTo>
                  <a:pt x="6767169" y="574815"/>
                </a:lnTo>
                <a:close/>
                <a:moveTo>
                  <a:pt x="6454283" y="574815"/>
                </a:moveTo>
                <a:lnTo>
                  <a:pt x="6454283" y="638004"/>
                </a:lnTo>
                <a:lnTo>
                  <a:pt x="6559257" y="638004"/>
                </a:lnTo>
                <a:lnTo>
                  <a:pt x="6559257" y="574815"/>
                </a:lnTo>
                <a:close/>
                <a:moveTo>
                  <a:pt x="2308041" y="557489"/>
                </a:moveTo>
                <a:lnTo>
                  <a:pt x="2308041" y="624754"/>
                </a:lnTo>
                <a:lnTo>
                  <a:pt x="2688193" y="624754"/>
                </a:lnTo>
                <a:lnTo>
                  <a:pt x="2688193" y="557489"/>
                </a:lnTo>
                <a:close/>
                <a:moveTo>
                  <a:pt x="5234016" y="408689"/>
                </a:moveTo>
                <a:lnTo>
                  <a:pt x="5234016" y="518760"/>
                </a:lnTo>
                <a:lnTo>
                  <a:pt x="5455177" y="519779"/>
                </a:lnTo>
                <a:lnTo>
                  <a:pt x="5455177" y="408689"/>
                </a:lnTo>
                <a:close/>
                <a:moveTo>
                  <a:pt x="2308041" y="387287"/>
                </a:moveTo>
                <a:lnTo>
                  <a:pt x="2308041" y="452514"/>
                </a:lnTo>
                <a:lnTo>
                  <a:pt x="2688193" y="452514"/>
                </a:lnTo>
                <a:lnTo>
                  <a:pt x="2688193" y="387287"/>
                </a:lnTo>
                <a:close/>
                <a:moveTo>
                  <a:pt x="6495049" y="281292"/>
                </a:moveTo>
                <a:lnTo>
                  <a:pt x="6495049" y="332251"/>
                </a:lnTo>
                <a:lnTo>
                  <a:pt x="6727421" y="332251"/>
                </a:lnTo>
                <a:lnTo>
                  <a:pt x="6727421" y="281292"/>
                </a:lnTo>
                <a:close/>
                <a:moveTo>
                  <a:pt x="316963" y="258870"/>
                </a:moveTo>
                <a:cubicBezTo>
                  <a:pt x="348897" y="372339"/>
                  <a:pt x="398837" y="465423"/>
                  <a:pt x="466782" y="538124"/>
                </a:cubicBezTo>
                <a:cubicBezTo>
                  <a:pt x="533368" y="466103"/>
                  <a:pt x="581949" y="373018"/>
                  <a:pt x="612524" y="258870"/>
                </a:cubicBezTo>
                <a:close/>
                <a:moveTo>
                  <a:pt x="6377844" y="189567"/>
                </a:moveTo>
                <a:lnTo>
                  <a:pt x="6844627" y="189567"/>
                </a:lnTo>
                <a:lnTo>
                  <a:pt x="6844627" y="427034"/>
                </a:lnTo>
                <a:lnTo>
                  <a:pt x="6377844" y="427034"/>
                </a:lnTo>
                <a:close/>
                <a:moveTo>
                  <a:pt x="7538999" y="107013"/>
                </a:moveTo>
                <a:lnTo>
                  <a:pt x="7663337" y="112109"/>
                </a:lnTo>
                <a:lnTo>
                  <a:pt x="7663337" y="697116"/>
                </a:lnTo>
                <a:lnTo>
                  <a:pt x="7538999" y="697116"/>
                </a:lnTo>
                <a:close/>
                <a:moveTo>
                  <a:pt x="6338097" y="45863"/>
                </a:moveTo>
                <a:lnTo>
                  <a:pt x="6898643" y="45863"/>
                </a:lnTo>
                <a:lnTo>
                  <a:pt x="6898643" y="145742"/>
                </a:lnTo>
                <a:lnTo>
                  <a:pt x="6338097" y="145742"/>
                </a:lnTo>
                <a:close/>
                <a:moveTo>
                  <a:pt x="7758121" y="23441"/>
                </a:moveTo>
                <a:lnTo>
                  <a:pt x="7884499" y="28537"/>
                </a:lnTo>
                <a:lnTo>
                  <a:pt x="7884499" y="775592"/>
                </a:lnTo>
                <a:cubicBezTo>
                  <a:pt x="7884499" y="825192"/>
                  <a:pt x="7874987" y="860523"/>
                  <a:pt x="7855962" y="881586"/>
                </a:cubicBezTo>
                <a:cubicBezTo>
                  <a:pt x="7836937" y="902649"/>
                  <a:pt x="7803305" y="916238"/>
                  <a:pt x="7755063" y="922353"/>
                </a:cubicBezTo>
                <a:lnTo>
                  <a:pt x="7665377" y="933564"/>
                </a:lnTo>
                <a:lnTo>
                  <a:pt x="7624609" y="809225"/>
                </a:lnTo>
                <a:lnTo>
                  <a:pt x="7706143" y="798014"/>
                </a:lnTo>
                <a:cubicBezTo>
                  <a:pt x="7725847" y="795296"/>
                  <a:pt x="7739437" y="788672"/>
                  <a:pt x="7746911" y="778140"/>
                </a:cubicBezTo>
                <a:cubicBezTo>
                  <a:pt x="7754385" y="767609"/>
                  <a:pt x="7758121" y="751811"/>
                  <a:pt x="7758121" y="730749"/>
                </a:cubicBezTo>
                <a:close/>
                <a:moveTo>
                  <a:pt x="6238217" y="21403"/>
                </a:moveTo>
                <a:lnTo>
                  <a:pt x="6265735" y="167145"/>
                </a:lnTo>
                <a:lnTo>
                  <a:pt x="6330962" y="167145"/>
                </a:lnTo>
                <a:lnTo>
                  <a:pt x="6330962" y="292503"/>
                </a:lnTo>
                <a:cubicBezTo>
                  <a:pt x="6309899" y="337347"/>
                  <a:pt x="6287477" y="379133"/>
                  <a:pt x="6263697" y="417862"/>
                </a:cubicBezTo>
                <a:cubicBezTo>
                  <a:pt x="6296310" y="440284"/>
                  <a:pt x="6322129" y="458289"/>
                  <a:pt x="6341154" y="471878"/>
                </a:cubicBezTo>
                <a:lnTo>
                  <a:pt x="6885393" y="471878"/>
                </a:lnTo>
                <a:lnTo>
                  <a:pt x="6885393" y="900951"/>
                </a:lnTo>
                <a:lnTo>
                  <a:pt x="6340135" y="900951"/>
                </a:lnTo>
                <a:lnTo>
                  <a:pt x="6340135" y="534048"/>
                </a:lnTo>
                <a:lnTo>
                  <a:pt x="6307521" y="596217"/>
                </a:lnTo>
                <a:cubicBezTo>
                  <a:pt x="6291894" y="579911"/>
                  <a:pt x="6274228" y="562245"/>
                  <a:pt x="6254524" y="543220"/>
                </a:cubicBezTo>
                <a:lnTo>
                  <a:pt x="6254524" y="912162"/>
                </a:lnTo>
                <a:lnTo>
                  <a:pt x="6135281" y="912162"/>
                </a:lnTo>
                <a:lnTo>
                  <a:pt x="6135281" y="591122"/>
                </a:lnTo>
                <a:cubicBezTo>
                  <a:pt x="6109462" y="620338"/>
                  <a:pt x="6083642" y="647856"/>
                  <a:pt x="6057824" y="673675"/>
                </a:cubicBezTo>
                <a:lnTo>
                  <a:pt x="5990558" y="562585"/>
                </a:lnTo>
                <a:cubicBezTo>
                  <a:pt x="6036081" y="521818"/>
                  <a:pt x="6078377" y="475955"/>
                  <a:pt x="6117445" y="424996"/>
                </a:cubicBezTo>
                <a:cubicBezTo>
                  <a:pt x="6156513" y="374037"/>
                  <a:pt x="6185900" y="327835"/>
                  <a:pt x="6205604" y="286388"/>
                </a:cubicBezTo>
                <a:lnTo>
                  <a:pt x="6047632" y="286388"/>
                </a:lnTo>
                <a:lnTo>
                  <a:pt x="6047632" y="167145"/>
                </a:lnTo>
                <a:lnTo>
                  <a:pt x="6148530" y="167145"/>
                </a:lnTo>
                <a:lnTo>
                  <a:pt x="6117955" y="27518"/>
                </a:lnTo>
                <a:close/>
                <a:moveTo>
                  <a:pt x="7475809" y="20384"/>
                </a:moveTo>
                <a:lnTo>
                  <a:pt x="7497213" y="139627"/>
                </a:lnTo>
                <a:cubicBezTo>
                  <a:pt x="7446933" y="149819"/>
                  <a:pt x="7395295" y="159331"/>
                  <a:pt x="7342298" y="168164"/>
                </a:cubicBezTo>
                <a:lnTo>
                  <a:pt x="7342298" y="275177"/>
                </a:lnTo>
                <a:lnTo>
                  <a:pt x="7508423" y="275177"/>
                </a:lnTo>
                <a:lnTo>
                  <a:pt x="7508423" y="398497"/>
                </a:lnTo>
                <a:lnTo>
                  <a:pt x="7342298" y="398497"/>
                </a:lnTo>
                <a:lnTo>
                  <a:pt x="7342298" y="476974"/>
                </a:lnTo>
                <a:lnTo>
                  <a:pt x="7378988" y="439264"/>
                </a:lnTo>
                <a:cubicBezTo>
                  <a:pt x="7402089" y="459648"/>
                  <a:pt x="7428419" y="484788"/>
                  <a:pt x="7457974" y="514683"/>
                </a:cubicBezTo>
                <a:cubicBezTo>
                  <a:pt x="7487531" y="544579"/>
                  <a:pt x="7512500" y="571417"/>
                  <a:pt x="7532883" y="595198"/>
                </a:cubicBezTo>
                <a:lnTo>
                  <a:pt x="7449311" y="693039"/>
                </a:lnTo>
                <a:cubicBezTo>
                  <a:pt x="7420774" y="657028"/>
                  <a:pt x="7385103" y="616601"/>
                  <a:pt x="7342298" y="571757"/>
                </a:cubicBezTo>
                <a:lnTo>
                  <a:pt x="7342298" y="921334"/>
                </a:lnTo>
                <a:lnTo>
                  <a:pt x="7219997" y="921334"/>
                </a:lnTo>
                <a:lnTo>
                  <a:pt x="7219997" y="592141"/>
                </a:lnTo>
                <a:cubicBezTo>
                  <a:pt x="7179909" y="654650"/>
                  <a:pt x="7135066" y="713083"/>
                  <a:pt x="7085466" y="767439"/>
                </a:cubicBezTo>
                <a:lnTo>
                  <a:pt x="6990682" y="671636"/>
                </a:lnTo>
                <a:cubicBezTo>
                  <a:pt x="7073575" y="590102"/>
                  <a:pt x="7142201" y="499056"/>
                  <a:pt x="7196555" y="398497"/>
                </a:cubicBezTo>
                <a:lnTo>
                  <a:pt x="7047756" y="398497"/>
                </a:lnTo>
                <a:lnTo>
                  <a:pt x="7047756" y="275177"/>
                </a:lnTo>
                <a:lnTo>
                  <a:pt x="7219997" y="275177"/>
                </a:lnTo>
                <a:lnTo>
                  <a:pt x="7219997" y="187528"/>
                </a:lnTo>
                <a:lnTo>
                  <a:pt x="7072216" y="206893"/>
                </a:lnTo>
                <a:lnTo>
                  <a:pt x="7056929" y="85611"/>
                </a:lnTo>
                <a:cubicBezTo>
                  <a:pt x="7122836" y="79496"/>
                  <a:pt x="7194688" y="70493"/>
                  <a:pt x="7272484" y="58603"/>
                </a:cubicBezTo>
                <a:cubicBezTo>
                  <a:pt x="7350282" y="46712"/>
                  <a:pt x="7418057" y="33972"/>
                  <a:pt x="7475809" y="20384"/>
                </a:cubicBezTo>
                <a:close/>
                <a:moveTo>
                  <a:pt x="1405757" y="18345"/>
                </a:moveTo>
                <a:lnTo>
                  <a:pt x="1533153" y="23441"/>
                </a:lnTo>
                <a:lnTo>
                  <a:pt x="1533153" y="137589"/>
                </a:lnTo>
                <a:lnTo>
                  <a:pt x="1884769" y="137589"/>
                </a:lnTo>
                <a:lnTo>
                  <a:pt x="1884769" y="262947"/>
                </a:lnTo>
                <a:lnTo>
                  <a:pt x="1533153" y="262947"/>
                </a:lnTo>
                <a:lnTo>
                  <a:pt x="1533153" y="375056"/>
                </a:lnTo>
                <a:lnTo>
                  <a:pt x="1831772" y="375056"/>
                </a:lnTo>
                <a:lnTo>
                  <a:pt x="1831772" y="500415"/>
                </a:lnTo>
                <a:lnTo>
                  <a:pt x="1580035" y="500415"/>
                </a:lnTo>
                <a:cubicBezTo>
                  <a:pt x="1625559" y="550015"/>
                  <a:pt x="1679405" y="597576"/>
                  <a:pt x="1741575" y="643099"/>
                </a:cubicBezTo>
                <a:cubicBezTo>
                  <a:pt x="1803744" y="688623"/>
                  <a:pt x="1869821" y="730069"/>
                  <a:pt x="1939805" y="767439"/>
                </a:cubicBezTo>
                <a:lnTo>
                  <a:pt x="1864385" y="892797"/>
                </a:lnTo>
                <a:cubicBezTo>
                  <a:pt x="1802556" y="853389"/>
                  <a:pt x="1743104" y="809565"/>
                  <a:pt x="1686030" y="761324"/>
                </a:cubicBezTo>
                <a:cubicBezTo>
                  <a:pt x="1628956" y="713083"/>
                  <a:pt x="1577997" y="663823"/>
                  <a:pt x="1533153" y="613543"/>
                </a:cubicBezTo>
                <a:lnTo>
                  <a:pt x="1533153" y="911143"/>
                </a:lnTo>
                <a:lnTo>
                  <a:pt x="1405757" y="911143"/>
                </a:lnTo>
                <a:lnTo>
                  <a:pt x="1405757" y="611505"/>
                </a:lnTo>
                <a:cubicBezTo>
                  <a:pt x="1326261" y="705949"/>
                  <a:pt x="1219587" y="796995"/>
                  <a:pt x="1085736" y="884644"/>
                </a:cubicBezTo>
                <a:lnTo>
                  <a:pt x="992991" y="772535"/>
                </a:lnTo>
                <a:cubicBezTo>
                  <a:pt x="1141111" y="691680"/>
                  <a:pt x="1260354" y="600974"/>
                  <a:pt x="1350721" y="500415"/>
                </a:cubicBezTo>
                <a:lnTo>
                  <a:pt x="1107138" y="500415"/>
                </a:lnTo>
                <a:lnTo>
                  <a:pt x="1107138" y="375056"/>
                </a:lnTo>
                <a:lnTo>
                  <a:pt x="1405757" y="375056"/>
                </a:lnTo>
                <a:lnTo>
                  <a:pt x="1405757" y="262947"/>
                </a:lnTo>
                <a:lnTo>
                  <a:pt x="1054141" y="262947"/>
                </a:lnTo>
                <a:lnTo>
                  <a:pt x="1054141" y="137589"/>
                </a:lnTo>
                <a:lnTo>
                  <a:pt x="1405757" y="137589"/>
                </a:lnTo>
                <a:close/>
                <a:moveTo>
                  <a:pt x="4307272" y="17326"/>
                </a:moveTo>
                <a:lnTo>
                  <a:pt x="4333770" y="161030"/>
                </a:lnTo>
                <a:lnTo>
                  <a:pt x="4437726" y="161030"/>
                </a:lnTo>
                <a:lnTo>
                  <a:pt x="4437726" y="288427"/>
                </a:lnTo>
                <a:cubicBezTo>
                  <a:pt x="4411228" y="330552"/>
                  <a:pt x="4381671" y="372678"/>
                  <a:pt x="4349058" y="414804"/>
                </a:cubicBezTo>
                <a:cubicBezTo>
                  <a:pt x="4370800" y="431111"/>
                  <a:pt x="4403414" y="455911"/>
                  <a:pt x="4446899" y="489204"/>
                </a:cubicBezTo>
                <a:lnTo>
                  <a:pt x="4493781" y="524875"/>
                </a:lnTo>
                <a:lnTo>
                  <a:pt x="4428553" y="638004"/>
                </a:lnTo>
                <a:cubicBezTo>
                  <a:pt x="4395940" y="604711"/>
                  <a:pt x="4359589" y="571417"/>
                  <a:pt x="4319502" y="538124"/>
                </a:cubicBezTo>
                <a:lnTo>
                  <a:pt x="4319502" y="914200"/>
                </a:lnTo>
                <a:lnTo>
                  <a:pt x="4192105" y="914200"/>
                </a:lnTo>
                <a:lnTo>
                  <a:pt x="4192105" y="592141"/>
                </a:lnTo>
                <a:cubicBezTo>
                  <a:pt x="4150658" y="630869"/>
                  <a:pt x="4110911" y="664842"/>
                  <a:pt x="4072861" y="694058"/>
                </a:cubicBezTo>
                <a:lnTo>
                  <a:pt x="3987251" y="583987"/>
                </a:lnTo>
                <a:cubicBezTo>
                  <a:pt x="4046363" y="539144"/>
                  <a:pt x="4103946" y="489374"/>
                  <a:pt x="4160001" y="434678"/>
                </a:cubicBezTo>
                <a:cubicBezTo>
                  <a:pt x="4216056" y="379982"/>
                  <a:pt x="4261069" y="331232"/>
                  <a:pt x="4295042" y="288427"/>
                </a:cubicBezTo>
                <a:lnTo>
                  <a:pt x="4060631" y="288427"/>
                </a:lnTo>
                <a:lnTo>
                  <a:pt x="4060631" y="161030"/>
                </a:lnTo>
                <a:lnTo>
                  <a:pt x="4203316" y="161030"/>
                </a:lnTo>
                <a:lnTo>
                  <a:pt x="4174779" y="23441"/>
                </a:lnTo>
                <a:close/>
                <a:moveTo>
                  <a:pt x="4497857" y="14268"/>
                </a:moveTo>
                <a:lnTo>
                  <a:pt x="4631369" y="18345"/>
                </a:lnTo>
                <a:lnTo>
                  <a:pt x="4631369" y="726672"/>
                </a:lnTo>
                <a:cubicBezTo>
                  <a:pt x="4631369" y="747735"/>
                  <a:pt x="4634087" y="761324"/>
                  <a:pt x="4639522" y="767439"/>
                </a:cubicBezTo>
                <a:cubicBezTo>
                  <a:pt x="4644958" y="773554"/>
                  <a:pt x="4657868" y="776951"/>
                  <a:pt x="4678252" y="777631"/>
                </a:cubicBezTo>
                <a:lnTo>
                  <a:pt x="4708826" y="778650"/>
                </a:lnTo>
                <a:lnTo>
                  <a:pt x="4739402" y="777631"/>
                </a:lnTo>
                <a:cubicBezTo>
                  <a:pt x="4755029" y="776951"/>
                  <a:pt x="4766240" y="775422"/>
                  <a:pt x="4773035" y="773044"/>
                </a:cubicBezTo>
                <a:cubicBezTo>
                  <a:pt x="4779829" y="770666"/>
                  <a:pt x="4784925" y="766080"/>
                  <a:pt x="4788322" y="759285"/>
                </a:cubicBezTo>
                <a:cubicBezTo>
                  <a:pt x="4791719" y="752491"/>
                  <a:pt x="4794777" y="740940"/>
                  <a:pt x="4797495" y="724633"/>
                </a:cubicBezTo>
                <a:cubicBezTo>
                  <a:pt x="4801571" y="699494"/>
                  <a:pt x="4804968" y="659067"/>
                  <a:pt x="4807687" y="603352"/>
                </a:cubicBezTo>
                <a:lnTo>
                  <a:pt x="4924892" y="640042"/>
                </a:lnTo>
                <a:cubicBezTo>
                  <a:pt x="4922853" y="683527"/>
                  <a:pt x="4919116" y="726332"/>
                  <a:pt x="4913681" y="768458"/>
                </a:cubicBezTo>
                <a:cubicBezTo>
                  <a:pt x="4907565" y="805828"/>
                  <a:pt x="4899582" y="833685"/>
                  <a:pt x="4889730" y="852030"/>
                </a:cubicBezTo>
                <a:cubicBezTo>
                  <a:pt x="4879878" y="870375"/>
                  <a:pt x="4864930" y="883625"/>
                  <a:pt x="4844887" y="891778"/>
                </a:cubicBezTo>
                <a:cubicBezTo>
                  <a:pt x="4824843" y="899932"/>
                  <a:pt x="4795457" y="905027"/>
                  <a:pt x="4756728" y="907066"/>
                </a:cubicBezTo>
                <a:cubicBezTo>
                  <a:pt x="4732267" y="908425"/>
                  <a:pt x="4713923" y="909104"/>
                  <a:pt x="4701693" y="909104"/>
                </a:cubicBezTo>
                <a:cubicBezTo>
                  <a:pt x="4690141" y="909104"/>
                  <a:pt x="4671457" y="908425"/>
                  <a:pt x="4645638" y="907066"/>
                </a:cubicBezTo>
                <a:cubicBezTo>
                  <a:pt x="4606909" y="905027"/>
                  <a:pt x="4577183" y="899252"/>
                  <a:pt x="4556460" y="889740"/>
                </a:cubicBezTo>
                <a:cubicBezTo>
                  <a:pt x="4535736" y="880227"/>
                  <a:pt x="4520789" y="864940"/>
                  <a:pt x="4511616" y="843877"/>
                </a:cubicBezTo>
                <a:cubicBezTo>
                  <a:pt x="4502444" y="822814"/>
                  <a:pt x="4497857" y="792578"/>
                  <a:pt x="4497857" y="753170"/>
                </a:cubicBezTo>
                <a:close/>
                <a:moveTo>
                  <a:pt x="5216690" y="13249"/>
                </a:moveTo>
                <a:lnTo>
                  <a:pt x="5351221" y="41786"/>
                </a:lnTo>
                <a:lnTo>
                  <a:pt x="5333895" y="84592"/>
                </a:lnTo>
                <a:lnTo>
                  <a:pt x="5816984" y="84592"/>
                </a:lnTo>
                <a:lnTo>
                  <a:pt x="5809849" y="583987"/>
                </a:lnTo>
                <a:cubicBezTo>
                  <a:pt x="5808491" y="624075"/>
                  <a:pt x="5804074" y="653461"/>
                  <a:pt x="5796600" y="672146"/>
                </a:cubicBezTo>
                <a:cubicBezTo>
                  <a:pt x="5789127" y="690831"/>
                  <a:pt x="5775368" y="704929"/>
                  <a:pt x="5755324" y="714442"/>
                </a:cubicBezTo>
                <a:cubicBezTo>
                  <a:pt x="5735280" y="723954"/>
                  <a:pt x="5702836" y="731428"/>
                  <a:pt x="5657992" y="736864"/>
                </a:cubicBezTo>
                <a:lnTo>
                  <a:pt x="5616206" y="741959"/>
                </a:lnTo>
                <a:lnTo>
                  <a:pt x="5580535" y="619658"/>
                </a:lnTo>
                <a:lnTo>
                  <a:pt x="5627417" y="613543"/>
                </a:lnTo>
                <a:cubicBezTo>
                  <a:pt x="5645083" y="610826"/>
                  <a:pt x="5657823" y="607428"/>
                  <a:pt x="5665636" y="603352"/>
                </a:cubicBezTo>
                <a:cubicBezTo>
                  <a:pt x="5673450" y="599275"/>
                  <a:pt x="5678716" y="592820"/>
                  <a:pt x="5681433" y="583987"/>
                </a:cubicBezTo>
                <a:cubicBezTo>
                  <a:pt x="5684152" y="575154"/>
                  <a:pt x="5686190" y="560886"/>
                  <a:pt x="5687549" y="541182"/>
                </a:cubicBezTo>
                <a:lnTo>
                  <a:pt x="5695702" y="205873"/>
                </a:lnTo>
                <a:lnTo>
                  <a:pt x="5271725" y="205873"/>
                </a:lnTo>
                <a:cubicBezTo>
                  <a:pt x="5254059" y="235769"/>
                  <a:pt x="5236733" y="262947"/>
                  <a:pt x="5219747" y="287407"/>
                </a:cubicBezTo>
                <a:lnTo>
                  <a:pt x="5573401" y="287407"/>
                </a:lnTo>
                <a:lnTo>
                  <a:pt x="5573401" y="635965"/>
                </a:lnTo>
                <a:lnTo>
                  <a:pt x="5234016" y="635965"/>
                </a:lnTo>
                <a:lnTo>
                  <a:pt x="5234016" y="732787"/>
                </a:lnTo>
                <a:cubicBezTo>
                  <a:pt x="5234016" y="751811"/>
                  <a:pt x="5235714" y="765400"/>
                  <a:pt x="5239111" y="773554"/>
                </a:cubicBezTo>
                <a:cubicBezTo>
                  <a:pt x="5242509" y="781707"/>
                  <a:pt x="5248624" y="786973"/>
                  <a:pt x="5257457" y="789351"/>
                </a:cubicBezTo>
                <a:cubicBezTo>
                  <a:pt x="5266289" y="791729"/>
                  <a:pt x="5281237" y="793258"/>
                  <a:pt x="5302300" y="793937"/>
                </a:cubicBezTo>
                <a:cubicBezTo>
                  <a:pt x="5393347" y="796655"/>
                  <a:pt x="5461292" y="798014"/>
                  <a:pt x="5506135" y="798014"/>
                </a:cubicBezTo>
                <a:cubicBezTo>
                  <a:pt x="5552338" y="798014"/>
                  <a:pt x="5620963" y="796655"/>
                  <a:pt x="5712009" y="793937"/>
                </a:cubicBezTo>
                <a:cubicBezTo>
                  <a:pt x="5730354" y="793258"/>
                  <a:pt x="5743943" y="791729"/>
                  <a:pt x="5752775" y="789351"/>
                </a:cubicBezTo>
                <a:cubicBezTo>
                  <a:pt x="5761609" y="786973"/>
                  <a:pt x="5768743" y="782217"/>
                  <a:pt x="5774178" y="775083"/>
                </a:cubicBezTo>
                <a:cubicBezTo>
                  <a:pt x="5779614" y="767948"/>
                  <a:pt x="5784710" y="756907"/>
                  <a:pt x="5789466" y="741959"/>
                </a:cubicBezTo>
                <a:cubicBezTo>
                  <a:pt x="5795581" y="723614"/>
                  <a:pt x="5800677" y="700853"/>
                  <a:pt x="5804754" y="673675"/>
                </a:cubicBezTo>
                <a:lnTo>
                  <a:pt x="5919920" y="719538"/>
                </a:lnTo>
                <a:cubicBezTo>
                  <a:pt x="5919241" y="729729"/>
                  <a:pt x="5917033" y="744847"/>
                  <a:pt x="5913296" y="764891"/>
                </a:cubicBezTo>
                <a:cubicBezTo>
                  <a:pt x="5909559" y="784935"/>
                  <a:pt x="5905652" y="801411"/>
                  <a:pt x="5901575" y="814321"/>
                </a:cubicBezTo>
                <a:cubicBezTo>
                  <a:pt x="5892063" y="842858"/>
                  <a:pt x="5881872" y="863411"/>
                  <a:pt x="5871000" y="875981"/>
                </a:cubicBezTo>
                <a:cubicBezTo>
                  <a:pt x="5860129" y="888551"/>
                  <a:pt x="5844501" y="897384"/>
                  <a:pt x="5824118" y="902480"/>
                </a:cubicBezTo>
                <a:cubicBezTo>
                  <a:pt x="5803735" y="907575"/>
                  <a:pt x="5772140" y="911143"/>
                  <a:pt x="5729334" y="913181"/>
                </a:cubicBezTo>
                <a:cubicBezTo>
                  <a:pt x="5645762" y="916578"/>
                  <a:pt x="5569324" y="918277"/>
                  <a:pt x="5500021" y="918277"/>
                </a:cubicBezTo>
                <a:cubicBezTo>
                  <a:pt x="5430717" y="918277"/>
                  <a:pt x="5354278" y="916578"/>
                  <a:pt x="5270706" y="913181"/>
                </a:cubicBezTo>
                <a:cubicBezTo>
                  <a:pt x="5231977" y="911822"/>
                  <a:pt x="5201572" y="906896"/>
                  <a:pt x="5179490" y="898403"/>
                </a:cubicBezTo>
                <a:cubicBezTo>
                  <a:pt x="5157408" y="889910"/>
                  <a:pt x="5140931" y="875132"/>
                  <a:pt x="5130060" y="854069"/>
                </a:cubicBezTo>
                <a:cubicBezTo>
                  <a:pt x="5119189" y="833006"/>
                  <a:pt x="5113753" y="802770"/>
                  <a:pt x="5113753" y="763362"/>
                </a:cubicBezTo>
                <a:lnTo>
                  <a:pt x="5113753" y="420919"/>
                </a:lnTo>
                <a:lnTo>
                  <a:pt x="5093369" y="443341"/>
                </a:lnTo>
                <a:lnTo>
                  <a:pt x="5000624" y="347539"/>
                </a:lnTo>
                <a:cubicBezTo>
                  <a:pt x="5048866" y="295221"/>
                  <a:pt x="5092180" y="239846"/>
                  <a:pt x="5130569" y="181413"/>
                </a:cubicBezTo>
                <a:cubicBezTo>
                  <a:pt x="5168958" y="122980"/>
                  <a:pt x="5197665" y="66926"/>
                  <a:pt x="5216690" y="13249"/>
                </a:cubicBezTo>
                <a:close/>
                <a:moveTo>
                  <a:pt x="514683" y="13249"/>
                </a:moveTo>
                <a:cubicBezTo>
                  <a:pt x="522157" y="41786"/>
                  <a:pt x="530311" y="82553"/>
                  <a:pt x="539143" y="135550"/>
                </a:cubicBezTo>
                <a:lnTo>
                  <a:pt x="886682" y="135550"/>
                </a:lnTo>
                <a:lnTo>
                  <a:pt x="886682" y="258870"/>
                </a:lnTo>
                <a:lnTo>
                  <a:pt x="750113" y="258870"/>
                </a:lnTo>
                <a:cubicBezTo>
                  <a:pt x="729729" y="334289"/>
                  <a:pt x="704250" y="401895"/>
                  <a:pt x="673675" y="461686"/>
                </a:cubicBezTo>
                <a:cubicBezTo>
                  <a:pt x="643099" y="521478"/>
                  <a:pt x="606069" y="575494"/>
                  <a:pt x="562585" y="623735"/>
                </a:cubicBezTo>
                <a:cubicBezTo>
                  <a:pt x="653631" y="690321"/>
                  <a:pt x="776611" y="746716"/>
                  <a:pt x="931526" y="792918"/>
                </a:cubicBezTo>
                <a:lnTo>
                  <a:pt x="878529" y="926430"/>
                </a:lnTo>
                <a:cubicBezTo>
                  <a:pt x="791559" y="894496"/>
                  <a:pt x="714612" y="861033"/>
                  <a:pt x="647686" y="826041"/>
                </a:cubicBezTo>
                <a:cubicBezTo>
                  <a:pt x="580760" y="791050"/>
                  <a:pt x="521818" y="752831"/>
                  <a:pt x="470859" y="711384"/>
                </a:cubicBezTo>
                <a:cubicBezTo>
                  <a:pt x="420580" y="752151"/>
                  <a:pt x="362826" y="790031"/>
                  <a:pt x="297599" y="825022"/>
                </a:cubicBezTo>
                <a:cubicBezTo>
                  <a:pt x="232372" y="860014"/>
                  <a:pt x="157293" y="894156"/>
                  <a:pt x="72361" y="927449"/>
                </a:cubicBezTo>
                <a:lnTo>
                  <a:pt x="0" y="801072"/>
                </a:lnTo>
                <a:cubicBezTo>
                  <a:pt x="161709" y="746036"/>
                  <a:pt x="286728" y="685905"/>
                  <a:pt x="375056" y="620678"/>
                </a:cubicBezTo>
                <a:cubicBezTo>
                  <a:pt x="332251" y="572437"/>
                  <a:pt x="295051" y="518590"/>
                  <a:pt x="263457" y="459138"/>
                </a:cubicBezTo>
                <a:cubicBezTo>
                  <a:pt x="231862" y="399687"/>
                  <a:pt x="205194" y="332930"/>
                  <a:pt x="183451" y="258870"/>
                </a:cubicBezTo>
                <a:lnTo>
                  <a:pt x="48920" y="258870"/>
                </a:lnTo>
                <a:lnTo>
                  <a:pt x="48920" y="135550"/>
                </a:lnTo>
                <a:lnTo>
                  <a:pt x="404612" y="135550"/>
                </a:lnTo>
                <a:lnTo>
                  <a:pt x="394421" y="85611"/>
                </a:lnTo>
                <a:cubicBezTo>
                  <a:pt x="385588" y="41446"/>
                  <a:pt x="381171" y="19364"/>
                  <a:pt x="381171" y="19364"/>
                </a:cubicBezTo>
                <a:close/>
                <a:moveTo>
                  <a:pt x="3402949" y="10192"/>
                </a:moveTo>
                <a:lnTo>
                  <a:pt x="3539518" y="15288"/>
                </a:lnTo>
                <a:lnTo>
                  <a:pt x="3539518" y="221161"/>
                </a:lnTo>
                <a:lnTo>
                  <a:pt x="3881962" y="221161"/>
                </a:lnTo>
                <a:lnTo>
                  <a:pt x="3881962" y="347539"/>
                </a:lnTo>
                <a:lnTo>
                  <a:pt x="3544614" y="347539"/>
                </a:lnTo>
                <a:cubicBezTo>
                  <a:pt x="3568395" y="463725"/>
                  <a:pt x="3613918" y="557828"/>
                  <a:pt x="3681184" y="629850"/>
                </a:cubicBezTo>
                <a:cubicBezTo>
                  <a:pt x="3748449" y="701872"/>
                  <a:pt x="3832022" y="762003"/>
                  <a:pt x="3931901" y="810244"/>
                </a:cubicBezTo>
                <a:lnTo>
                  <a:pt x="3850367" y="929488"/>
                </a:lnTo>
                <a:cubicBezTo>
                  <a:pt x="3763397" y="880567"/>
                  <a:pt x="3688488" y="822474"/>
                  <a:pt x="3625639" y="755209"/>
                </a:cubicBezTo>
                <a:cubicBezTo>
                  <a:pt x="3562790" y="687943"/>
                  <a:pt x="3514719" y="617960"/>
                  <a:pt x="3481425" y="545259"/>
                </a:cubicBezTo>
                <a:cubicBezTo>
                  <a:pt x="3445415" y="619319"/>
                  <a:pt x="3394626" y="689132"/>
                  <a:pt x="3329059" y="754699"/>
                </a:cubicBezTo>
                <a:cubicBezTo>
                  <a:pt x="3263492" y="820266"/>
                  <a:pt x="3188922" y="879208"/>
                  <a:pt x="3105350" y="931526"/>
                </a:cubicBezTo>
                <a:lnTo>
                  <a:pt x="3014644" y="818398"/>
                </a:lnTo>
                <a:cubicBezTo>
                  <a:pt x="3122676" y="760644"/>
                  <a:pt x="3211854" y="692699"/>
                  <a:pt x="3282177" y="614563"/>
                </a:cubicBezTo>
                <a:cubicBezTo>
                  <a:pt x="3352500" y="536426"/>
                  <a:pt x="3392757" y="447418"/>
                  <a:pt x="3402949" y="347539"/>
                </a:cubicBezTo>
                <a:lnTo>
                  <a:pt x="3063564" y="347539"/>
                </a:lnTo>
                <a:lnTo>
                  <a:pt x="3063564" y="221161"/>
                </a:lnTo>
                <a:lnTo>
                  <a:pt x="3402949" y="221161"/>
                </a:lnTo>
                <a:close/>
                <a:moveTo>
                  <a:pt x="2362057" y="0"/>
                </a:moveTo>
                <a:lnTo>
                  <a:pt x="2494550" y="22422"/>
                </a:lnTo>
                <a:cubicBezTo>
                  <a:pt x="2482999" y="50959"/>
                  <a:pt x="2472467" y="75759"/>
                  <a:pt x="2462955" y="96822"/>
                </a:cubicBezTo>
                <a:lnTo>
                  <a:pt x="2902220" y="96822"/>
                </a:lnTo>
                <a:lnTo>
                  <a:pt x="2902220" y="214027"/>
                </a:lnTo>
                <a:lnTo>
                  <a:pt x="2404862" y="214027"/>
                </a:lnTo>
                <a:cubicBezTo>
                  <a:pt x="2394671" y="233731"/>
                  <a:pt x="2382441" y="254454"/>
                  <a:pt x="2368172" y="276196"/>
                </a:cubicBezTo>
                <a:lnTo>
                  <a:pt x="2817628" y="276196"/>
                </a:lnTo>
                <a:lnTo>
                  <a:pt x="2817628" y="777631"/>
                </a:lnTo>
                <a:cubicBezTo>
                  <a:pt x="2817628" y="812962"/>
                  <a:pt x="2813042" y="839800"/>
                  <a:pt x="2803869" y="858145"/>
                </a:cubicBezTo>
                <a:cubicBezTo>
                  <a:pt x="2794697" y="876491"/>
                  <a:pt x="2780089" y="889740"/>
                  <a:pt x="2760045" y="897893"/>
                </a:cubicBezTo>
                <a:cubicBezTo>
                  <a:pt x="2740001" y="906047"/>
                  <a:pt x="2711294" y="911822"/>
                  <a:pt x="2673925" y="915219"/>
                </a:cubicBezTo>
                <a:lnTo>
                  <a:pt x="2604621" y="921334"/>
                </a:lnTo>
                <a:lnTo>
                  <a:pt x="2561815" y="804129"/>
                </a:lnTo>
                <a:lnTo>
                  <a:pt x="2637234" y="796995"/>
                </a:lnTo>
                <a:cubicBezTo>
                  <a:pt x="2652182" y="795636"/>
                  <a:pt x="2663053" y="793088"/>
                  <a:pt x="2669848" y="789351"/>
                </a:cubicBezTo>
                <a:cubicBezTo>
                  <a:pt x="2676642" y="785614"/>
                  <a:pt x="2681229" y="779499"/>
                  <a:pt x="2683607" y="771006"/>
                </a:cubicBezTo>
                <a:cubicBezTo>
                  <a:pt x="2685985" y="762513"/>
                  <a:pt x="2687514" y="749094"/>
                  <a:pt x="2688193" y="730749"/>
                </a:cubicBezTo>
                <a:lnTo>
                  <a:pt x="2308041" y="730749"/>
                </a:lnTo>
                <a:lnTo>
                  <a:pt x="2308041" y="913181"/>
                </a:lnTo>
                <a:lnTo>
                  <a:pt x="2180644" y="913181"/>
                </a:lnTo>
                <a:lnTo>
                  <a:pt x="2180644" y="504492"/>
                </a:lnTo>
                <a:cubicBezTo>
                  <a:pt x="2146672" y="535746"/>
                  <a:pt x="2111340" y="565642"/>
                  <a:pt x="2074650" y="594179"/>
                </a:cubicBezTo>
                <a:lnTo>
                  <a:pt x="1997193" y="484108"/>
                </a:lnTo>
                <a:cubicBezTo>
                  <a:pt x="2098431" y="412766"/>
                  <a:pt x="2185061" y="322739"/>
                  <a:pt x="2257082" y="214027"/>
                </a:cubicBezTo>
                <a:lnTo>
                  <a:pt x="2057324" y="214027"/>
                </a:lnTo>
                <a:lnTo>
                  <a:pt x="2057324" y="96822"/>
                </a:lnTo>
                <a:lnTo>
                  <a:pt x="2322309" y="96822"/>
                </a:lnTo>
                <a:cubicBezTo>
                  <a:pt x="2337257" y="66246"/>
                  <a:pt x="2350506" y="33972"/>
                  <a:pt x="2362057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>
            <a:glow>
              <a:srgbClr val="000000"/>
            </a:glo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8000" dirty="0"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C2B654D8-0AE8-4660-857D-358746189179}"/>
              </a:ext>
            </a:extLst>
          </p:cNvPr>
          <p:cNvGrpSpPr/>
          <p:nvPr/>
        </p:nvGrpSpPr>
        <p:grpSpPr>
          <a:xfrm>
            <a:off x="-8257105" y="-2655839"/>
            <a:ext cx="22528342" cy="12641029"/>
            <a:chOff x="-4014635" y="-2655839"/>
            <a:chExt cx="22528342" cy="12641029"/>
          </a:xfrm>
        </p:grpSpPr>
        <p:pic>
          <p:nvPicPr>
            <p:cNvPr id="89" name="PA-图片 2">
              <a:extLst>
                <a:ext uri="{FF2B5EF4-FFF2-40B4-BE49-F238E27FC236}">
                  <a16:creationId xmlns:a16="http://schemas.microsoft.com/office/drawing/2014/main" id="{9E858AF6-01DE-4FD4-B739-90E0098F1972}"/>
                </a:ext>
              </a:extLst>
            </p:cNvPr>
            <p:cNvPicPr>
              <a:picLocks noChangeAspect="1"/>
            </p:cNvPicPr>
            <p:nvPr>
              <p:custDataLst>
                <p:tags r:id="rId2"/>
              </p:custDataLst>
            </p:nvPr>
          </p:nvPicPr>
          <p:blipFill>
            <a:blip r:embed="rId39">
              <a:extLst>
                <a:ext uri="{BEBA8EAE-BF5A-486C-A8C5-ECC9F3942E4B}">
                  <a14:imgProps xmlns:a14="http://schemas.microsoft.com/office/drawing/2010/main">
                    <a14:imgLayer r:embed="rId40">
                      <a14:imgEffect>
                        <a14:artisticBlur radius="5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7425000">
              <a:off x="-4014635" y="4005448"/>
              <a:ext cx="4819036" cy="4819036"/>
            </a:xfrm>
            <a:prstGeom prst="rect">
              <a:avLst/>
            </a:prstGeom>
          </p:spPr>
        </p:pic>
        <p:grpSp>
          <p:nvGrpSpPr>
            <p:cNvPr id="2" name="组合 1">
              <a:extLst>
                <a:ext uri="{FF2B5EF4-FFF2-40B4-BE49-F238E27FC236}">
                  <a16:creationId xmlns:a16="http://schemas.microsoft.com/office/drawing/2014/main" id="{958CCF37-3DFB-4080-9984-D8714F370DB2}"/>
                </a:ext>
              </a:extLst>
            </p:cNvPr>
            <p:cNvGrpSpPr/>
            <p:nvPr/>
          </p:nvGrpSpPr>
          <p:grpSpPr>
            <a:xfrm>
              <a:off x="705616" y="-2655839"/>
              <a:ext cx="17808091" cy="12641029"/>
              <a:chOff x="-922508" y="-2655839"/>
              <a:chExt cx="17808091" cy="12641029"/>
            </a:xfrm>
          </p:grpSpPr>
          <p:pic>
            <p:nvPicPr>
              <p:cNvPr id="81" name="PA-图片 2">
                <a:extLst>
                  <a:ext uri="{FF2B5EF4-FFF2-40B4-BE49-F238E27FC236}">
                    <a16:creationId xmlns:a16="http://schemas.microsoft.com/office/drawing/2014/main" id="{077D172D-5C29-4602-8959-13CF018502CC}"/>
                  </a:ext>
                </a:extLst>
              </p:cNvPr>
              <p:cNvPicPr>
                <a:picLocks noChangeAspect="1"/>
              </p:cNvPicPr>
              <p:nvPr>
                <p:custDataLst>
                  <p:tags r:id="rId3"/>
                </p:custDataLst>
              </p:nvPr>
            </p:nvPicPr>
            <p:blipFill>
              <a:blip r:embed="rId39">
                <a:extLst>
                  <a:ext uri="{BEBA8EAE-BF5A-486C-A8C5-ECC9F3942E4B}">
                    <a14:imgProps xmlns:a14="http://schemas.microsoft.com/office/drawing/2010/main">
                      <a14:imgLayer r:embed="rId40">
                        <a14:imgEffect>
                          <a14:artisticBlur radius="5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0800000">
                <a:off x="-922508" y="-1585177"/>
                <a:ext cx="5564873" cy="5564873"/>
              </a:xfrm>
              <a:prstGeom prst="rect">
                <a:avLst/>
              </a:prstGeom>
            </p:spPr>
          </p:pic>
          <p:pic>
            <p:nvPicPr>
              <p:cNvPr id="82" name="PA-图片 2">
                <a:extLst>
                  <a:ext uri="{FF2B5EF4-FFF2-40B4-BE49-F238E27FC236}">
                    <a16:creationId xmlns:a16="http://schemas.microsoft.com/office/drawing/2014/main" id="{8E09CF8C-F646-4A66-8800-FA491334EAF5}"/>
                  </a:ext>
                </a:extLst>
              </p:cNvPr>
              <p:cNvPicPr>
                <a:picLocks noChangeAspect="1"/>
              </p:cNvPicPr>
              <p:nvPr>
                <p:custDataLst>
                  <p:tags r:id="rId4"/>
                </p:custDataLst>
              </p:nvPr>
            </p:nvPicPr>
            <p:blipFill>
              <a:blip r:embed="rId41">
                <a:extLst>
                  <a:ext uri="{BEBA8EAE-BF5A-486C-A8C5-ECC9F3942E4B}">
                    <a14:imgProps xmlns:a14="http://schemas.microsoft.com/office/drawing/2010/main">
                      <a14:imgLayer r:embed="rId40">
                        <a14:imgEffect>
                          <a14:artisticBlur radius="58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4725000">
                <a:off x="8438666" y="1428693"/>
                <a:ext cx="4760252" cy="4760252"/>
              </a:xfrm>
              <a:prstGeom prst="rect">
                <a:avLst/>
              </a:prstGeom>
            </p:spPr>
          </p:pic>
          <p:pic>
            <p:nvPicPr>
              <p:cNvPr id="88" name="PA-图片 2">
                <a:extLst>
                  <a:ext uri="{FF2B5EF4-FFF2-40B4-BE49-F238E27FC236}">
                    <a16:creationId xmlns:a16="http://schemas.microsoft.com/office/drawing/2014/main" id="{0BBC6129-9C1A-44DF-8BF3-26995A6B7665}"/>
                  </a:ext>
                </a:extLst>
              </p:cNvPr>
              <p:cNvPicPr>
                <a:picLocks noChangeAspect="1"/>
              </p:cNvPicPr>
              <p:nvPr>
                <p:custDataLst>
                  <p:tags r:id="rId5"/>
                </p:custDataLst>
              </p:nvPr>
            </p:nvPicPr>
            <p:blipFill>
              <a:blip r:embed="rId39">
                <a:extLst>
                  <a:ext uri="{BEBA8EAE-BF5A-486C-A8C5-ECC9F3942E4B}">
                    <a14:imgProps xmlns:a14="http://schemas.microsoft.com/office/drawing/2010/main">
                      <a14:imgLayer r:embed="rId40">
                        <a14:imgEffect>
                          <a14:artisticBlur radius="5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9022414">
                <a:off x="2685844" y="4598709"/>
                <a:ext cx="4542870" cy="4542870"/>
              </a:xfrm>
              <a:prstGeom prst="rect">
                <a:avLst/>
              </a:prstGeom>
            </p:spPr>
          </p:pic>
          <p:pic>
            <p:nvPicPr>
              <p:cNvPr id="95" name="PA-图片 2">
                <a:extLst>
                  <a:ext uri="{FF2B5EF4-FFF2-40B4-BE49-F238E27FC236}">
                    <a16:creationId xmlns:a16="http://schemas.microsoft.com/office/drawing/2014/main" id="{5BA811BD-6C6C-4E7C-A0F6-19F59E615D97}"/>
                  </a:ext>
                </a:extLst>
              </p:cNvPr>
              <p:cNvPicPr>
                <a:picLocks noChangeAspect="1"/>
              </p:cNvPicPr>
              <p:nvPr>
                <p:custDataLst>
                  <p:tags r:id="rId6"/>
                </p:custDataLst>
              </p:nvPr>
            </p:nvPicPr>
            <p:blipFill>
              <a:blip r:embed="rId39">
                <a:extLst>
                  <a:ext uri="{BEBA8EAE-BF5A-486C-A8C5-ECC9F3942E4B}">
                    <a14:imgProps xmlns:a14="http://schemas.microsoft.com/office/drawing/2010/main">
                      <a14:imgLayer r:embed="rId40">
                        <a14:imgEffect>
                          <a14:artisticBlur radius="5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9450000">
                <a:off x="3148901" y="-2081698"/>
                <a:ext cx="4578771" cy="4578771"/>
              </a:xfrm>
              <a:prstGeom prst="rect">
                <a:avLst/>
              </a:prstGeom>
            </p:spPr>
          </p:pic>
          <p:pic>
            <p:nvPicPr>
              <p:cNvPr id="96" name="PA-图片 2">
                <a:extLst>
                  <a:ext uri="{FF2B5EF4-FFF2-40B4-BE49-F238E27FC236}">
                    <a16:creationId xmlns:a16="http://schemas.microsoft.com/office/drawing/2014/main" id="{18E81E4A-18D9-4FFA-81C6-9A3F5531D94A}"/>
                  </a:ext>
                </a:extLst>
              </p:cNvPr>
              <p:cNvPicPr>
                <a:picLocks noChangeAspect="1"/>
              </p:cNvPicPr>
              <p:nvPr>
                <p:custDataLst>
                  <p:tags r:id="rId7"/>
                </p:custDataLst>
              </p:nvPr>
            </p:nvPicPr>
            <p:blipFill>
              <a:blip r:embed="rId42">
                <a:extLst>
                  <a:ext uri="{BEBA8EAE-BF5A-486C-A8C5-ECC9F3942E4B}">
                    <a14:imgProps xmlns:a14="http://schemas.microsoft.com/office/drawing/2010/main">
                      <a14:imgLayer r:embed="rId40">
                        <a14:imgEffect>
                          <a14:artisticBlur radius="8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6075000">
                <a:off x="10640532" y="5740706"/>
                <a:ext cx="4244484" cy="4244484"/>
              </a:xfrm>
              <a:prstGeom prst="rect">
                <a:avLst/>
              </a:prstGeom>
            </p:spPr>
          </p:pic>
          <p:pic>
            <p:nvPicPr>
              <p:cNvPr id="103" name="PA-图片 2">
                <a:extLst>
                  <a:ext uri="{FF2B5EF4-FFF2-40B4-BE49-F238E27FC236}">
                    <a16:creationId xmlns:a16="http://schemas.microsoft.com/office/drawing/2014/main" id="{7AE3A02D-68A0-42E6-B0BB-1E58CA8DC037}"/>
                  </a:ext>
                </a:extLst>
              </p:cNvPr>
              <p:cNvPicPr>
                <a:picLocks noChangeAspect="1"/>
              </p:cNvPicPr>
              <p:nvPr>
                <p:custDataLst>
                  <p:tags r:id="rId8"/>
                </p:custDataLst>
              </p:nvPr>
            </p:nvPicPr>
            <p:blipFill>
              <a:blip r:embed="rId39">
                <a:extLst>
                  <a:ext uri="{BEBA8EAE-BF5A-486C-A8C5-ECC9F3942E4B}">
                    <a14:imgProps xmlns:a14="http://schemas.microsoft.com/office/drawing/2010/main">
                      <a14:imgLayer r:embed="rId40">
                        <a14:imgEffect>
                          <a14:artisticBlur radius="5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8900000">
                <a:off x="10474864" y="-2655839"/>
                <a:ext cx="4313264" cy="4313264"/>
              </a:xfrm>
              <a:prstGeom prst="rect">
                <a:avLst/>
              </a:prstGeom>
            </p:spPr>
          </p:pic>
          <p:pic>
            <p:nvPicPr>
              <p:cNvPr id="39" name="PA-图片 2">
                <a:extLst>
                  <a:ext uri="{FF2B5EF4-FFF2-40B4-BE49-F238E27FC236}">
                    <a16:creationId xmlns:a16="http://schemas.microsoft.com/office/drawing/2014/main" id="{FC377461-7541-4E99-833D-FCB486A80F48}"/>
                  </a:ext>
                </a:extLst>
              </p:cNvPr>
              <p:cNvPicPr>
                <a:picLocks noChangeAspect="1"/>
              </p:cNvPicPr>
              <p:nvPr>
                <p:custDataLst>
                  <p:tags r:id="rId9"/>
                </p:custDataLst>
              </p:nvPr>
            </p:nvPicPr>
            <p:blipFill>
              <a:blip r:embed="rId41">
                <a:extLst>
                  <a:ext uri="{BEBA8EAE-BF5A-486C-A8C5-ECC9F3942E4B}">
                    <a14:imgProps xmlns:a14="http://schemas.microsoft.com/office/drawing/2010/main">
                      <a14:imgLayer r:embed="rId40">
                        <a14:imgEffect>
                          <a14:artisticBlur radius="58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4725000">
                <a:off x="12125331" y="1534524"/>
                <a:ext cx="4760252" cy="4760252"/>
              </a:xfrm>
              <a:prstGeom prst="rect">
                <a:avLst/>
              </a:prstGeom>
            </p:spPr>
          </p:pic>
        </p:grpSp>
      </p:grpSp>
    </p:spTree>
    <p:extLst>
      <p:ext uri="{BB962C8B-B14F-4D97-AF65-F5344CB8AC3E}">
        <p14:creationId xmlns:p14="http://schemas.microsoft.com/office/powerpoint/2010/main" val="106312122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4000" advClick="0" advTm="0">
        <p159:morph option="byObject"/>
      </p:transition>
    </mc:Choice>
    <mc:Fallback xmlns="">
      <p:transition spd="slow" advClick="0" advTm="0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" name="水印形状">
            <a:extLst>
              <a:ext uri="{FF2B5EF4-FFF2-40B4-BE49-F238E27FC236}">
                <a16:creationId xmlns:a16="http://schemas.microsoft.com/office/drawing/2014/main" id="{32E31C19-A933-48BF-B9D1-8DC6A8BB05B5}"/>
              </a:ext>
            </a:extLst>
          </p:cNvPr>
          <p:cNvGrpSpPr/>
          <p:nvPr/>
        </p:nvGrpSpPr>
        <p:grpSpPr>
          <a:xfrm>
            <a:off x="10421257" y="304729"/>
            <a:ext cx="1538516" cy="287500"/>
            <a:chOff x="9618542" y="253690"/>
            <a:chExt cx="2500888" cy="467337"/>
          </a:xfrm>
        </p:grpSpPr>
        <p:grpSp>
          <p:nvGrpSpPr>
            <p:cNvPr id="48" name="组合 47">
              <a:extLst>
                <a:ext uri="{FF2B5EF4-FFF2-40B4-BE49-F238E27FC236}">
                  <a16:creationId xmlns:a16="http://schemas.microsoft.com/office/drawing/2014/main" id="{0E2C7E7F-E65F-44EF-BEA2-147A59F7337C}"/>
                </a:ext>
              </a:extLst>
            </p:cNvPr>
            <p:cNvGrpSpPr/>
            <p:nvPr/>
          </p:nvGrpSpPr>
          <p:grpSpPr>
            <a:xfrm>
              <a:off x="9618542" y="253690"/>
              <a:ext cx="1996515" cy="467337"/>
              <a:chOff x="9997309" y="253690"/>
              <a:chExt cx="1996515" cy="467337"/>
            </a:xfrm>
          </p:grpSpPr>
          <p:sp>
            <p:nvSpPr>
              <p:cNvPr id="50" name="任意多边形: 形状 49">
                <a:extLst>
                  <a:ext uri="{FF2B5EF4-FFF2-40B4-BE49-F238E27FC236}">
                    <a16:creationId xmlns:a16="http://schemas.microsoft.com/office/drawing/2014/main" id="{E7FCBF74-03FC-42AA-A592-384DAFFD562F}"/>
                  </a:ext>
                </a:extLst>
              </p:cNvPr>
              <p:cNvSpPr/>
              <p:nvPr/>
            </p:nvSpPr>
            <p:spPr>
              <a:xfrm>
                <a:off x="10604616" y="272740"/>
                <a:ext cx="1389208" cy="448287"/>
              </a:xfrm>
              <a:custGeom>
                <a:avLst/>
                <a:gdLst>
                  <a:gd name="connsiteX0" fmla="*/ 3151035 w 4878810"/>
                  <a:gd name="connsiteY0" fmla="*/ 775949 h 1574358"/>
                  <a:gd name="connsiteX1" fmla="*/ 3147360 w 4878810"/>
                  <a:gd name="connsiteY1" fmla="*/ 806317 h 1574358"/>
                  <a:gd name="connsiteX2" fmla="*/ 3315097 w 4878810"/>
                  <a:gd name="connsiteY2" fmla="*/ 806317 h 1574358"/>
                  <a:gd name="connsiteX3" fmla="*/ 3318770 w 4878810"/>
                  <a:gd name="connsiteY3" fmla="*/ 775949 h 1574358"/>
                  <a:gd name="connsiteX4" fmla="*/ 2760468 w 4878810"/>
                  <a:gd name="connsiteY4" fmla="*/ 775949 h 1574358"/>
                  <a:gd name="connsiteX5" fmla="*/ 2756795 w 4878810"/>
                  <a:gd name="connsiteY5" fmla="*/ 806317 h 1574358"/>
                  <a:gd name="connsiteX6" fmla="*/ 2922081 w 4878810"/>
                  <a:gd name="connsiteY6" fmla="*/ 806317 h 1574358"/>
                  <a:gd name="connsiteX7" fmla="*/ 2925755 w 4878810"/>
                  <a:gd name="connsiteY7" fmla="*/ 775949 h 1574358"/>
                  <a:gd name="connsiteX8" fmla="*/ 1936108 w 4878810"/>
                  <a:gd name="connsiteY8" fmla="*/ 772810 h 1574358"/>
                  <a:gd name="connsiteX9" fmla="*/ 1921018 w 4878810"/>
                  <a:gd name="connsiteY9" fmla="*/ 869012 h 1574358"/>
                  <a:gd name="connsiteX10" fmla="*/ 2028016 w 4878810"/>
                  <a:gd name="connsiteY10" fmla="*/ 869012 h 1574358"/>
                  <a:gd name="connsiteX11" fmla="*/ 2043104 w 4878810"/>
                  <a:gd name="connsiteY11" fmla="*/ 772810 h 1574358"/>
                  <a:gd name="connsiteX12" fmla="*/ 3165726 w 4878810"/>
                  <a:gd name="connsiteY12" fmla="*/ 672700 h 1574358"/>
                  <a:gd name="connsiteX13" fmla="*/ 3160829 w 4878810"/>
                  <a:gd name="connsiteY13" fmla="*/ 707926 h 1574358"/>
                  <a:gd name="connsiteX14" fmla="*/ 3328564 w 4878810"/>
                  <a:gd name="connsiteY14" fmla="*/ 707926 h 1574358"/>
                  <a:gd name="connsiteX15" fmla="*/ 3333461 w 4878810"/>
                  <a:gd name="connsiteY15" fmla="*/ 672700 h 1574358"/>
                  <a:gd name="connsiteX16" fmla="*/ 2775160 w 4878810"/>
                  <a:gd name="connsiteY16" fmla="*/ 672700 h 1574358"/>
                  <a:gd name="connsiteX17" fmla="*/ 2770263 w 4878810"/>
                  <a:gd name="connsiteY17" fmla="*/ 707926 h 1574358"/>
                  <a:gd name="connsiteX18" fmla="*/ 2935550 w 4878810"/>
                  <a:gd name="connsiteY18" fmla="*/ 707926 h 1574358"/>
                  <a:gd name="connsiteX19" fmla="*/ 2940448 w 4878810"/>
                  <a:gd name="connsiteY19" fmla="*/ 672700 h 1574358"/>
                  <a:gd name="connsiteX20" fmla="*/ 1970402 w 4878810"/>
                  <a:gd name="connsiteY20" fmla="*/ 559439 h 1574358"/>
                  <a:gd name="connsiteX21" fmla="*/ 1955312 w 4878810"/>
                  <a:gd name="connsiteY21" fmla="*/ 655641 h 1574358"/>
                  <a:gd name="connsiteX22" fmla="*/ 2060938 w 4878810"/>
                  <a:gd name="connsiteY22" fmla="*/ 655641 h 1574358"/>
                  <a:gd name="connsiteX23" fmla="*/ 2076026 w 4878810"/>
                  <a:gd name="connsiteY23" fmla="*/ 559439 h 1574358"/>
                  <a:gd name="connsiteX24" fmla="*/ 1532811 w 4878810"/>
                  <a:gd name="connsiteY24" fmla="*/ 431168 h 1574358"/>
                  <a:gd name="connsiteX25" fmla="*/ 1654897 w 4878810"/>
                  <a:gd name="connsiteY25" fmla="*/ 431168 h 1574358"/>
                  <a:gd name="connsiteX26" fmla="*/ 1617860 w 4878810"/>
                  <a:gd name="connsiteY26" fmla="*/ 575472 h 1574358"/>
                  <a:gd name="connsiteX27" fmla="*/ 1586310 w 4878810"/>
                  <a:gd name="connsiteY27" fmla="*/ 640841 h 1574358"/>
                  <a:gd name="connsiteX28" fmla="*/ 1524581 w 4878810"/>
                  <a:gd name="connsiteY28" fmla="*/ 872713 h 1574358"/>
                  <a:gd name="connsiteX29" fmla="*/ 1579451 w 4878810"/>
                  <a:gd name="connsiteY29" fmla="*/ 864079 h 1574358"/>
                  <a:gd name="connsiteX30" fmla="*/ 1598655 w 4878810"/>
                  <a:gd name="connsiteY30" fmla="*/ 630973 h 1574358"/>
                  <a:gd name="connsiteX31" fmla="*/ 1715255 w 4878810"/>
                  <a:gd name="connsiteY31" fmla="*/ 630973 h 1574358"/>
                  <a:gd name="connsiteX32" fmla="*/ 1687819 w 4878810"/>
                  <a:gd name="connsiteY32" fmla="*/ 983715 h 1574358"/>
                  <a:gd name="connsiteX33" fmla="*/ 1569849 w 4878810"/>
                  <a:gd name="connsiteY33" fmla="*/ 983715 h 1574358"/>
                  <a:gd name="connsiteX34" fmla="*/ 1571221 w 4878810"/>
                  <a:gd name="connsiteY34" fmla="*/ 963981 h 1574358"/>
                  <a:gd name="connsiteX35" fmla="*/ 1376432 w 4878810"/>
                  <a:gd name="connsiteY35" fmla="*/ 982481 h 1574358"/>
                  <a:gd name="connsiteX36" fmla="*/ 1392893 w 4878810"/>
                  <a:gd name="connsiteY36" fmla="*/ 875179 h 1574358"/>
                  <a:gd name="connsiteX37" fmla="*/ 3561189 w 4878810"/>
                  <a:gd name="connsiteY37" fmla="*/ 378744 h 1574358"/>
                  <a:gd name="connsiteX38" fmla="*/ 3551395 w 4878810"/>
                  <a:gd name="connsiteY38" fmla="*/ 452841 h 1574358"/>
                  <a:gd name="connsiteX39" fmla="*/ 3196334 w 4878810"/>
                  <a:gd name="connsiteY39" fmla="*/ 460129 h 1574358"/>
                  <a:gd name="connsiteX40" fmla="*/ 3192662 w 4878810"/>
                  <a:gd name="connsiteY40" fmla="*/ 488066 h 1574358"/>
                  <a:gd name="connsiteX41" fmla="*/ 3569760 w 4878810"/>
                  <a:gd name="connsiteY41" fmla="*/ 488066 h 1574358"/>
                  <a:gd name="connsiteX42" fmla="*/ 3558740 w 4878810"/>
                  <a:gd name="connsiteY42" fmla="*/ 567022 h 1574358"/>
                  <a:gd name="connsiteX43" fmla="*/ 3181642 w 4878810"/>
                  <a:gd name="connsiteY43" fmla="*/ 567022 h 1574358"/>
                  <a:gd name="connsiteX44" fmla="*/ 3176745 w 4878810"/>
                  <a:gd name="connsiteY44" fmla="*/ 594960 h 1574358"/>
                  <a:gd name="connsiteX45" fmla="*/ 3530580 w 4878810"/>
                  <a:gd name="connsiteY45" fmla="*/ 594960 h 1574358"/>
                  <a:gd name="connsiteX46" fmla="*/ 3490177 w 4878810"/>
                  <a:gd name="connsiteY46" fmla="*/ 885272 h 1574358"/>
                  <a:gd name="connsiteX47" fmla="*/ 3136343 w 4878810"/>
                  <a:gd name="connsiteY47" fmla="*/ 885272 h 1574358"/>
                  <a:gd name="connsiteX48" fmla="*/ 3132669 w 4878810"/>
                  <a:gd name="connsiteY48" fmla="*/ 911996 h 1574358"/>
                  <a:gd name="connsiteX49" fmla="*/ 3509766 w 4878810"/>
                  <a:gd name="connsiteY49" fmla="*/ 911996 h 1574358"/>
                  <a:gd name="connsiteX50" fmla="*/ 3498747 w 4878810"/>
                  <a:gd name="connsiteY50" fmla="*/ 986092 h 1574358"/>
                  <a:gd name="connsiteX51" fmla="*/ 3121650 w 4878810"/>
                  <a:gd name="connsiteY51" fmla="*/ 986092 h 1574358"/>
                  <a:gd name="connsiteX52" fmla="*/ 3117976 w 4878810"/>
                  <a:gd name="connsiteY52" fmla="*/ 1014029 h 1574358"/>
                  <a:gd name="connsiteX53" fmla="*/ 3518337 w 4878810"/>
                  <a:gd name="connsiteY53" fmla="*/ 1014029 h 1574358"/>
                  <a:gd name="connsiteX54" fmla="*/ 3507317 w 4878810"/>
                  <a:gd name="connsiteY54" fmla="*/ 1085696 h 1574358"/>
                  <a:gd name="connsiteX55" fmla="*/ 2483766 w 4878810"/>
                  <a:gd name="connsiteY55" fmla="*/ 1085696 h 1574358"/>
                  <a:gd name="connsiteX56" fmla="*/ 2494786 w 4878810"/>
                  <a:gd name="connsiteY56" fmla="*/ 1014029 h 1574358"/>
                  <a:gd name="connsiteX57" fmla="*/ 2892697 w 4878810"/>
                  <a:gd name="connsiteY57" fmla="*/ 1014029 h 1574358"/>
                  <a:gd name="connsiteX58" fmla="*/ 2896370 w 4878810"/>
                  <a:gd name="connsiteY58" fmla="*/ 986092 h 1574358"/>
                  <a:gd name="connsiteX59" fmla="*/ 2521720 w 4878810"/>
                  <a:gd name="connsiteY59" fmla="*/ 986092 h 1574358"/>
                  <a:gd name="connsiteX60" fmla="*/ 2532740 w 4878810"/>
                  <a:gd name="connsiteY60" fmla="*/ 911996 h 1574358"/>
                  <a:gd name="connsiteX61" fmla="*/ 2907390 w 4878810"/>
                  <a:gd name="connsiteY61" fmla="*/ 911996 h 1574358"/>
                  <a:gd name="connsiteX62" fmla="*/ 2911063 w 4878810"/>
                  <a:gd name="connsiteY62" fmla="*/ 885272 h 1574358"/>
                  <a:gd name="connsiteX63" fmla="*/ 2559675 w 4878810"/>
                  <a:gd name="connsiteY63" fmla="*/ 885272 h 1574358"/>
                  <a:gd name="connsiteX64" fmla="*/ 2600078 w 4878810"/>
                  <a:gd name="connsiteY64" fmla="*/ 594960 h 1574358"/>
                  <a:gd name="connsiteX65" fmla="*/ 2951465 w 4878810"/>
                  <a:gd name="connsiteY65" fmla="*/ 594960 h 1574358"/>
                  <a:gd name="connsiteX66" fmla="*/ 2956363 w 4878810"/>
                  <a:gd name="connsiteY66" fmla="*/ 567022 h 1574358"/>
                  <a:gd name="connsiteX67" fmla="*/ 2581714 w 4878810"/>
                  <a:gd name="connsiteY67" fmla="*/ 567022 h 1574358"/>
                  <a:gd name="connsiteX68" fmla="*/ 2592733 w 4878810"/>
                  <a:gd name="connsiteY68" fmla="*/ 488066 h 1574358"/>
                  <a:gd name="connsiteX69" fmla="*/ 2967383 w 4878810"/>
                  <a:gd name="connsiteY69" fmla="*/ 488066 h 1574358"/>
                  <a:gd name="connsiteX70" fmla="*/ 2971055 w 4878810"/>
                  <a:gd name="connsiteY70" fmla="*/ 464987 h 1574358"/>
                  <a:gd name="connsiteX71" fmla="*/ 2618444 w 4878810"/>
                  <a:gd name="connsiteY71" fmla="*/ 471061 h 1574358"/>
                  <a:gd name="connsiteX72" fmla="*/ 2628238 w 4878810"/>
                  <a:gd name="connsiteY72" fmla="*/ 396964 h 1574358"/>
                  <a:gd name="connsiteX73" fmla="*/ 2003324 w 4878810"/>
                  <a:gd name="connsiteY73" fmla="*/ 346067 h 1574358"/>
                  <a:gd name="connsiteX74" fmla="*/ 1988233 w 4878810"/>
                  <a:gd name="connsiteY74" fmla="*/ 442269 h 1574358"/>
                  <a:gd name="connsiteX75" fmla="*/ 2093859 w 4878810"/>
                  <a:gd name="connsiteY75" fmla="*/ 442269 h 1574358"/>
                  <a:gd name="connsiteX76" fmla="*/ 2108948 w 4878810"/>
                  <a:gd name="connsiteY76" fmla="*/ 346067 h 1574358"/>
                  <a:gd name="connsiteX77" fmla="*/ 4055772 w 4878810"/>
                  <a:gd name="connsiteY77" fmla="*/ 322451 h 1574358"/>
                  <a:gd name="connsiteX78" fmla="*/ 4290342 w 4878810"/>
                  <a:gd name="connsiteY78" fmla="*/ 322451 h 1574358"/>
                  <a:gd name="connsiteX79" fmla="*/ 4213523 w 4878810"/>
                  <a:gd name="connsiteY79" fmla="*/ 392754 h 1574358"/>
                  <a:gd name="connsiteX80" fmla="*/ 4722444 w 4878810"/>
                  <a:gd name="connsiteY80" fmla="*/ 392754 h 1574358"/>
                  <a:gd name="connsiteX81" fmla="*/ 4661074 w 4878810"/>
                  <a:gd name="connsiteY81" fmla="*/ 508416 h 1574358"/>
                  <a:gd name="connsiteX82" fmla="*/ 4087323 w 4878810"/>
                  <a:gd name="connsiteY82" fmla="*/ 509923 h 1574358"/>
                  <a:gd name="connsiteX83" fmla="*/ 3985813 w 4878810"/>
                  <a:gd name="connsiteY83" fmla="*/ 603658 h 1574358"/>
                  <a:gd name="connsiteX84" fmla="*/ 4114759 w 4878810"/>
                  <a:gd name="connsiteY84" fmla="*/ 603658 h 1574358"/>
                  <a:gd name="connsiteX85" fmla="*/ 4124358 w 4878810"/>
                  <a:gd name="connsiteY85" fmla="*/ 545690 h 1574358"/>
                  <a:gd name="connsiteX86" fmla="*/ 4384992 w 4878810"/>
                  <a:gd name="connsiteY86" fmla="*/ 545690 h 1574358"/>
                  <a:gd name="connsiteX87" fmla="*/ 4375390 w 4878810"/>
                  <a:gd name="connsiteY87" fmla="*/ 603658 h 1574358"/>
                  <a:gd name="connsiteX88" fmla="*/ 4663458 w 4878810"/>
                  <a:gd name="connsiteY88" fmla="*/ 603658 h 1574358"/>
                  <a:gd name="connsiteX89" fmla="*/ 4606605 w 4878810"/>
                  <a:gd name="connsiteY89" fmla="*/ 719322 h 1574358"/>
                  <a:gd name="connsiteX90" fmla="*/ 4357558 w 4878810"/>
                  <a:gd name="connsiteY90" fmla="*/ 720828 h 1574358"/>
                  <a:gd name="connsiteX91" fmla="*/ 4346583 w 4878810"/>
                  <a:gd name="connsiteY91" fmla="*/ 791130 h 1574358"/>
                  <a:gd name="connsiteX92" fmla="*/ 4711470 w 4878810"/>
                  <a:gd name="connsiteY92" fmla="*/ 791130 h 1574358"/>
                  <a:gd name="connsiteX93" fmla="*/ 4636412 w 4878810"/>
                  <a:gd name="connsiteY93" fmla="*/ 908299 h 1574358"/>
                  <a:gd name="connsiteX94" fmla="*/ 4328751 w 4878810"/>
                  <a:gd name="connsiteY94" fmla="*/ 908299 h 1574358"/>
                  <a:gd name="connsiteX95" fmla="*/ 4280798 w 4878810"/>
                  <a:gd name="connsiteY95" fmla="*/ 1251905 h 1574358"/>
                  <a:gd name="connsiteX96" fmla="*/ 4050285 w 4878810"/>
                  <a:gd name="connsiteY96" fmla="*/ 1023002 h 1574358"/>
                  <a:gd name="connsiteX97" fmla="*/ 4068118 w 4878810"/>
                  <a:gd name="connsiteY97" fmla="*/ 908299 h 1574358"/>
                  <a:gd name="connsiteX98" fmla="*/ 3598978 w 4878810"/>
                  <a:gd name="connsiteY98" fmla="*/ 908299 h 1574358"/>
                  <a:gd name="connsiteX99" fmla="*/ 3661991 w 4878810"/>
                  <a:gd name="connsiteY99" fmla="*/ 792635 h 1574358"/>
                  <a:gd name="connsiteX100" fmla="*/ 4085949 w 4878810"/>
                  <a:gd name="connsiteY100" fmla="*/ 791130 h 1574358"/>
                  <a:gd name="connsiteX101" fmla="*/ 4096925 w 4878810"/>
                  <a:gd name="connsiteY101" fmla="*/ 720828 h 1574358"/>
                  <a:gd name="connsiteX102" fmla="*/ 3732039 w 4878810"/>
                  <a:gd name="connsiteY102" fmla="*/ 720828 h 1574358"/>
                  <a:gd name="connsiteX103" fmla="*/ 3751244 w 4878810"/>
                  <a:gd name="connsiteY103" fmla="*/ 603658 h 1574358"/>
                  <a:gd name="connsiteX104" fmla="*/ 3852752 w 4878810"/>
                  <a:gd name="connsiteY104" fmla="*/ 509923 h 1574358"/>
                  <a:gd name="connsiteX105" fmla="*/ 3712834 w 4878810"/>
                  <a:gd name="connsiteY105" fmla="*/ 509923 h 1574358"/>
                  <a:gd name="connsiteX106" fmla="*/ 3768181 w 4878810"/>
                  <a:gd name="connsiteY106" fmla="*/ 392754 h 1574358"/>
                  <a:gd name="connsiteX107" fmla="*/ 3978953 w 4878810"/>
                  <a:gd name="connsiteY107" fmla="*/ 392754 h 1574358"/>
                  <a:gd name="connsiteX108" fmla="*/ 2963423 w 4878810"/>
                  <a:gd name="connsiteY108" fmla="*/ 76391 h 1574358"/>
                  <a:gd name="connsiteX109" fmla="*/ 2927566 w 4878810"/>
                  <a:gd name="connsiteY109" fmla="*/ 229188 h 1574358"/>
                  <a:gd name="connsiteX110" fmla="*/ 3212930 w 4878810"/>
                  <a:gd name="connsiteY110" fmla="*/ 229188 h 1574358"/>
                  <a:gd name="connsiteX111" fmla="*/ 3263590 w 4878810"/>
                  <a:gd name="connsiteY111" fmla="*/ 79567 h 1574358"/>
                  <a:gd name="connsiteX112" fmla="*/ 3472996 w 4878810"/>
                  <a:gd name="connsiteY112" fmla="*/ 81209 h 1574358"/>
                  <a:gd name="connsiteX113" fmla="*/ 3426034 w 4878810"/>
                  <a:gd name="connsiteY113" fmla="*/ 229188 h 1574358"/>
                  <a:gd name="connsiteX114" fmla="*/ 3660608 w 4878810"/>
                  <a:gd name="connsiteY114" fmla="*/ 229188 h 1574358"/>
                  <a:gd name="connsiteX115" fmla="*/ 3659280 w 4878810"/>
                  <a:gd name="connsiteY115" fmla="*/ 238342 h 1574358"/>
                  <a:gd name="connsiteX116" fmla="*/ 3723691 w 4878810"/>
                  <a:gd name="connsiteY116" fmla="*/ 138454 h 1574358"/>
                  <a:gd name="connsiteX117" fmla="*/ 4878810 w 4878810"/>
                  <a:gd name="connsiteY117" fmla="*/ 135443 h 1574358"/>
                  <a:gd name="connsiteX118" fmla="*/ 4739585 w 4878810"/>
                  <a:gd name="connsiteY118" fmla="*/ 346348 h 1574358"/>
                  <a:gd name="connsiteX119" fmla="*/ 4543185 w 4878810"/>
                  <a:gd name="connsiteY119" fmla="*/ 346348 h 1574358"/>
                  <a:gd name="connsiteX120" fmla="*/ 4560436 w 4878810"/>
                  <a:gd name="connsiteY120" fmla="*/ 252612 h 1574358"/>
                  <a:gd name="connsiteX121" fmla="*/ 3904869 w 4878810"/>
                  <a:gd name="connsiteY121" fmla="*/ 252612 h 1574358"/>
                  <a:gd name="connsiteX122" fmla="*/ 3887618 w 4878810"/>
                  <a:gd name="connsiteY122" fmla="*/ 346348 h 1574358"/>
                  <a:gd name="connsiteX123" fmla="*/ 3589633 w 4878810"/>
                  <a:gd name="connsiteY123" fmla="*/ 346348 h 1574358"/>
                  <a:gd name="connsiteX124" fmla="*/ 3589749 w 4878810"/>
                  <a:gd name="connsiteY124" fmla="*/ 346168 h 1574358"/>
                  <a:gd name="connsiteX125" fmla="*/ 3407514 w 4878810"/>
                  <a:gd name="connsiteY125" fmla="*/ 346168 h 1574358"/>
                  <a:gd name="connsiteX126" fmla="*/ 3402885 w 4878810"/>
                  <a:gd name="connsiteY126" fmla="*/ 371216 h 1574358"/>
                  <a:gd name="connsiteX127" fmla="*/ 3138990 w 4878810"/>
                  <a:gd name="connsiteY127" fmla="*/ 378746 h 1574358"/>
                  <a:gd name="connsiteX128" fmla="*/ 3143620 w 4878810"/>
                  <a:gd name="connsiteY128" fmla="*/ 346168 h 1574358"/>
                  <a:gd name="connsiteX129" fmla="*/ 2909047 w 4878810"/>
                  <a:gd name="connsiteY129" fmla="*/ 346168 h 1574358"/>
                  <a:gd name="connsiteX130" fmla="*/ 2904417 w 4878810"/>
                  <a:gd name="connsiteY130" fmla="*/ 372723 h 1574358"/>
                  <a:gd name="connsiteX131" fmla="*/ 2640521 w 4878810"/>
                  <a:gd name="connsiteY131" fmla="*/ 378746 h 1574358"/>
                  <a:gd name="connsiteX132" fmla="*/ 2645152 w 4878810"/>
                  <a:gd name="connsiteY132" fmla="*/ 346168 h 1574358"/>
                  <a:gd name="connsiteX133" fmla="*/ 2412121 w 4878810"/>
                  <a:gd name="connsiteY133" fmla="*/ 346168 h 1574358"/>
                  <a:gd name="connsiteX134" fmla="*/ 2412136 w 4878810"/>
                  <a:gd name="connsiteY134" fmla="*/ 346067 h 1574358"/>
                  <a:gd name="connsiteX135" fmla="*/ 2309225 w 4878810"/>
                  <a:gd name="connsiteY135" fmla="*/ 346067 h 1574358"/>
                  <a:gd name="connsiteX136" fmla="*/ 2294135 w 4878810"/>
                  <a:gd name="connsiteY136" fmla="*/ 442269 h 1574358"/>
                  <a:gd name="connsiteX137" fmla="*/ 2395643 w 4878810"/>
                  <a:gd name="connsiteY137" fmla="*/ 442269 h 1574358"/>
                  <a:gd name="connsiteX138" fmla="*/ 2376440 w 4878810"/>
                  <a:gd name="connsiteY138" fmla="*/ 559439 h 1574358"/>
                  <a:gd name="connsiteX139" fmla="*/ 2274931 w 4878810"/>
                  <a:gd name="connsiteY139" fmla="*/ 559439 h 1574358"/>
                  <a:gd name="connsiteX140" fmla="*/ 2259842 w 4878810"/>
                  <a:gd name="connsiteY140" fmla="*/ 655641 h 1574358"/>
                  <a:gd name="connsiteX141" fmla="*/ 2361350 w 4878810"/>
                  <a:gd name="connsiteY141" fmla="*/ 655641 h 1574358"/>
                  <a:gd name="connsiteX142" fmla="*/ 2343518 w 4878810"/>
                  <a:gd name="connsiteY142" fmla="*/ 772810 h 1574358"/>
                  <a:gd name="connsiteX143" fmla="*/ 2242009 w 4878810"/>
                  <a:gd name="connsiteY143" fmla="*/ 772810 h 1574358"/>
                  <a:gd name="connsiteX144" fmla="*/ 2226919 w 4878810"/>
                  <a:gd name="connsiteY144" fmla="*/ 869012 h 1574358"/>
                  <a:gd name="connsiteX145" fmla="*/ 2370954 w 4878810"/>
                  <a:gd name="connsiteY145" fmla="*/ 869012 h 1574358"/>
                  <a:gd name="connsiteX146" fmla="*/ 2353120 w 4878810"/>
                  <a:gd name="connsiteY146" fmla="*/ 984948 h 1574358"/>
                  <a:gd name="connsiteX147" fmla="*/ 1903185 w 4878810"/>
                  <a:gd name="connsiteY147" fmla="*/ 984948 h 1574358"/>
                  <a:gd name="connsiteX148" fmla="*/ 1900441 w 4878810"/>
                  <a:gd name="connsiteY148" fmla="*/ 1004682 h 1574358"/>
                  <a:gd name="connsiteX149" fmla="*/ 1708397 w 4878810"/>
                  <a:gd name="connsiteY149" fmla="*/ 1004682 h 1574358"/>
                  <a:gd name="connsiteX150" fmla="*/ 1815394 w 4878810"/>
                  <a:gd name="connsiteY150" fmla="*/ 317699 h 1574358"/>
                  <a:gd name="connsiteX151" fmla="*/ 1774240 w 4878810"/>
                  <a:gd name="connsiteY151" fmla="*/ 330033 h 1574358"/>
                  <a:gd name="connsiteX152" fmla="*/ 1797560 w 4878810"/>
                  <a:gd name="connsiteY152" fmla="*/ 189429 h 1574358"/>
                  <a:gd name="connsiteX153" fmla="*/ 2040361 w 4878810"/>
                  <a:gd name="connsiteY153" fmla="*/ 119128 h 1574358"/>
                  <a:gd name="connsiteX154" fmla="*/ 2022528 w 4878810"/>
                  <a:gd name="connsiteY154" fmla="*/ 228898 h 1574358"/>
                  <a:gd name="connsiteX155" fmla="*/ 2126781 w 4878810"/>
                  <a:gd name="connsiteY155" fmla="*/ 228898 h 1574358"/>
                  <a:gd name="connsiteX156" fmla="*/ 2133639 w 4878810"/>
                  <a:gd name="connsiteY156" fmla="*/ 190663 h 1574358"/>
                  <a:gd name="connsiteX157" fmla="*/ 2089745 w 4878810"/>
                  <a:gd name="connsiteY157" fmla="*/ 143795 h 1574358"/>
                  <a:gd name="connsiteX158" fmla="*/ 2340775 w 4878810"/>
                  <a:gd name="connsiteY158" fmla="*/ 143795 h 1574358"/>
                  <a:gd name="connsiteX159" fmla="*/ 2327056 w 4878810"/>
                  <a:gd name="connsiteY159" fmla="*/ 228898 h 1574358"/>
                  <a:gd name="connsiteX160" fmla="*/ 2445028 w 4878810"/>
                  <a:gd name="connsiteY160" fmla="*/ 228898 h 1574358"/>
                  <a:gd name="connsiteX161" fmla="*/ 2444946 w 4878810"/>
                  <a:gd name="connsiteY161" fmla="*/ 229439 h 1574358"/>
                  <a:gd name="connsiteX162" fmla="*/ 2714463 w 4878810"/>
                  <a:gd name="connsiteY162" fmla="*/ 233706 h 1574358"/>
                  <a:gd name="connsiteX163" fmla="*/ 2757595 w 4878810"/>
                  <a:gd name="connsiteY163" fmla="*/ 76554 h 1574358"/>
                  <a:gd name="connsiteX164" fmla="*/ 585538 w 4878810"/>
                  <a:gd name="connsiteY164" fmla="*/ 0 h 1574358"/>
                  <a:gd name="connsiteX165" fmla="*/ 784813 w 4878810"/>
                  <a:gd name="connsiteY165" fmla="*/ 0 h 1574358"/>
                  <a:gd name="connsiteX166" fmla="*/ 599895 w 4878810"/>
                  <a:gd name="connsiteY166" fmla="*/ 376743 h 1574358"/>
                  <a:gd name="connsiteX167" fmla="*/ 1164375 w 4878810"/>
                  <a:gd name="connsiteY167" fmla="*/ 376240 h 1574358"/>
                  <a:gd name="connsiteX168" fmla="*/ 1052673 w 4878810"/>
                  <a:gd name="connsiteY168" fmla="*/ 513489 h 1574358"/>
                  <a:gd name="connsiteX169" fmla="*/ 766837 w 4878810"/>
                  <a:gd name="connsiteY169" fmla="*/ 512986 h 1574358"/>
                  <a:gd name="connsiteX170" fmla="*/ 1151105 w 4878810"/>
                  <a:gd name="connsiteY170" fmla="*/ 1157863 h 1574358"/>
                  <a:gd name="connsiteX171" fmla="*/ 1152429 w 4878810"/>
                  <a:gd name="connsiteY171" fmla="*/ 1158162 h 1574358"/>
                  <a:gd name="connsiteX172" fmla="*/ 1388778 w 4878810"/>
                  <a:gd name="connsiteY172" fmla="*/ 362101 h 1574358"/>
                  <a:gd name="connsiteX173" fmla="*/ 1303728 w 4878810"/>
                  <a:gd name="connsiteY173" fmla="*/ 362101 h 1574358"/>
                  <a:gd name="connsiteX174" fmla="*/ 1353186 w 4878810"/>
                  <a:gd name="connsiteY174" fmla="*/ 248904 h 1574358"/>
                  <a:gd name="connsiteX175" fmla="*/ 1424442 w 4878810"/>
                  <a:gd name="connsiteY175" fmla="*/ 247397 h 1574358"/>
                  <a:gd name="connsiteX176" fmla="*/ 1457365 w 4878810"/>
                  <a:gd name="connsiteY176" fmla="*/ 140095 h 1574358"/>
                  <a:gd name="connsiteX177" fmla="*/ 1638436 w 4878810"/>
                  <a:gd name="connsiteY177" fmla="*/ 140095 h 1574358"/>
                  <a:gd name="connsiteX178" fmla="*/ 1604142 w 4878810"/>
                  <a:gd name="connsiteY178" fmla="*/ 247397 h 1574358"/>
                  <a:gd name="connsiteX179" fmla="*/ 1761894 w 4878810"/>
                  <a:gd name="connsiteY179" fmla="*/ 247397 h 1574358"/>
                  <a:gd name="connsiteX180" fmla="*/ 1744061 w 4878810"/>
                  <a:gd name="connsiteY180" fmla="*/ 362101 h 1574358"/>
                  <a:gd name="connsiteX181" fmla="*/ 1532810 w 4878810"/>
                  <a:gd name="connsiteY181" fmla="*/ 362101 h 1574358"/>
                  <a:gd name="connsiteX182" fmla="*/ 1147907 w 4878810"/>
                  <a:gd name="connsiteY182" fmla="*/ 1574358 h 1574358"/>
                  <a:gd name="connsiteX183" fmla="*/ 1079284 w 4878810"/>
                  <a:gd name="connsiteY183" fmla="*/ 1438282 h 1574358"/>
                  <a:gd name="connsiteX184" fmla="*/ 1078474 w 4878810"/>
                  <a:gd name="connsiteY184" fmla="*/ 1439929 h 1574358"/>
                  <a:gd name="connsiteX185" fmla="*/ 1068978 w 4878810"/>
                  <a:gd name="connsiteY185" fmla="*/ 1423044 h 1574358"/>
                  <a:gd name="connsiteX186" fmla="*/ 527192 w 4878810"/>
                  <a:gd name="connsiteY186" fmla="*/ 505458 h 1574358"/>
                  <a:gd name="connsiteX187" fmla="*/ 240513 w 4878810"/>
                  <a:gd name="connsiteY187" fmla="*/ 1007149 h 1574358"/>
                  <a:gd name="connsiteX188" fmla="*/ 0 w 4878810"/>
                  <a:gd name="connsiteY188" fmla="*/ 1009157 h 1574358"/>
                  <a:gd name="connsiteX189" fmla="*/ 286378 w 4878810"/>
                  <a:gd name="connsiteY189" fmla="*/ 515495 h 1574358"/>
                  <a:gd name="connsiteX190" fmla="*/ 70416 w 4878810"/>
                  <a:gd name="connsiteY190" fmla="*/ 517504 h 1574358"/>
                  <a:gd name="connsiteX191" fmla="*/ 180112 w 4878810"/>
                  <a:gd name="connsiteY191" fmla="*/ 373228 h 1574358"/>
                  <a:gd name="connsiteX192" fmla="*/ 365903 w 4878810"/>
                  <a:gd name="connsiteY192" fmla="*/ 374734 h 15743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</a:cxnLst>
                <a:rect l="l" t="t" r="r" b="b"/>
                <a:pathLst>
                  <a:path w="4878810" h="1574358">
                    <a:moveTo>
                      <a:pt x="3151035" y="775949"/>
                    </a:moveTo>
                    <a:lnTo>
                      <a:pt x="3147360" y="806317"/>
                    </a:lnTo>
                    <a:lnTo>
                      <a:pt x="3315097" y="806317"/>
                    </a:lnTo>
                    <a:lnTo>
                      <a:pt x="3318770" y="775949"/>
                    </a:lnTo>
                    <a:close/>
                    <a:moveTo>
                      <a:pt x="2760468" y="775949"/>
                    </a:moveTo>
                    <a:lnTo>
                      <a:pt x="2756795" y="806317"/>
                    </a:lnTo>
                    <a:lnTo>
                      <a:pt x="2922081" y="806317"/>
                    </a:lnTo>
                    <a:lnTo>
                      <a:pt x="2925755" y="775949"/>
                    </a:lnTo>
                    <a:close/>
                    <a:moveTo>
                      <a:pt x="1936108" y="772810"/>
                    </a:moveTo>
                    <a:lnTo>
                      <a:pt x="1921018" y="869012"/>
                    </a:lnTo>
                    <a:lnTo>
                      <a:pt x="2028016" y="869012"/>
                    </a:lnTo>
                    <a:lnTo>
                      <a:pt x="2043104" y="772810"/>
                    </a:lnTo>
                    <a:close/>
                    <a:moveTo>
                      <a:pt x="3165726" y="672700"/>
                    </a:moveTo>
                    <a:lnTo>
                      <a:pt x="3160829" y="707926"/>
                    </a:lnTo>
                    <a:lnTo>
                      <a:pt x="3328564" y="707926"/>
                    </a:lnTo>
                    <a:lnTo>
                      <a:pt x="3333461" y="672700"/>
                    </a:lnTo>
                    <a:close/>
                    <a:moveTo>
                      <a:pt x="2775160" y="672700"/>
                    </a:moveTo>
                    <a:lnTo>
                      <a:pt x="2770263" y="707926"/>
                    </a:lnTo>
                    <a:lnTo>
                      <a:pt x="2935550" y="707926"/>
                    </a:lnTo>
                    <a:lnTo>
                      <a:pt x="2940448" y="672700"/>
                    </a:lnTo>
                    <a:close/>
                    <a:moveTo>
                      <a:pt x="1970402" y="559439"/>
                    </a:moveTo>
                    <a:lnTo>
                      <a:pt x="1955312" y="655641"/>
                    </a:lnTo>
                    <a:lnTo>
                      <a:pt x="2060938" y="655641"/>
                    </a:lnTo>
                    <a:lnTo>
                      <a:pt x="2076026" y="559439"/>
                    </a:lnTo>
                    <a:close/>
                    <a:moveTo>
                      <a:pt x="1532811" y="431168"/>
                    </a:moveTo>
                    <a:lnTo>
                      <a:pt x="1654897" y="431168"/>
                    </a:lnTo>
                    <a:lnTo>
                      <a:pt x="1617860" y="575472"/>
                    </a:lnTo>
                    <a:lnTo>
                      <a:pt x="1586310" y="640841"/>
                    </a:lnTo>
                    <a:lnTo>
                      <a:pt x="1524581" y="872713"/>
                    </a:lnTo>
                    <a:lnTo>
                      <a:pt x="1579451" y="864079"/>
                    </a:lnTo>
                    <a:lnTo>
                      <a:pt x="1598655" y="630973"/>
                    </a:lnTo>
                    <a:lnTo>
                      <a:pt x="1715255" y="630973"/>
                    </a:lnTo>
                    <a:lnTo>
                      <a:pt x="1687819" y="983715"/>
                    </a:lnTo>
                    <a:lnTo>
                      <a:pt x="1569849" y="983715"/>
                    </a:lnTo>
                    <a:cubicBezTo>
                      <a:pt x="1570306" y="977137"/>
                      <a:pt x="1570763" y="970559"/>
                      <a:pt x="1571221" y="963981"/>
                    </a:cubicBezTo>
                    <a:lnTo>
                      <a:pt x="1376432" y="982481"/>
                    </a:lnTo>
                    <a:lnTo>
                      <a:pt x="1392893" y="875179"/>
                    </a:lnTo>
                    <a:close/>
                    <a:moveTo>
                      <a:pt x="3561189" y="378744"/>
                    </a:moveTo>
                    <a:lnTo>
                      <a:pt x="3551395" y="452841"/>
                    </a:lnTo>
                    <a:lnTo>
                      <a:pt x="3196334" y="460129"/>
                    </a:lnTo>
                    <a:lnTo>
                      <a:pt x="3192662" y="488066"/>
                    </a:lnTo>
                    <a:lnTo>
                      <a:pt x="3569760" y="488066"/>
                    </a:lnTo>
                    <a:lnTo>
                      <a:pt x="3558740" y="567022"/>
                    </a:lnTo>
                    <a:lnTo>
                      <a:pt x="3181642" y="567022"/>
                    </a:lnTo>
                    <a:lnTo>
                      <a:pt x="3176745" y="594960"/>
                    </a:lnTo>
                    <a:lnTo>
                      <a:pt x="3530580" y="594960"/>
                    </a:lnTo>
                    <a:lnTo>
                      <a:pt x="3490177" y="885272"/>
                    </a:lnTo>
                    <a:lnTo>
                      <a:pt x="3136343" y="885272"/>
                    </a:lnTo>
                    <a:lnTo>
                      <a:pt x="3132669" y="911996"/>
                    </a:lnTo>
                    <a:lnTo>
                      <a:pt x="3509766" y="911996"/>
                    </a:lnTo>
                    <a:lnTo>
                      <a:pt x="3498747" y="986092"/>
                    </a:lnTo>
                    <a:lnTo>
                      <a:pt x="3121650" y="986092"/>
                    </a:lnTo>
                    <a:lnTo>
                      <a:pt x="3117976" y="1014029"/>
                    </a:lnTo>
                    <a:lnTo>
                      <a:pt x="3518337" y="1014029"/>
                    </a:lnTo>
                    <a:lnTo>
                      <a:pt x="3507317" y="1085696"/>
                    </a:lnTo>
                    <a:lnTo>
                      <a:pt x="2483766" y="1085696"/>
                    </a:lnTo>
                    <a:lnTo>
                      <a:pt x="2494786" y="1014029"/>
                    </a:lnTo>
                    <a:lnTo>
                      <a:pt x="2892697" y="1014029"/>
                    </a:lnTo>
                    <a:lnTo>
                      <a:pt x="2896370" y="986092"/>
                    </a:lnTo>
                    <a:lnTo>
                      <a:pt x="2521720" y="986092"/>
                    </a:lnTo>
                    <a:lnTo>
                      <a:pt x="2532740" y="911996"/>
                    </a:lnTo>
                    <a:lnTo>
                      <a:pt x="2907390" y="911996"/>
                    </a:lnTo>
                    <a:lnTo>
                      <a:pt x="2911063" y="885272"/>
                    </a:lnTo>
                    <a:lnTo>
                      <a:pt x="2559675" y="885272"/>
                    </a:lnTo>
                    <a:lnTo>
                      <a:pt x="2600078" y="594960"/>
                    </a:lnTo>
                    <a:lnTo>
                      <a:pt x="2951465" y="594960"/>
                    </a:lnTo>
                    <a:lnTo>
                      <a:pt x="2956363" y="567022"/>
                    </a:lnTo>
                    <a:lnTo>
                      <a:pt x="2581714" y="567022"/>
                    </a:lnTo>
                    <a:lnTo>
                      <a:pt x="2592733" y="488066"/>
                    </a:lnTo>
                    <a:lnTo>
                      <a:pt x="2967383" y="488066"/>
                    </a:lnTo>
                    <a:lnTo>
                      <a:pt x="2971055" y="464987"/>
                    </a:lnTo>
                    <a:lnTo>
                      <a:pt x="2618444" y="471061"/>
                    </a:lnTo>
                    <a:lnTo>
                      <a:pt x="2628238" y="396964"/>
                    </a:lnTo>
                    <a:close/>
                    <a:moveTo>
                      <a:pt x="2003324" y="346067"/>
                    </a:moveTo>
                    <a:lnTo>
                      <a:pt x="1988233" y="442269"/>
                    </a:lnTo>
                    <a:lnTo>
                      <a:pt x="2093859" y="442269"/>
                    </a:lnTo>
                    <a:lnTo>
                      <a:pt x="2108948" y="346067"/>
                    </a:lnTo>
                    <a:close/>
                    <a:moveTo>
                      <a:pt x="4055772" y="322451"/>
                    </a:moveTo>
                    <a:lnTo>
                      <a:pt x="4290342" y="322451"/>
                    </a:lnTo>
                    <a:lnTo>
                      <a:pt x="4213523" y="392754"/>
                    </a:lnTo>
                    <a:lnTo>
                      <a:pt x="4722444" y="392754"/>
                    </a:lnTo>
                    <a:lnTo>
                      <a:pt x="4661074" y="508416"/>
                    </a:lnTo>
                    <a:lnTo>
                      <a:pt x="4087323" y="509923"/>
                    </a:lnTo>
                    <a:lnTo>
                      <a:pt x="3985813" y="603658"/>
                    </a:lnTo>
                    <a:lnTo>
                      <a:pt x="4114759" y="603658"/>
                    </a:lnTo>
                    <a:lnTo>
                      <a:pt x="4124358" y="545690"/>
                    </a:lnTo>
                    <a:lnTo>
                      <a:pt x="4384992" y="545690"/>
                    </a:lnTo>
                    <a:lnTo>
                      <a:pt x="4375390" y="603658"/>
                    </a:lnTo>
                    <a:lnTo>
                      <a:pt x="4663458" y="603658"/>
                    </a:lnTo>
                    <a:lnTo>
                      <a:pt x="4606605" y="719322"/>
                    </a:lnTo>
                    <a:lnTo>
                      <a:pt x="4357558" y="720828"/>
                    </a:lnTo>
                    <a:lnTo>
                      <a:pt x="4346583" y="791130"/>
                    </a:lnTo>
                    <a:lnTo>
                      <a:pt x="4711470" y="791130"/>
                    </a:lnTo>
                    <a:lnTo>
                      <a:pt x="4636412" y="908299"/>
                    </a:lnTo>
                    <a:lnTo>
                      <a:pt x="4328751" y="908299"/>
                    </a:lnTo>
                    <a:lnTo>
                      <a:pt x="4280798" y="1251905"/>
                    </a:lnTo>
                    <a:lnTo>
                      <a:pt x="4050285" y="1023002"/>
                    </a:lnTo>
                    <a:lnTo>
                      <a:pt x="4068118" y="908299"/>
                    </a:lnTo>
                    <a:lnTo>
                      <a:pt x="3598978" y="908299"/>
                    </a:lnTo>
                    <a:lnTo>
                      <a:pt x="3661991" y="792635"/>
                    </a:lnTo>
                    <a:lnTo>
                      <a:pt x="4085949" y="791130"/>
                    </a:lnTo>
                    <a:lnTo>
                      <a:pt x="4096925" y="720828"/>
                    </a:lnTo>
                    <a:lnTo>
                      <a:pt x="3732039" y="720828"/>
                    </a:lnTo>
                    <a:lnTo>
                      <a:pt x="3751244" y="603658"/>
                    </a:lnTo>
                    <a:lnTo>
                      <a:pt x="3852752" y="509923"/>
                    </a:lnTo>
                    <a:lnTo>
                      <a:pt x="3712834" y="509923"/>
                    </a:lnTo>
                    <a:lnTo>
                      <a:pt x="3768181" y="392754"/>
                    </a:lnTo>
                    <a:lnTo>
                      <a:pt x="3978953" y="392754"/>
                    </a:lnTo>
                    <a:close/>
                    <a:moveTo>
                      <a:pt x="2963423" y="76391"/>
                    </a:moveTo>
                    <a:lnTo>
                      <a:pt x="2927566" y="229188"/>
                    </a:lnTo>
                    <a:lnTo>
                      <a:pt x="3212930" y="229188"/>
                    </a:lnTo>
                    <a:lnTo>
                      <a:pt x="3263590" y="79567"/>
                    </a:lnTo>
                    <a:lnTo>
                      <a:pt x="3472996" y="81209"/>
                    </a:lnTo>
                    <a:lnTo>
                      <a:pt x="3426034" y="229188"/>
                    </a:lnTo>
                    <a:lnTo>
                      <a:pt x="3660608" y="229188"/>
                    </a:lnTo>
                    <a:lnTo>
                      <a:pt x="3659280" y="238342"/>
                    </a:lnTo>
                    <a:lnTo>
                      <a:pt x="3723691" y="138454"/>
                    </a:lnTo>
                    <a:lnTo>
                      <a:pt x="4878810" y="135443"/>
                    </a:lnTo>
                    <a:lnTo>
                      <a:pt x="4739585" y="346348"/>
                    </a:lnTo>
                    <a:lnTo>
                      <a:pt x="4543185" y="346348"/>
                    </a:lnTo>
                    <a:lnTo>
                      <a:pt x="4560436" y="252612"/>
                    </a:lnTo>
                    <a:lnTo>
                      <a:pt x="3904869" y="252612"/>
                    </a:lnTo>
                    <a:lnTo>
                      <a:pt x="3887618" y="346348"/>
                    </a:lnTo>
                    <a:lnTo>
                      <a:pt x="3589633" y="346348"/>
                    </a:lnTo>
                    <a:lnTo>
                      <a:pt x="3589749" y="346168"/>
                    </a:lnTo>
                    <a:lnTo>
                      <a:pt x="3407514" y="346168"/>
                    </a:lnTo>
                    <a:lnTo>
                      <a:pt x="3402885" y="371216"/>
                    </a:lnTo>
                    <a:lnTo>
                      <a:pt x="3138990" y="378746"/>
                    </a:lnTo>
                    <a:lnTo>
                      <a:pt x="3143620" y="346168"/>
                    </a:lnTo>
                    <a:lnTo>
                      <a:pt x="2909047" y="346168"/>
                    </a:lnTo>
                    <a:lnTo>
                      <a:pt x="2904417" y="372723"/>
                    </a:lnTo>
                    <a:lnTo>
                      <a:pt x="2640521" y="378746"/>
                    </a:lnTo>
                    <a:lnTo>
                      <a:pt x="2645152" y="346168"/>
                    </a:lnTo>
                    <a:lnTo>
                      <a:pt x="2412121" y="346168"/>
                    </a:lnTo>
                    <a:lnTo>
                      <a:pt x="2412136" y="346067"/>
                    </a:lnTo>
                    <a:lnTo>
                      <a:pt x="2309225" y="346067"/>
                    </a:lnTo>
                    <a:lnTo>
                      <a:pt x="2294135" y="442269"/>
                    </a:lnTo>
                    <a:lnTo>
                      <a:pt x="2395643" y="442269"/>
                    </a:lnTo>
                    <a:lnTo>
                      <a:pt x="2376440" y="559439"/>
                    </a:lnTo>
                    <a:lnTo>
                      <a:pt x="2274931" y="559439"/>
                    </a:lnTo>
                    <a:lnTo>
                      <a:pt x="2259842" y="655641"/>
                    </a:lnTo>
                    <a:lnTo>
                      <a:pt x="2361350" y="655641"/>
                    </a:lnTo>
                    <a:lnTo>
                      <a:pt x="2343518" y="772810"/>
                    </a:lnTo>
                    <a:lnTo>
                      <a:pt x="2242009" y="772810"/>
                    </a:lnTo>
                    <a:lnTo>
                      <a:pt x="2226919" y="869012"/>
                    </a:lnTo>
                    <a:lnTo>
                      <a:pt x="2370954" y="869012"/>
                    </a:lnTo>
                    <a:lnTo>
                      <a:pt x="2353120" y="984948"/>
                    </a:lnTo>
                    <a:lnTo>
                      <a:pt x="1903185" y="984948"/>
                    </a:lnTo>
                    <a:lnTo>
                      <a:pt x="1900441" y="1004682"/>
                    </a:lnTo>
                    <a:lnTo>
                      <a:pt x="1708397" y="1004682"/>
                    </a:lnTo>
                    <a:lnTo>
                      <a:pt x="1815394" y="317699"/>
                    </a:lnTo>
                    <a:lnTo>
                      <a:pt x="1774240" y="330033"/>
                    </a:lnTo>
                    <a:lnTo>
                      <a:pt x="1797560" y="189429"/>
                    </a:lnTo>
                    <a:lnTo>
                      <a:pt x="2040361" y="119128"/>
                    </a:lnTo>
                    <a:lnTo>
                      <a:pt x="2022528" y="228898"/>
                    </a:lnTo>
                    <a:lnTo>
                      <a:pt x="2126781" y="228898"/>
                    </a:lnTo>
                    <a:lnTo>
                      <a:pt x="2133639" y="190663"/>
                    </a:lnTo>
                    <a:lnTo>
                      <a:pt x="2089745" y="143795"/>
                    </a:lnTo>
                    <a:lnTo>
                      <a:pt x="2340775" y="143795"/>
                    </a:lnTo>
                    <a:lnTo>
                      <a:pt x="2327056" y="228898"/>
                    </a:lnTo>
                    <a:lnTo>
                      <a:pt x="2445028" y="228898"/>
                    </a:lnTo>
                    <a:lnTo>
                      <a:pt x="2444946" y="229439"/>
                    </a:lnTo>
                    <a:lnTo>
                      <a:pt x="2714463" y="233706"/>
                    </a:lnTo>
                    <a:lnTo>
                      <a:pt x="2757595" y="76554"/>
                    </a:lnTo>
                    <a:close/>
                    <a:moveTo>
                      <a:pt x="585538" y="0"/>
                    </a:moveTo>
                    <a:lnTo>
                      <a:pt x="784813" y="0"/>
                    </a:lnTo>
                    <a:lnTo>
                      <a:pt x="599895" y="376743"/>
                    </a:lnTo>
                    <a:lnTo>
                      <a:pt x="1164375" y="376240"/>
                    </a:lnTo>
                    <a:lnTo>
                      <a:pt x="1052673" y="513489"/>
                    </a:lnTo>
                    <a:lnTo>
                      <a:pt x="766837" y="512986"/>
                    </a:lnTo>
                    <a:lnTo>
                      <a:pt x="1151105" y="1157863"/>
                    </a:lnTo>
                    <a:lnTo>
                      <a:pt x="1152429" y="1158162"/>
                    </a:lnTo>
                    <a:lnTo>
                      <a:pt x="1388778" y="362101"/>
                    </a:lnTo>
                    <a:lnTo>
                      <a:pt x="1303728" y="362101"/>
                    </a:lnTo>
                    <a:lnTo>
                      <a:pt x="1353186" y="248904"/>
                    </a:lnTo>
                    <a:lnTo>
                      <a:pt x="1424442" y="247397"/>
                    </a:lnTo>
                    <a:lnTo>
                      <a:pt x="1457365" y="140095"/>
                    </a:lnTo>
                    <a:lnTo>
                      <a:pt x="1638436" y="140095"/>
                    </a:lnTo>
                    <a:lnTo>
                      <a:pt x="1604142" y="247397"/>
                    </a:lnTo>
                    <a:lnTo>
                      <a:pt x="1761894" y="247397"/>
                    </a:lnTo>
                    <a:lnTo>
                      <a:pt x="1744061" y="362101"/>
                    </a:lnTo>
                    <a:lnTo>
                      <a:pt x="1532810" y="362101"/>
                    </a:lnTo>
                    <a:lnTo>
                      <a:pt x="1147907" y="1574358"/>
                    </a:lnTo>
                    <a:lnTo>
                      <a:pt x="1079284" y="1438282"/>
                    </a:lnTo>
                    <a:lnTo>
                      <a:pt x="1078474" y="1439929"/>
                    </a:lnTo>
                    <a:lnTo>
                      <a:pt x="1068978" y="1423044"/>
                    </a:lnTo>
                    <a:lnTo>
                      <a:pt x="527192" y="505458"/>
                    </a:lnTo>
                    <a:lnTo>
                      <a:pt x="240513" y="1007149"/>
                    </a:lnTo>
                    <a:lnTo>
                      <a:pt x="0" y="1009157"/>
                    </a:lnTo>
                    <a:lnTo>
                      <a:pt x="286378" y="515495"/>
                    </a:lnTo>
                    <a:lnTo>
                      <a:pt x="70416" y="517504"/>
                    </a:lnTo>
                    <a:lnTo>
                      <a:pt x="180112" y="373228"/>
                    </a:lnTo>
                    <a:lnTo>
                      <a:pt x="365903" y="374734"/>
                    </a:lnTo>
                    <a:close/>
                  </a:path>
                </a:pathLst>
              </a:custGeom>
              <a:solidFill>
                <a:srgbClr val="429B4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pic>
            <p:nvPicPr>
              <p:cNvPr id="51" name="图片 50">
                <a:extLst>
                  <a:ext uri="{FF2B5EF4-FFF2-40B4-BE49-F238E27FC236}">
                    <a16:creationId xmlns:a16="http://schemas.microsoft.com/office/drawing/2014/main" id="{F5643F47-1015-47E0-B81C-29D2818F3E1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997309" y="253690"/>
                <a:ext cx="448287" cy="448287"/>
              </a:xfrm>
              <a:prstGeom prst="roundRect">
                <a:avLst>
                  <a:gd name="adj" fmla="val 50000"/>
                </a:avLst>
              </a:prstGeom>
              <a:ln w="6350">
                <a:solidFill>
                  <a:schemeClr val="bg1"/>
                </a:solidFill>
              </a:ln>
            </p:spPr>
          </p:pic>
        </p:grpSp>
        <p:sp>
          <p:nvSpPr>
            <p:cNvPr id="49" name="TextBox 14">
              <a:extLst>
                <a:ext uri="{FF2B5EF4-FFF2-40B4-BE49-F238E27FC236}">
                  <a16:creationId xmlns:a16="http://schemas.microsoft.com/office/drawing/2014/main" id="{82F9DF89-2598-4780-AD46-91658472E7DF}"/>
                </a:ext>
              </a:extLst>
            </p:cNvPr>
            <p:cNvSpPr txBox="1"/>
            <p:nvPr>
              <p:custDataLst>
                <p:tags r:id="rId35"/>
              </p:custDataLst>
            </p:nvPr>
          </p:nvSpPr>
          <p:spPr>
            <a:xfrm>
              <a:off x="11633627" y="357475"/>
              <a:ext cx="485803" cy="240716"/>
            </a:xfrm>
            <a:custGeom>
              <a:avLst/>
              <a:gdLst/>
              <a:ahLst/>
              <a:cxnLst/>
              <a:rect l="l" t="t" r="r" b="b"/>
              <a:pathLst>
                <a:path w="485803" h="240716">
                  <a:moveTo>
                    <a:pt x="413794" y="145561"/>
                  </a:moveTo>
                  <a:lnTo>
                    <a:pt x="413794" y="201368"/>
                  </a:lnTo>
                  <a:lnTo>
                    <a:pt x="458543" y="201368"/>
                  </a:lnTo>
                  <a:lnTo>
                    <a:pt x="458543" y="145561"/>
                  </a:lnTo>
                  <a:close/>
                  <a:moveTo>
                    <a:pt x="300123" y="145561"/>
                  </a:moveTo>
                  <a:lnTo>
                    <a:pt x="300123" y="201368"/>
                  </a:lnTo>
                  <a:lnTo>
                    <a:pt x="342042" y="201368"/>
                  </a:lnTo>
                  <a:lnTo>
                    <a:pt x="342042" y="145561"/>
                  </a:lnTo>
                  <a:close/>
                  <a:moveTo>
                    <a:pt x="386019" y="118300"/>
                  </a:moveTo>
                  <a:lnTo>
                    <a:pt x="485803" y="118300"/>
                  </a:lnTo>
                  <a:lnTo>
                    <a:pt x="485803" y="228371"/>
                  </a:lnTo>
                  <a:lnTo>
                    <a:pt x="386019" y="228371"/>
                  </a:lnTo>
                  <a:close/>
                  <a:moveTo>
                    <a:pt x="272862" y="118300"/>
                  </a:moveTo>
                  <a:lnTo>
                    <a:pt x="369560" y="118300"/>
                  </a:lnTo>
                  <a:lnTo>
                    <a:pt x="369560" y="228371"/>
                  </a:lnTo>
                  <a:lnTo>
                    <a:pt x="272862" y="228371"/>
                  </a:lnTo>
                  <a:close/>
                  <a:moveTo>
                    <a:pt x="324297" y="33947"/>
                  </a:moveTo>
                  <a:lnTo>
                    <a:pt x="324297" y="71752"/>
                  </a:lnTo>
                  <a:lnTo>
                    <a:pt x="434111" y="71752"/>
                  </a:lnTo>
                  <a:lnTo>
                    <a:pt x="434111" y="33947"/>
                  </a:lnTo>
                  <a:close/>
                  <a:moveTo>
                    <a:pt x="294979" y="7201"/>
                  </a:moveTo>
                  <a:lnTo>
                    <a:pt x="463429" y="7201"/>
                  </a:lnTo>
                  <a:lnTo>
                    <a:pt x="463429" y="98498"/>
                  </a:lnTo>
                  <a:lnTo>
                    <a:pt x="294979" y="98498"/>
                  </a:lnTo>
                  <a:close/>
                  <a:moveTo>
                    <a:pt x="56578" y="1286"/>
                  </a:moveTo>
                  <a:lnTo>
                    <a:pt x="86153" y="10287"/>
                  </a:lnTo>
                  <a:cubicBezTo>
                    <a:pt x="82553" y="20574"/>
                    <a:pt x="78995" y="29832"/>
                    <a:pt x="75480" y="38062"/>
                  </a:cubicBezTo>
                  <a:cubicBezTo>
                    <a:pt x="71966" y="46291"/>
                    <a:pt x="68408" y="54264"/>
                    <a:pt x="64808" y="61979"/>
                  </a:cubicBezTo>
                  <a:lnTo>
                    <a:pt x="64808" y="239172"/>
                  </a:lnTo>
                  <a:lnTo>
                    <a:pt x="35490" y="239172"/>
                  </a:lnTo>
                  <a:lnTo>
                    <a:pt x="35490" y="116757"/>
                  </a:lnTo>
                  <a:cubicBezTo>
                    <a:pt x="33604" y="119672"/>
                    <a:pt x="31632" y="122672"/>
                    <a:pt x="29575" y="125758"/>
                  </a:cubicBezTo>
                  <a:cubicBezTo>
                    <a:pt x="27517" y="128844"/>
                    <a:pt x="25374" y="131930"/>
                    <a:pt x="23145" y="135017"/>
                  </a:cubicBezTo>
                  <a:lnTo>
                    <a:pt x="0" y="119072"/>
                  </a:lnTo>
                  <a:cubicBezTo>
                    <a:pt x="5143" y="111185"/>
                    <a:pt x="10329" y="102570"/>
                    <a:pt x="15559" y="93226"/>
                  </a:cubicBezTo>
                  <a:cubicBezTo>
                    <a:pt x="20788" y="83882"/>
                    <a:pt x="25888" y="74152"/>
                    <a:pt x="30861" y="64036"/>
                  </a:cubicBezTo>
                  <a:cubicBezTo>
                    <a:pt x="35833" y="53921"/>
                    <a:pt x="40505" y="43548"/>
                    <a:pt x="44877" y="32918"/>
                  </a:cubicBezTo>
                  <a:cubicBezTo>
                    <a:pt x="49249" y="22288"/>
                    <a:pt x="53149" y="11744"/>
                    <a:pt x="56578" y="1286"/>
                  </a:cubicBezTo>
                  <a:close/>
                  <a:moveTo>
                    <a:pt x="120100" y="0"/>
                  </a:moveTo>
                  <a:lnTo>
                    <a:pt x="148647" y="8229"/>
                  </a:lnTo>
                  <a:cubicBezTo>
                    <a:pt x="146932" y="13030"/>
                    <a:pt x="145261" y="17616"/>
                    <a:pt x="143632" y="21988"/>
                  </a:cubicBezTo>
                  <a:cubicBezTo>
                    <a:pt x="142003" y="26360"/>
                    <a:pt x="140331" y="30689"/>
                    <a:pt x="138617" y="34975"/>
                  </a:cubicBezTo>
                  <a:lnTo>
                    <a:pt x="235057" y="34975"/>
                  </a:lnTo>
                  <a:lnTo>
                    <a:pt x="235057" y="64036"/>
                  </a:lnTo>
                  <a:lnTo>
                    <a:pt x="159962" y="64036"/>
                  </a:lnTo>
                  <a:lnTo>
                    <a:pt x="159962" y="96183"/>
                  </a:lnTo>
                  <a:lnTo>
                    <a:pt x="222456" y="96183"/>
                  </a:lnTo>
                  <a:lnTo>
                    <a:pt x="222456" y="124987"/>
                  </a:lnTo>
                  <a:lnTo>
                    <a:pt x="159962" y="124987"/>
                  </a:lnTo>
                  <a:lnTo>
                    <a:pt x="159962" y="158934"/>
                  </a:lnTo>
                  <a:lnTo>
                    <a:pt x="227857" y="158934"/>
                  </a:lnTo>
                  <a:lnTo>
                    <a:pt x="227857" y="189023"/>
                  </a:lnTo>
                  <a:lnTo>
                    <a:pt x="159962" y="189023"/>
                  </a:lnTo>
                  <a:lnTo>
                    <a:pt x="159962" y="240716"/>
                  </a:lnTo>
                  <a:lnTo>
                    <a:pt x="130644" y="240716"/>
                  </a:lnTo>
                  <a:lnTo>
                    <a:pt x="130644" y="64036"/>
                  </a:lnTo>
                  <a:lnTo>
                    <a:pt x="125501" y="64036"/>
                  </a:lnTo>
                  <a:cubicBezTo>
                    <a:pt x="120529" y="73980"/>
                    <a:pt x="115085" y="83496"/>
                    <a:pt x="109170" y="92583"/>
                  </a:cubicBezTo>
                  <a:cubicBezTo>
                    <a:pt x="103255" y="101670"/>
                    <a:pt x="96526" y="110671"/>
                    <a:pt x="88982" y="119586"/>
                  </a:cubicBezTo>
                  <a:lnTo>
                    <a:pt x="66865" y="100812"/>
                  </a:lnTo>
                  <a:cubicBezTo>
                    <a:pt x="72180" y="94297"/>
                    <a:pt x="77366" y="87139"/>
                    <a:pt x="82424" y="79338"/>
                  </a:cubicBezTo>
                  <a:cubicBezTo>
                    <a:pt x="87482" y="71537"/>
                    <a:pt x="92282" y="63308"/>
                    <a:pt x="96826" y="54649"/>
                  </a:cubicBezTo>
                  <a:cubicBezTo>
                    <a:pt x="101369" y="45991"/>
                    <a:pt x="105613" y="37033"/>
                    <a:pt x="109556" y="27775"/>
                  </a:cubicBezTo>
                  <a:cubicBezTo>
                    <a:pt x="113499" y="18516"/>
                    <a:pt x="117014" y="9258"/>
                    <a:pt x="120100" y="0"/>
                  </a:cubicBezTo>
                  <a:close/>
                </a:path>
              </a:pathLst>
            </a:custGeom>
            <a:solidFill>
              <a:srgbClr val="429B41"/>
            </a:solidFill>
            <a:ln>
              <a:noFill/>
            </a:ln>
            <a:effectLst>
              <a:glow>
                <a:srgbClr val="000000"/>
              </a:glo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endParaRPr>
            </a:p>
          </p:txBody>
        </p:sp>
      </p:grpSp>
      <p:pic>
        <p:nvPicPr>
          <p:cNvPr id="3" name="PA-图片 2">
            <a:extLst>
              <a:ext uri="{FF2B5EF4-FFF2-40B4-BE49-F238E27FC236}">
                <a16:creationId xmlns:a16="http://schemas.microsoft.com/office/drawing/2014/main" id="{936929EB-6C57-4F4D-9FE1-1ADE534F92C6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2825000">
            <a:off x="8449224" y="6189972"/>
            <a:ext cx="2960655" cy="2960655"/>
          </a:xfrm>
          <a:prstGeom prst="rect">
            <a:avLst/>
          </a:prstGeom>
        </p:spPr>
      </p:pic>
      <p:pic>
        <p:nvPicPr>
          <p:cNvPr id="77" name="PA-图片 2">
            <a:extLst>
              <a:ext uri="{FF2B5EF4-FFF2-40B4-BE49-F238E27FC236}">
                <a16:creationId xmlns:a16="http://schemas.microsoft.com/office/drawing/2014/main" id="{8B61A796-806C-449C-86DC-A5C291F9577A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100000">
            <a:off x="-3571577" y="92578"/>
            <a:ext cx="2960655" cy="2960655"/>
          </a:xfrm>
          <a:prstGeom prst="rect">
            <a:avLst/>
          </a:prstGeom>
        </p:spPr>
      </p:pic>
      <p:pic>
        <p:nvPicPr>
          <p:cNvPr id="83" name="PA-图片 2">
            <a:extLst>
              <a:ext uri="{FF2B5EF4-FFF2-40B4-BE49-F238E27FC236}">
                <a16:creationId xmlns:a16="http://schemas.microsoft.com/office/drawing/2014/main" id="{5D24EF8A-221E-4003-AA01-3B4C27921742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3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5000">
            <a:off x="8848569" y="-169241"/>
            <a:ext cx="2960655" cy="2960655"/>
          </a:xfrm>
          <a:prstGeom prst="rect">
            <a:avLst/>
          </a:prstGeom>
        </p:spPr>
      </p:pic>
      <p:pic>
        <p:nvPicPr>
          <p:cNvPr id="84" name="PA-图片 2">
            <a:extLst>
              <a:ext uri="{FF2B5EF4-FFF2-40B4-BE49-F238E27FC236}">
                <a16:creationId xmlns:a16="http://schemas.microsoft.com/office/drawing/2014/main" id="{0AA77E14-10C1-41A2-8492-C73466B4F9E7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50000">
            <a:off x="1802956" y="1245752"/>
            <a:ext cx="2960655" cy="2960655"/>
          </a:xfrm>
          <a:prstGeom prst="rect">
            <a:avLst/>
          </a:prstGeom>
        </p:spPr>
      </p:pic>
      <p:pic>
        <p:nvPicPr>
          <p:cNvPr id="90" name="PA-图片 2">
            <a:extLst>
              <a:ext uri="{FF2B5EF4-FFF2-40B4-BE49-F238E27FC236}">
                <a16:creationId xmlns:a16="http://schemas.microsoft.com/office/drawing/2014/main" id="{C8377B95-C633-4093-8529-68AA3F7EC966}"/>
              </a:ext>
            </a:extLst>
          </p:cNvPr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3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375000">
            <a:off x="4384728" y="762960"/>
            <a:ext cx="2960655" cy="2960655"/>
          </a:xfrm>
          <a:prstGeom prst="rect">
            <a:avLst/>
          </a:prstGeom>
        </p:spPr>
      </p:pic>
      <p:pic>
        <p:nvPicPr>
          <p:cNvPr id="91" name="PA-图片 2">
            <a:extLst>
              <a:ext uri="{FF2B5EF4-FFF2-40B4-BE49-F238E27FC236}">
                <a16:creationId xmlns:a16="http://schemas.microsoft.com/office/drawing/2014/main" id="{C2C9A064-4613-429D-B9CB-67A21D1A834C}"/>
              </a:ext>
            </a:extLst>
          </p:cNvPr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3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475000">
            <a:off x="195442" y="2894176"/>
            <a:ext cx="2960655" cy="2960655"/>
          </a:xfrm>
          <a:prstGeom prst="rect">
            <a:avLst/>
          </a:prstGeom>
        </p:spPr>
      </p:pic>
      <p:pic>
        <p:nvPicPr>
          <p:cNvPr id="97" name="PA-图片 2">
            <a:extLst>
              <a:ext uri="{FF2B5EF4-FFF2-40B4-BE49-F238E27FC236}">
                <a16:creationId xmlns:a16="http://schemas.microsoft.com/office/drawing/2014/main" id="{5A3B8931-341D-458E-A782-CC2F7534C4C3}"/>
              </a:ext>
            </a:extLst>
          </p:cNvPr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3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700000">
            <a:off x="-2194573" y="2594633"/>
            <a:ext cx="2960655" cy="2960655"/>
          </a:xfrm>
          <a:prstGeom prst="rect">
            <a:avLst/>
          </a:prstGeom>
        </p:spPr>
      </p:pic>
      <p:pic>
        <p:nvPicPr>
          <p:cNvPr id="98" name="PA-图片 2">
            <a:extLst>
              <a:ext uri="{FF2B5EF4-FFF2-40B4-BE49-F238E27FC236}">
                <a16:creationId xmlns:a16="http://schemas.microsoft.com/office/drawing/2014/main" id="{320DC0BB-B8AF-40BC-BBA5-B08B78BBF1A0}"/>
              </a:ext>
            </a:extLst>
          </p:cNvPr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3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875000">
            <a:off x="-78467" y="5499296"/>
            <a:ext cx="2960655" cy="2960655"/>
          </a:xfrm>
          <a:prstGeom prst="rect">
            <a:avLst/>
          </a:prstGeom>
        </p:spPr>
      </p:pic>
      <p:pic>
        <p:nvPicPr>
          <p:cNvPr id="104" name="PA-图片 2">
            <a:extLst>
              <a:ext uri="{FF2B5EF4-FFF2-40B4-BE49-F238E27FC236}">
                <a16:creationId xmlns:a16="http://schemas.microsoft.com/office/drawing/2014/main" id="{21637113-DF75-42DE-84DC-BE5DD4E7D59F}"/>
              </a:ext>
            </a:extLst>
          </p:cNvPr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3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850000">
            <a:off x="5489622" y="4212277"/>
            <a:ext cx="2960655" cy="2960655"/>
          </a:xfrm>
          <a:prstGeom prst="rect">
            <a:avLst/>
          </a:prstGeom>
        </p:spPr>
      </p:pic>
      <p:pic>
        <p:nvPicPr>
          <p:cNvPr id="105" name="PA-图片 2">
            <a:extLst>
              <a:ext uri="{FF2B5EF4-FFF2-40B4-BE49-F238E27FC236}">
                <a16:creationId xmlns:a16="http://schemas.microsoft.com/office/drawing/2014/main" id="{606654D1-815F-4F34-B938-232501E4615C}"/>
              </a:ext>
            </a:extLst>
          </p:cNvPr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3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175000">
            <a:off x="11597255" y="2928967"/>
            <a:ext cx="2960655" cy="2960655"/>
          </a:xfrm>
          <a:prstGeom prst="rect">
            <a:avLst/>
          </a:prstGeom>
        </p:spPr>
      </p:pic>
      <p:pic>
        <p:nvPicPr>
          <p:cNvPr id="78" name="PA-图片 2">
            <a:extLst>
              <a:ext uri="{FF2B5EF4-FFF2-40B4-BE49-F238E27FC236}">
                <a16:creationId xmlns:a16="http://schemas.microsoft.com/office/drawing/2014/main" id="{D732C0C0-45F1-468E-BE67-6E5288D121C9}"/>
              </a:ext>
            </a:extLst>
          </p:cNvPr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3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125000">
            <a:off x="4248598" y="4217550"/>
            <a:ext cx="1656891" cy="1656891"/>
          </a:xfrm>
          <a:prstGeom prst="rect">
            <a:avLst/>
          </a:prstGeom>
        </p:spPr>
      </p:pic>
      <p:pic>
        <p:nvPicPr>
          <p:cNvPr id="79" name="PA-图片 2">
            <a:extLst>
              <a:ext uri="{FF2B5EF4-FFF2-40B4-BE49-F238E27FC236}">
                <a16:creationId xmlns:a16="http://schemas.microsoft.com/office/drawing/2014/main" id="{E5D7B333-DCCC-4679-B988-E1C9F74F9A9B}"/>
              </a:ext>
            </a:extLst>
          </p:cNvPr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3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750000">
            <a:off x="6575062" y="3653526"/>
            <a:ext cx="1365761" cy="1365761"/>
          </a:xfrm>
          <a:prstGeom prst="rect">
            <a:avLst/>
          </a:prstGeom>
        </p:spPr>
      </p:pic>
      <p:pic>
        <p:nvPicPr>
          <p:cNvPr id="80" name="PA-图片 2">
            <a:extLst>
              <a:ext uri="{FF2B5EF4-FFF2-40B4-BE49-F238E27FC236}">
                <a16:creationId xmlns:a16="http://schemas.microsoft.com/office/drawing/2014/main" id="{36E5EB47-E3ED-46E3-960B-E6F33511B346}"/>
              </a:ext>
            </a:extLst>
          </p:cNvPr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3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50000">
            <a:off x="9586281" y="-573246"/>
            <a:ext cx="1365761" cy="1365761"/>
          </a:xfrm>
          <a:prstGeom prst="rect">
            <a:avLst/>
          </a:prstGeom>
        </p:spPr>
      </p:pic>
      <p:pic>
        <p:nvPicPr>
          <p:cNvPr id="85" name="PA-图片 2">
            <a:extLst>
              <a:ext uri="{FF2B5EF4-FFF2-40B4-BE49-F238E27FC236}">
                <a16:creationId xmlns:a16="http://schemas.microsoft.com/office/drawing/2014/main" id="{65CDEA2F-9A01-43D0-B094-1F3FDA8E0C0A}"/>
              </a:ext>
            </a:extLst>
          </p:cNvPr>
          <p:cNvPicPr>
            <a:picLocks noChangeAspect="1"/>
          </p:cNvPicPr>
          <p:nvPr>
            <p:custDataLst>
              <p:tags r:id="rId14"/>
            </p:custDataLst>
          </p:nvPr>
        </p:nvPicPr>
        <p:blipFill>
          <a:blip r:embed="rId3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4789622" y="2063239"/>
            <a:ext cx="1365761" cy="1365761"/>
          </a:xfrm>
          <a:prstGeom prst="rect">
            <a:avLst/>
          </a:prstGeom>
        </p:spPr>
      </p:pic>
      <p:pic>
        <p:nvPicPr>
          <p:cNvPr id="86" name="PA-图片 2">
            <a:extLst>
              <a:ext uri="{FF2B5EF4-FFF2-40B4-BE49-F238E27FC236}">
                <a16:creationId xmlns:a16="http://schemas.microsoft.com/office/drawing/2014/main" id="{6F60DEC3-C0DA-439A-9E0A-9BFF194BC4DD}"/>
              </a:ext>
            </a:extLst>
          </p:cNvPr>
          <p:cNvPicPr>
            <a:picLocks noChangeAspect="1"/>
          </p:cNvPicPr>
          <p:nvPr>
            <p:custDataLst>
              <p:tags r:id="rId15"/>
            </p:custDataLst>
          </p:nvPr>
        </p:nvPicPr>
        <p:blipFill>
          <a:blip r:embed="rId3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550000">
            <a:off x="12381222" y="5525609"/>
            <a:ext cx="1365761" cy="1365761"/>
          </a:xfrm>
          <a:prstGeom prst="rect">
            <a:avLst/>
          </a:prstGeom>
        </p:spPr>
      </p:pic>
      <p:pic>
        <p:nvPicPr>
          <p:cNvPr id="87" name="PA-图片 2">
            <a:extLst>
              <a:ext uri="{FF2B5EF4-FFF2-40B4-BE49-F238E27FC236}">
                <a16:creationId xmlns:a16="http://schemas.microsoft.com/office/drawing/2014/main" id="{CDA6FAF8-A8FB-4557-A3A0-EBEE53010213}"/>
              </a:ext>
            </a:extLst>
          </p:cNvPr>
          <p:cNvPicPr>
            <a:picLocks noChangeAspect="1"/>
          </p:cNvPicPr>
          <p:nvPr>
            <p:custDataLst>
              <p:tags r:id="rId16"/>
            </p:custDataLst>
          </p:nvPr>
        </p:nvPicPr>
        <p:blipFill>
          <a:blip r:embed="rId3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775000">
            <a:off x="12864428" y="1523477"/>
            <a:ext cx="1365761" cy="1365761"/>
          </a:xfrm>
          <a:prstGeom prst="rect">
            <a:avLst/>
          </a:prstGeom>
        </p:spPr>
      </p:pic>
      <p:pic>
        <p:nvPicPr>
          <p:cNvPr id="92" name="PA-图片 2">
            <a:extLst>
              <a:ext uri="{FF2B5EF4-FFF2-40B4-BE49-F238E27FC236}">
                <a16:creationId xmlns:a16="http://schemas.microsoft.com/office/drawing/2014/main" id="{264298F9-C281-4638-84B2-0237D3F91F54}"/>
              </a:ext>
            </a:extLst>
          </p:cNvPr>
          <p:cNvPicPr>
            <a:picLocks noChangeAspect="1"/>
          </p:cNvPicPr>
          <p:nvPr>
            <p:custDataLst>
              <p:tags r:id="rId17"/>
            </p:custDataLst>
          </p:nvPr>
        </p:nvPicPr>
        <p:blipFill>
          <a:blip r:embed="rId3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2150000">
            <a:off x="4320370" y="-139723"/>
            <a:ext cx="1365761" cy="1365761"/>
          </a:xfrm>
          <a:prstGeom prst="rect">
            <a:avLst/>
          </a:prstGeom>
        </p:spPr>
      </p:pic>
      <p:pic>
        <p:nvPicPr>
          <p:cNvPr id="93" name="PA-图片 2">
            <a:extLst>
              <a:ext uri="{FF2B5EF4-FFF2-40B4-BE49-F238E27FC236}">
                <a16:creationId xmlns:a16="http://schemas.microsoft.com/office/drawing/2014/main" id="{024FBD42-896A-48CA-A8CE-924BED5F6884}"/>
              </a:ext>
            </a:extLst>
          </p:cNvPr>
          <p:cNvPicPr>
            <a:picLocks noChangeAspect="1"/>
          </p:cNvPicPr>
          <p:nvPr>
            <p:custDataLst>
              <p:tags r:id="rId18"/>
            </p:custDataLst>
          </p:nvPr>
        </p:nvPicPr>
        <p:blipFill>
          <a:blip r:embed="rId3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225000">
            <a:off x="3156401" y="5331876"/>
            <a:ext cx="1365761" cy="1365761"/>
          </a:xfrm>
          <a:prstGeom prst="rect">
            <a:avLst/>
          </a:prstGeom>
        </p:spPr>
      </p:pic>
      <p:pic>
        <p:nvPicPr>
          <p:cNvPr id="94" name="PA-图片 2">
            <a:extLst>
              <a:ext uri="{FF2B5EF4-FFF2-40B4-BE49-F238E27FC236}">
                <a16:creationId xmlns:a16="http://schemas.microsoft.com/office/drawing/2014/main" id="{214A218A-4B9B-4912-B5D6-00C60ABFE202}"/>
              </a:ext>
            </a:extLst>
          </p:cNvPr>
          <p:cNvPicPr>
            <a:picLocks noChangeAspect="1"/>
          </p:cNvPicPr>
          <p:nvPr>
            <p:custDataLst>
              <p:tags r:id="rId19"/>
            </p:custDataLst>
          </p:nvPr>
        </p:nvPicPr>
        <p:blipFill>
          <a:blip r:embed="rId3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5525000">
            <a:off x="10078103" y="5659870"/>
            <a:ext cx="1365761" cy="1365761"/>
          </a:xfrm>
          <a:prstGeom prst="rect">
            <a:avLst/>
          </a:prstGeom>
        </p:spPr>
      </p:pic>
      <p:pic>
        <p:nvPicPr>
          <p:cNvPr id="99" name="PA-图片 2">
            <a:extLst>
              <a:ext uri="{FF2B5EF4-FFF2-40B4-BE49-F238E27FC236}">
                <a16:creationId xmlns:a16="http://schemas.microsoft.com/office/drawing/2014/main" id="{F4801187-769A-45DC-A9F7-82FA7A52EBF8}"/>
              </a:ext>
            </a:extLst>
          </p:cNvPr>
          <p:cNvPicPr>
            <a:picLocks noChangeAspect="1"/>
          </p:cNvPicPr>
          <p:nvPr>
            <p:custDataLst>
              <p:tags r:id="rId20"/>
            </p:custDataLst>
          </p:nvPr>
        </p:nvPicPr>
        <p:blipFill>
          <a:blip r:embed="rId3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8495357" y="3947514"/>
            <a:ext cx="1365761" cy="1365761"/>
          </a:xfrm>
          <a:prstGeom prst="rect">
            <a:avLst/>
          </a:prstGeom>
        </p:spPr>
      </p:pic>
      <p:pic>
        <p:nvPicPr>
          <p:cNvPr id="100" name="PA-图片 2">
            <a:extLst>
              <a:ext uri="{FF2B5EF4-FFF2-40B4-BE49-F238E27FC236}">
                <a16:creationId xmlns:a16="http://schemas.microsoft.com/office/drawing/2014/main" id="{DB325881-267E-433D-9CE7-851079C91478}"/>
              </a:ext>
            </a:extLst>
          </p:cNvPr>
          <p:cNvPicPr>
            <a:picLocks noChangeAspect="1"/>
          </p:cNvPicPr>
          <p:nvPr>
            <p:custDataLst>
              <p:tags r:id="rId21"/>
            </p:custDataLst>
          </p:nvPr>
        </p:nvPicPr>
        <p:blipFill>
          <a:blip r:embed="rId3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4637" y="3043533"/>
            <a:ext cx="1365761" cy="1365761"/>
          </a:xfrm>
          <a:prstGeom prst="rect">
            <a:avLst/>
          </a:prstGeom>
        </p:spPr>
      </p:pic>
      <p:pic>
        <p:nvPicPr>
          <p:cNvPr id="101" name="PA-图片 2">
            <a:extLst>
              <a:ext uri="{FF2B5EF4-FFF2-40B4-BE49-F238E27FC236}">
                <a16:creationId xmlns:a16="http://schemas.microsoft.com/office/drawing/2014/main" id="{E476BA57-737A-4830-AC3F-80523E6CEC7E}"/>
              </a:ext>
            </a:extLst>
          </p:cNvPr>
          <p:cNvPicPr>
            <a:picLocks noChangeAspect="1"/>
          </p:cNvPicPr>
          <p:nvPr>
            <p:custDataLst>
              <p:tags r:id="rId22"/>
            </p:custDataLst>
          </p:nvPr>
        </p:nvPicPr>
        <p:blipFill>
          <a:blip r:embed="rId3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575000">
            <a:off x="6850955" y="381160"/>
            <a:ext cx="1365761" cy="1365761"/>
          </a:xfrm>
          <a:prstGeom prst="rect">
            <a:avLst/>
          </a:prstGeom>
        </p:spPr>
      </p:pic>
      <p:pic>
        <p:nvPicPr>
          <p:cNvPr id="102" name="PA-图片 2">
            <a:extLst>
              <a:ext uri="{FF2B5EF4-FFF2-40B4-BE49-F238E27FC236}">
                <a16:creationId xmlns:a16="http://schemas.microsoft.com/office/drawing/2014/main" id="{5DB86741-B276-48F4-A3C3-77C91C823E81}"/>
              </a:ext>
            </a:extLst>
          </p:cNvPr>
          <p:cNvPicPr>
            <a:picLocks noChangeAspect="1"/>
          </p:cNvPicPr>
          <p:nvPr>
            <p:custDataLst>
              <p:tags r:id="rId23"/>
            </p:custDataLst>
          </p:nvPr>
        </p:nvPicPr>
        <p:blipFill>
          <a:blip r:embed="rId3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925000">
            <a:off x="-1616119" y="2785232"/>
            <a:ext cx="1365761" cy="1365761"/>
          </a:xfrm>
          <a:prstGeom prst="rect">
            <a:avLst/>
          </a:prstGeom>
        </p:spPr>
      </p:pic>
      <p:pic>
        <p:nvPicPr>
          <p:cNvPr id="106" name="PA-图片 2">
            <a:extLst>
              <a:ext uri="{FF2B5EF4-FFF2-40B4-BE49-F238E27FC236}">
                <a16:creationId xmlns:a16="http://schemas.microsoft.com/office/drawing/2014/main" id="{48B6314F-352E-4E8E-B816-56746803575A}"/>
              </a:ext>
            </a:extLst>
          </p:cNvPr>
          <p:cNvPicPr>
            <a:picLocks noChangeAspect="1"/>
          </p:cNvPicPr>
          <p:nvPr>
            <p:custDataLst>
              <p:tags r:id="rId24"/>
            </p:custDataLst>
          </p:nvPr>
        </p:nvPicPr>
        <p:blipFill>
          <a:blip r:embed="rId3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332964">
            <a:off x="8091089" y="1240075"/>
            <a:ext cx="1365761" cy="1365761"/>
          </a:xfrm>
          <a:prstGeom prst="rect">
            <a:avLst/>
          </a:prstGeom>
        </p:spPr>
      </p:pic>
      <p:pic>
        <p:nvPicPr>
          <p:cNvPr id="107" name="PA-图片 2">
            <a:extLst>
              <a:ext uri="{FF2B5EF4-FFF2-40B4-BE49-F238E27FC236}">
                <a16:creationId xmlns:a16="http://schemas.microsoft.com/office/drawing/2014/main" id="{7F05982F-1032-4F84-A009-B39DCBE17DE0}"/>
              </a:ext>
            </a:extLst>
          </p:cNvPr>
          <p:cNvPicPr>
            <a:picLocks noChangeAspect="1"/>
          </p:cNvPicPr>
          <p:nvPr>
            <p:custDataLst>
              <p:tags r:id="rId25"/>
            </p:custDataLst>
          </p:nvPr>
        </p:nvPicPr>
        <p:blipFill>
          <a:blip r:embed="rId3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75000">
            <a:off x="213880" y="4976705"/>
            <a:ext cx="1365761" cy="1365761"/>
          </a:xfrm>
          <a:prstGeom prst="rect">
            <a:avLst/>
          </a:prstGeom>
        </p:spPr>
      </p:pic>
      <p:sp>
        <p:nvSpPr>
          <p:cNvPr id="40" name="TextBox 42">
            <a:extLst>
              <a:ext uri="{FF2B5EF4-FFF2-40B4-BE49-F238E27FC236}">
                <a16:creationId xmlns:a16="http://schemas.microsoft.com/office/drawing/2014/main" id="{8EB644C4-468C-4093-BAC2-0BB94DE9E41E}"/>
              </a:ext>
            </a:extLst>
          </p:cNvPr>
          <p:cNvSpPr txBox="1"/>
          <p:nvPr>
            <p:custDataLst>
              <p:tags r:id="rId26"/>
            </p:custDataLst>
          </p:nvPr>
        </p:nvSpPr>
        <p:spPr>
          <a:xfrm>
            <a:off x="2153750" y="2962218"/>
            <a:ext cx="7884499" cy="933564"/>
          </a:xfrm>
          <a:custGeom>
            <a:avLst/>
            <a:gdLst/>
            <a:ahLst/>
            <a:cxnLst/>
            <a:rect l="l" t="t" r="r" b="b"/>
            <a:pathLst>
              <a:path w="7884499" h="933564">
                <a:moveTo>
                  <a:pt x="6664233" y="733806"/>
                </a:moveTo>
                <a:lnTo>
                  <a:pt x="6664233" y="798014"/>
                </a:lnTo>
                <a:lnTo>
                  <a:pt x="6767169" y="798014"/>
                </a:lnTo>
                <a:lnTo>
                  <a:pt x="6767169" y="733806"/>
                </a:lnTo>
                <a:close/>
                <a:moveTo>
                  <a:pt x="6454283" y="733806"/>
                </a:moveTo>
                <a:lnTo>
                  <a:pt x="6454283" y="798014"/>
                </a:lnTo>
                <a:lnTo>
                  <a:pt x="6559257" y="798014"/>
                </a:lnTo>
                <a:lnTo>
                  <a:pt x="6559257" y="733806"/>
                </a:lnTo>
                <a:close/>
                <a:moveTo>
                  <a:pt x="6664233" y="574815"/>
                </a:moveTo>
                <a:lnTo>
                  <a:pt x="6664233" y="638004"/>
                </a:lnTo>
                <a:lnTo>
                  <a:pt x="6767169" y="638004"/>
                </a:lnTo>
                <a:lnTo>
                  <a:pt x="6767169" y="574815"/>
                </a:lnTo>
                <a:close/>
                <a:moveTo>
                  <a:pt x="6454283" y="574815"/>
                </a:moveTo>
                <a:lnTo>
                  <a:pt x="6454283" y="638004"/>
                </a:lnTo>
                <a:lnTo>
                  <a:pt x="6559257" y="638004"/>
                </a:lnTo>
                <a:lnTo>
                  <a:pt x="6559257" y="574815"/>
                </a:lnTo>
                <a:close/>
                <a:moveTo>
                  <a:pt x="2308041" y="557489"/>
                </a:moveTo>
                <a:lnTo>
                  <a:pt x="2308041" y="624754"/>
                </a:lnTo>
                <a:lnTo>
                  <a:pt x="2688193" y="624754"/>
                </a:lnTo>
                <a:lnTo>
                  <a:pt x="2688193" y="557489"/>
                </a:lnTo>
                <a:close/>
                <a:moveTo>
                  <a:pt x="5234016" y="408689"/>
                </a:moveTo>
                <a:lnTo>
                  <a:pt x="5234016" y="518760"/>
                </a:lnTo>
                <a:lnTo>
                  <a:pt x="5455177" y="519779"/>
                </a:lnTo>
                <a:lnTo>
                  <a:pt x="5455177" y="408689"/>
                </a:lnTo>
                <a:close/>
                <a:moveTo>
                  <a:pt x="2308041" y="387287"/>
                </a:moveTo>
                <a:lnTo>
                  <a:pt x="2308041" y="452514"/>
                </a:lnTo>
                <a:lnTo>
                  <a:pt x="2688193" y="452514"/>
                </a:lnTo>
                <a:lnTo>
                  <a:pt x="2688193" y="387287"/>
                </a:lnTo>
                <a:close/>
                <a:moveTo>
                  <a:pt x="6495049" y="281292"/>
                </a:moveTo>
                <a:lnTo>
                  <a:pt x="6495049" y="332251"/>
                </a:lnTo>
                <a:lnTo>
                  <a:pt x="6727421" y="332251"/>
                </a:lnTo>
                <a:lnTo>
                  <a:pt x="6727421" y="281292"/>
                </a:lnTo>
                <a:close/>
                <a:moveTo>
                  <a:pt x="316963" y="258870"/>
                </a:moveTo>
                <a:cubicBezTo>
                  <a:pt x="348897" y="372339"/>
                  <a:pt x="398837" y="465423"/>
                  <a:pt x="466782" y="538124"/>
                </a:cubicBezTo>
                <a:cubicBezTo>
                  <a:pt x="533368" y="466103"/>
                  <a:pt x="581949" y="373018"/>
                  <a:pt x="612524" y="258870"/>
                </a:cubicBezTo>
                <a:close/>
                <a:moveTo>
                  <a:pt x="6377844" y="189567"/>
                </a:moveTo>
                <a:lnTo>
                  <a:pt x="6844627" y="189567"/>
                </a:lnTo>
                <a:lnTo>
                  <a:pt x="6844627" y="427034"/>
                </a:lnTo>
                <a:lnTo>
                  <a:pt x="6377844" y="427034"/>
                </a:lnTo>
                <a:close/>
                <a:moveTo>
                  <a:pt x="7538999" y="107013"/>
                </a:moveTo>
                <a:lnTo>
                  <a:pt x="7663337" y="112109"/>
                </a:lnTo>
                <a:lnTo>
                  <a:pt x="7663337" y="697116"/>
                </a:lnTo>
                <a:lnTo>
                  <a:pt x="7538999" y="697116"/>
                </a:lnTo>
                <a:close/>
                <a:moveTo>
                  <a:pt x="6338097" y="45863"/>
                </a:moveTo>
                <a:lnTo>
                  <a:pt x="6898643" y="45863"/>
                </a:lnTo>
                <a:lnTo>
                  <a:pt x="6898643" y="145742"/>
                </a:lnTo>
                <a:lnTo>
                  <a:pt x="6338097" y="145742"/>
                </a:lnTo>
                <a:close/>
                <a:moveTo>
                  <a:pt x="7758121" y="23441"/>
                </a:moveTo>
                <a:lnTo>
                  <a:pt x="7884499" y="28537"/>
                </a:lnTo>
                <a:lnTo>
                  <a:pt x="7884499" y="775592"/>
                </a:lnTo>
                <a:cubicBezTo>
                  <a:pt x="7884499" y="825192"/>
                  <a:pt x="7874987" y="860523"/>
                  <a:pt x="7855962" y="881586"/>
                </a:cubicBezTo>
                <a:cubicBezTo>
                  <a:pt x="7836937" y="902649"/>
                  <a:pt x="7803305" y="916238"/>
                  <a:pt x="7755063" y="922353"/>
                </a:cubicBezTo>
                <a:lnTo>
                  <a:pt x="7665377" y="933564"/>
                </a:lnTo>
                <a:lnTo>
                  <a:pt x="7624609" y="809225"/>
                </a:lnTo>
                <a:lnTo>
                  <a:pt x="7706143" y="798014"/>
                </a:lnTo>
                <a:cubicBezTo>
                  <a:pt x="7725847" y="795296"/>
                  <a:pt x="7739437" y="788672"/>
                  <a:pt x="7746911" y="778140"/>
                </a:cubicBezTo>
                <a:cubicBezTo>
                  <a:pt x="7754385" y="767609"/>
                  <a:pt x="7758121" y="751811"/>
                  <a:pt x="7758121" y="730749"/>
                </a:cubicBezTo>
                <a:close/>
                <a:moveTo>
                  <a:pt x="6238217" y="21403"/>
                </a:moveTo>
                <a:lnTo>
                  <a:pt x="6265735" y="167145"/>
                </a:lnTo>
                <a:lnTo>
                  <a:pt x="6330962" y="167145"/>
                </a:lnTo>
                <a:lnTo>
                  <a:pt x="6330962" y="292503"/>
                </a:lnTo>
                <a:cubicBezTo>
                  <a:pt x="6309899" y="337347"/>
                  <a:pt x="6287477" y="379133"/>
                  <a:pt x="6263697" y="417862"/>
                </a:cubicBezTo>
                <a:cubicBezTo>
                  <a:pt x="6296310" y="440284"/>
                  <a:pt x="6322129" y="458289"/>
                  <a:pt x="6341154" y="471878"/>
                </a:cubicBezTo>
                <a:lnTo>
                  <a:pt x="6885393" y="471878"/>
                </a:lnTo>
                <a:lnTo>
                  <a:pt x="6885393" y="900951"/>
                </a:lnTo>
                <a:lnTo>
                  <a:pt x="6340135" y="900951"/>
                </a:lnTo>
                <a:lnTo>
                  <a:pt x="6340135" y="534048"/>
                </a:lnTo>
                <a:lnTo>
                  <a:pt x="6307521" y="596217"/>
                </a:lnTo>
                <a:cubicBezTo>
                  <a:pt x="6291894" y="579911"/>
                  <a:pt x="6274228" y="562245"/>
                  <a:pt x="6254524" y="543220"/>
                </a:cubicBezTo>
                <a:lnTo>
                  <a:pt x="6254524" y="912162"/>
                </a:lnTo>
                <a:lnTo>
                  <a:pt x="6135281" y="912162"/>
                </a:lnTo>
                <a:lnTo>
                  <a:pt x="6135281" y="591122"/>
                </a:lnTo>
                <a:cubicBezTo>
                  <a:pt x="6109462" y="620338"/>
                  <a:pt x="6083642" y="647856"/>
                  <a:pt x="6057824" y="673675"/>
                </a:cubicBezTo>
                <a:lnTo>
                  <a:pt x="5990558" y="562585"/>
                </a:lnTo>
                <a:cubicBezTo>
                  <a:pt x="6036081" y="521818"/>
                  <a:pt x="6078377" y="475955"/>
                  <a:pt x="6117445" y="424996"/>
                </a:cubicBezTo>
                <a:cubicBezTo>
                  <a:pt x="6156513" y="374037"/>
                  <a:pt x="6185900" y="327835"/>
                  <a:pt x="6205604" y="286388"/>
                </a:cubicBezTo>
                <a:lnTo>
                  <a:pt x="6047632" y="286388"/>
                </a:lnTo>
                <a:lnTo>
                  <a:pt x="6047632" y="167145"/>
                </a:lnTo>
                <a:lnTo>
                  <a:pt x="6148530" y="167145"/>
                </a:lnTo>
                <a:lnTo>
                  <a:pt x="6117955" y="27518"/>
                </a:lnTo>
                <a:close/>
                <a:moveTo>
                  <a:pt x="7475809" y="20384"/>
                </a:moveTo>
                <a:lnTo>
                  <a:pt x="7497213" y="139627"/>
                </a:lnTo>
                <a:cubicBezTo>
                  <a:pt x="7446933" y="149819"/>
                  <a:pt x="7395295" y="159331"/>
                  <a:pt x="7342298" y="168164"/>
                </a:cubicBezTo>
                <a:lnTo>
                  <a:pt x="7342298" y="275177"/>
                </a:lnTo>
                <a:lnTo>
                  <a:pt x="7508423" y="275177"/>
                </a:lnTo>
                <a:lnTo>
                  <a:pt x="7508423" y="398497"/>
                </a:lnTo>
                <a:lnTo>
                  <a:pt x="7342298" y="398497"/>
                </a:lnTo>
                <a:lnTo>
                  <a:pt x="7342298" y="476974"/>
                </a:lnTo>
                <a:lnTo>
                  <a:pt x="7378988" y="439264"/>
                </a:lnTo>
                <a:cubicBezTo>
                  <a:pt x="7402089" y="459648"/>
                  <a:pt x="7428419" y="484788"/>
                  <a:pt x="7457974" y="514683"/>
                </a:cubicBezTo>
                <a:cubicBezTo>
                  <a:pt x="7487531" y="544579"/>
                  <a:pt x="7512500" y="571417"/>
                  <a:pt x="7532883" y="595198"/>
                </a:cubicBezTo>
                <a:lnTo>
                  <a:pt x="7449311" y="693039"/>
                </a:lnTo>
                <a:cubicBezTo>
                  <a:pt x="7420774" y="657028"/>
                  <a:pt x="7385103" y="616601"/>
                  <a:pt x="7342298" y="571757"/>
                </a:cubicBezTo>
                <a:lnTo>
                  <a:pt x="7342298" y="921334"/>
                </a:lnTo>
                <a:lnTo>
                  <a:pt x="7219997" y="921334"/>
                </a:lnTo>
                <a:lnTo>
                  <a:pt x="7219997" y="592141"/>
                </a:lnTo>
                <a:cubicBezTo>
                  <a:pt x="7179909" y="654650"/>
                  <a:pt x="7135066" y="713083"/>
                  <a:pt x="7085466" y="767439"/>
                </a:cubicBezTo>
                <a:lnTo>
                  <a:pt x="6990682" y="671636"/>
                </a:lnTo>
                <a:cubicBezTo>
                  <a:pt x="7073575" y="590102"/>
                  <a:pt x="7142201" y="499056"/>
                  <a:pt x="7196555" y="398497"/>
                </a:cubicBezTo>
                <a:lnTo>
                  <a:pt x="7047756" y="398497"/>
                </a:lnTo>
                <a:lnTo>
                  <a:pt x="7047756" y="275177"/>
                </a:lnTo>
                <a:lnTo>
                  <a:pt x="7219997" y="275177"/>
                </a:lnTo>
                <a:lnTo>
                  <a:pt x="7219997" y="187528"/>
                </a:lnTo>
                <a:lnTo>
                  <a:pt x="7072216" y="206893"/>
                </a:lnTo>
                <a:lnTo>
                  <a:pt x="7056929" y="85611"/>
                </a:lnTo>
                <a:cubicBezTo>
                  <a:pt x="7122836" y="79496"/>
                  <a:pt x="7194688" y="70493"/>
                  <a:pt x="7272484" y="58603"/>
                </a:cubicBezTo>
                <a:cubicBezTo>
                  <a:pt x="7350282" y="46712"/>
                  <a:pt x="7418057" y="33972"/>
                  <a:pt x="7475809" y="20384"/>
                </a:cubicBezTo>
                <a:close/>
                <a:moveTo>
                  <a:pt x="1405757" y="18345"/>
                </a:moveTo>
                <a:lnTo>
                  <a:pt x="1533153" y="23441"/>
                </a:lnTo>
                <a:lnTo>
                  <a:pt x="1533153" y="137589"/>
                </a:lnTo>
                <a:lnTo>
                  <a:pt x="1884769" y="137589"/>
                </a:lnTo>
                <a:lnTo>
                  <a:pt x="1884769" y="262947"/>
                </a:lnTo>
                <a:lnTo>
                  <a:pt x="1533153" y="262947"/>
                </a:lnTo>
                <a:lnTo>
                  <a:pt x="1533153" y="375056"/>
                </a:lnTo>
                <a:lnTo>
                  <a:pt x="1831772" y="375056"/>
                </a:lnTo>
                <a:lnTo>
                  <a:pt x="1831772" y="500415"/>
                </a:lnTo>
                <a:lnTo>
                  <a:pt x="1580035" y="500415"/>
                </a:lnTo>
                <a:cubicBezTo>
                  <a:pt x="1625559" y="550015"/>
                  <a:pt x="1679405" y="597576"/>
                  <a:pt x="1741575" y="643099"/>
                </a:cubicBezTo>
                <a:cubicBezTo>
                  <a:pt x="1803744" y="688623"/>
                  <a:pt x="1869821" y="730069"/>
                  <a:pt x="1939805" y="767439"/>
                </a:cubicBezTo>
                <a:lnTo>
                  <a:pt x="1864385" y="892797"/>
                </a:lnTo>
                <a:cubicBezTo>
                  <a:pt x="1802556" y="853389"/>
                  <a:pt x="1743104" y="809565"/>
                  <a:pt x="1686030" y="761324"/>
                </a:cubicBezTo>
                <a:cubicBezTo>
                  <a:pt x="1628956" y="713083"/>
                  <a:pt x="1577997" y="663823"/>
                  <a:pt x="1533153" y="613543"/>
                </a:cubicBezTo>
                <a:lnTo>
                  <a:pt x="1533153" y="911143"/>
                </a:lnTo>
                <a:lnTo>
                  <a:pt x="1405757" y="911143"/>
                </a:lnTo>
                <a:lnTo>
                  <a:pt x="1405757" y="611505"/>
                </a:lnTo>
                <a:cubicBezTo>
                  <a:pt x="1326261" y="705949"/>
                  <a:pt x="1219587" y="796995"/>
                  <a:pt x="1085736" y="884644"/>
                </a:cubicBezTo>
                <a:lnTo>
                  <a:pt x="992991" y="772535"/>
                </a:lnTo>
                <a:cubicBezTo>
                  <a:pt x="1141111" y="691680"/>
                  <a:pt x="1260354" y="600974"/>
                  <a:pt x="1350721" y="500415"/>
                </a:cubicBezTo>
                <a:lnTo>
                  <a:pt x="1107138" y="500415"/>
                </a:lnTo>
                <a:lnTo>
                  <a:pt x="1107138" y="375056"/>
                </a:lnTo>
                <a:lnTo>
                  <a:pt x="1405757" y="375056"/>
                </a:lnTo>
                <a:lnTo>
                  <a:pt x="1405757" y="262947"/>
                </a:lnTo>
                <a:lnTo>
                  <a:pt x="1054141" y="262947"/>
                </a:lnTo>
                <a:lnTo>
                  <a:pt x="1054141" y="137589"/>
                </a:lnTo>
                <a:lnTo>
                  <a:pt x="1405757" y="137589"/>
                </a:lnTo>
                <a:close/>
                <a:moveTo>
                  <a:pt x="4307272" y="17326"/>
                </a:moveTo>
                <a:lnTo>
                  <a:pt x="4333770" y="161030"/>
                </a:lnTo>
                <a:lnTo>
                  <a:pt x="4437726" y="161030"/>
                </a:lnTo>
                <a:lnTo>
                  <a:pt x="4437726" y="288427"/>
                </a:lnTo>
                <a:cubicBezTo>
                  <a:pt x="4411228" y="330552"/>
                  <a:pt x="4381671" y="372678"/>
                  <a:pt x="4349058" y="414804"/>
                </a:cubicBezTo>
                <a:cubicBezTo>
                  <a:pt x="4370800" y="431111"/>
                  <a:pt x="4403414" y="455911"/>
                  <a:pt x="4446899" y="489204"/>
                </a:cubicBezTo>
                <a:lnTo>
                  <a:pt x="4493781" y="524875"/>
                </a:lnTo>
                <a:lnTo>
                  <a:pt x="4428553" y="638004"/>
                </a:lnTo>
                <a:cubicBezTo>
                  <a:pt x="4395940" y="604711"/>
                  <a:pt x="4359589" y="571417"/>
                  <a:pt x="4319502" y="538124"/>
                </a:cubicBezTo>
                <a:lnTo>
                  <a:pt x="4319502" y="914200"/>
                </a:lnTo>
                <a:lnTo>
                  <a:pt x="4192105" y="914200"/>
                </a:lnTo>
                <a:lnTo>
                  <a:pt x="4192105" y="592141"/>
                </a:lnTo>
                <a:cubicBezTo>
                  <a:pt x="4150658" y="630869"/>
                  <a:pt x="4110911" y="664842"/>
                  <a:pt x="4072861" y="694058"/>
                </a:cubicBezTo>
                <a:lnTo>
                  <a:pt x="3987251" y="583987"/>
                </a:lnTo>
                <a:cubicBezTo>
                  <a:pt x="4046363" y="539144"/>
                  <a:pt x="4103946" y="489374"/>
                  <a:pt x="4160001" y="434678"/>
                </a:cubicBezTo>
                <a:cubicBezTo>
                  <a:pt x="4216056" y="379982"/>
                  <a:pt x="4261069" y="331232"/>
                  <a:pt x="4295042" y="288427"/>
                </a:cubicBezTo>
                <a:lnTo>
                  <a:pt x="4060631" y="288427"/>
                </a:lnTo>
                <a:lnTo>
                  <a:pt x="4060631" y="161030"/>
                </a:lnTo>
                <a:lnTo>
                  <a:pt x="4203316" y="161030"/>
                </a:lnTo>
                <a:lnTo>
                  <a:pt x="4174779" y="23441"/>
                </a:lnTo>
                <a:close/>
                <a:moveTo>
                  <a:pt x="4497857" y="14268"/>
                </a:moveTo>
                <a:lnTo>
                  <a:pt x="4631369" y="18345"/>
                </a:lnTo>
                <a:lnTo>
                  <a:pt x="4631369" y="726672"/>
                </a:lnTo>
                <a:cubicBezTo>
                  <a:pt x="4631369" y="747735"/>
                  <a:pt x="4634087" y="761324"/>
                  <a:pt x="4639522" y="767439"/>
                </a:cubicBezTo>
                <a:cubicBezTo>
                  <a:pt x="4644958" y="773554"/>
                  <a:pt x="4657868" y="776951"/>
                  <a:pt x="4678252" y="777631"/>
                </a:cubicBezTo>
                <a:lnTo>
                  <a:pt x="4708826" y="778650"/>
                </a:lnTo>
                <a:lnTo>
                  <a:pt x="4739402" y="777631"/>
                </a:lnTo>
                <a:cubicBezTo>
                  <a:pt x="4755029" y="776951"/>
                  <a:pt x="4766240" y="775422"/>
                  <a:pt x="4773035" y="773044"/>
                </a:cubicBezTo>
                <a:cubicBezTo>
                  <a:pt x="4779829" y="770666"/>
                  <a:pt x="4784925" y="766080"/>
                  <a:pt x="4788322" y="759285"/>
                </a:cubicBezTo>
                <a:cubicBezTo>
                  <a:pt x="4791719" y="752491"/>
                  <a:pt x="4794777" y="740940"/>
                  <a:pt x="4797495" y="724633"/>
                </a:cubicBezTo>
                <a:cubicBezTo>
                  <a:pt x="4801571" y="699494"/>
                  <a:pt x="4804968" y="659067"/>
                  <a:pt x="4807687" y="603352"/>
                </a:cubicBezTo>
                <a:lnTo>
                  <a:pt x="4924892" y="640042"/>
                </a:lnTo>
                <a:cubicBezTo>
                  <a:pt x="4922853" y="683527"/>
                  <a:pt x="4919116" y="726332"/>
                  <a:pt x="4913681" y="768458"/>
                </a:cubicBezTo>
                <a:cubicBezTo>
                  <a:pt x="4907565" y="805828"/>
                  <a:pt x="4899582" y="833685"/>
                  <a:pt x="4889730" y="852030"/>
                </a:cubicBezTo>
                <a:cubicBezTo>
                  <a:pt x="4879878" y="870375"/>
                  <a:pt x="4864930" y="883625"/>
                  <a:pt x="4844887" y="891778"/>
                </a:cubicBezTo>
                <a:cubicBezTo>
                  <a:pt x="4824843" y="899932"/>
                  <a:pt x="4795457" y="905027"/>
                  <a:pt x="4756728" y="907066"/>
                </a:cubicBezTo>
                <a:cubicBezTo>
                  <a:pt x="4732267" y="908425"/>
                  <a:pt x="4713923" y="909104"/>
                  <a:pt x="4701693" y="909104"/>
                </a:cubicBezTo>
                <a:cubicBezTo>
                  <a:pt x="4690141" y="909104"/>
                  <a:pt x="4671457" y="908425"/>
                  <a:pt x="4645638" y="907066"/>
                </a:cubicBezTo>
                <a:cubicBezTo>
                  <a:pt x="4606909" y="905027"/>
                  <a:pt x="4577183" y="899252"/>
                  <a:pt x="4556460" y="889740"/>
                </a:cubicBezTo>
                <a:cubicBezTo>
                  <a:pt x="4535736" y="880227"/>
                  <a:pt x="4520789" y="864940"/>
                  <a:pt x="4511616" y="843877"/>
                </a:cubicBezTo>
                <a:cubicBezTo>
                  <a:pt x="4502444" y="822814"/>
                  <a:pt x="4497857" y="792578"/>
                  <a:pt x="4497857" y="753170"/>
                </a:cubicBezTo>
                <a:close/>
                <a:moveTo>
                  <a:pt x="5216690" y="13249"/>
                </a:moveTo>
                <a:lnTo>
                  <a:pt x="5351221" y="41786"/>
                </a:lnTo>
                <a:lnTo>
                  <a:pt x="5333895" y="84592"/>
                </a:lnTo>
                <a:lnTo>
                  <a:pt x="5816984" y="84592"/>
                </a:lnTo>
                <a:lnTo>
                  <a:pt x="5809849" y="583987"/>
                </a:lnTo>
                <a:cubicBezTo>
                  <a:pt x="5808491" y="624075"/>
                  <a:pt x="5804074" y="653461"/>
                  <a:pt x="5796600" y="672146"/>
                </a:cubicBezTo>
                <a:cubicBezTo>
                  <a:pt x="5789127" y="690831"/>
                  <a:pt x="5775368" y="704929"/>
                  <a:pt x="5755324" y="714442"/>
                </a:cubicBezTo>
                <a:cubicBezTo>
                  <a:pt x="5735280" y="723954"/>
                  <a:pt x="5702836" y="731428"/>
                  <a:pt x="5657992" y="736864"/>
                </a:cubicBezTo>
                <a:lnTo>
                  <a:pt x="5616206" y="741959"/>
                </a:lnTo>
                <a:lnTo>
                  <a:pt x="5580535" y="619658"/>
                </a:lnTo>
                <a:lnTo>
                  <a:pt x="5627417" y="613543"/>
                </a:lnTo>
                <a:cubicBezTo>
                  <a:pt x="5645083" y="610826"/>
                  <a:pt x="5657823" y="607428"/>
                  <a:pt x="5665636" y="603352"/>
                </a:cubicBezTo>
                <a:cubicBezTo>
                  <a:pt x="5673450" y="599275"/>
                  <a:pt x="5678716" y="592820"/>
                  <a:pt x="5681433" y="583987"/>
                </a:cubicBezTo>
                <a:cubicBezTo>
                  <a:pt x="5684152" y="575154"/>
                  <a:pt x="5686190" y="560886"/>
                  <a:pt x="5687549" y="541182"/>
                </a:cubicBezTo>
                <a:lnTo>
                  <a:pt x="5695702" y="205873"/>
                </a:lnTo>
                <a:lnTo>
                  <a:pt x="5271725" y="205873"/>
                </a:lnTo>
                <a:cubicBezTo>
                  <a:pt x="5254059" y="235769"/>
                  <a:pt x="5236733" y="262947"/>
                  <a:pt x="5219747" y="287407"/>
                </a:cubicBezTo>
                <a:lnTo>
                  <a:pt x="5573401" y="287407"/>
                </a:lnTo>
                <a:lnTo>
                  <a:pt x="5573401" y="635965"/>
                </a:lnTo>
                <a:lnTo>
                  <a:pt x="5234016" y="635965"/>
                </a:lnTo>
                <a:lnTo>
                  <a:pt x="5234016" y="732787"/>
                </a:lnTo>
                <a:cubicBezTo>
                  <a:pt x="5234016" y="751811"/>
                  <a:pt x="5235714" y="765400"/>
                  <a:pt x="5239111" y="773554"/>
                </a:cubicBezTo>
                <a:cubicBezTo>
                  <a:pt x="5242509" y="781707"/>
                  <a:pt x="5248624" y="786973"/>
                  <a:pt x="5257457" y="789351"/>
                </a:cubicBezTo>
                <a:cubicBezTo>
                  <a:pt x="5266289" y="791729"/>
                  <a:pt x="5281237" y="793258"/>
                  <a:pt x="5302300" y="793937"/>
                </a:cubicBezTo>
                <a:cubicBezTo>
                  <a:pt x="5393347" y="796655"/>
                  <a:pt x="5461292" y="798014"/>
                  <a:pt x="5506135" y="798014"/>
                </a:cubicBezTo>
                <a:cubicBezTo>
                  <a:pt x="5552338" y="798014"/>
                  <a:pt x="5620963" y="796655"/>
                  <a:pt x="5712009" y="793937"/>
                </a:cubicBezTo>
                <a:cubicBezTo>
                  <a:pt x="5730354" y="793258"/>
                  <a:pt x="5743943" y="791729"/>
                  <a:pt x="5752775" y="789351"/>
                </a:cubicBezTo>
                <a:cubicBezTo>
                  <a:pt x="5761609" y="786973"/>
                  <a:pt x="5768743" y="782217"/>
                  <a:pt x="5774178" y="775083"/>
                </a:cubicBezTo>
                <a:cubicBezTo>
                  <a:pt x="5779614" y="767948"/>
                  <a:pt x="5784710" y="756907"/>
                  <a:pt x="5789466" y="741959"/>
                </a:cubicBezTo>
                <a:cubicBezTo>
                  <a:pt x="5795581" y="723614"/>
                  <a:pt x="5800677" y="700853"/>
                  <a:pt x="5804754" y="673675"/>
                </a:cubicBezTo>
                <a:lnTo>
                  <a:pt x="5919920" y="719538"/>
                </a:lnTo>
                <a:cubicBezTo>
                  <a:pt x="5919241" y="729729"/>
                  <a:pt x="5917033" y="744847"/>
                  <a:pt x="5913296" y="764891"/>
                </a:cubicBezTo>
                <a:cubicBezTo>
                  <a:pt x="5909559" y="784935"/>
                  <a:pt x="5905652" y="801411"/>
                  <a:pt x="5901575" y="814321"/>
                </a:cubicBezTo>
                <a:cubicBezTo>
                  <a:pt x="5892063" y="842858"/>
                  <a:pt x="5881872" y="863411"/>
                  <a:pt x="5871000" y="875981"/>
                </a:cubicBezTo>
                <a:cubicBezTo>
                  <a:pt x="5860129" y="888551"/>
                  <a:pt x="5844501" y="897384"/>
                  <a:pt x="5824118" y="902480"/>
                </a:cubicBezTo>
                <a:cubicBezTo>
                  <a:pt x="5803735" y="907575"/>
                  <a:pt x="5772140" y="911143"/>
                  <a:pt x="5729334" y="913181"/>
                </a:cubicBezTo>
                <a:cubicBezTo>
                  <a:pt x="5645762" y="916578"/>
                  <a:pt x="5569324" y="918277"/>
                  <a:pt x="5500021" y="918277"/>
                </a:cubicBezTo>
                <a:cubicBezTo>
                  <a:pt x="5430717" y="918277"/>
                  <a:pt x="5354278" y="916578"/>
                  <a:pt x="5270706" y="913181"/>
                </a:cubicBezTo>
                <a:cubicBezTo>
                  <a:pt x="5231977" y="911822"/>
                  <a:pt x="5201572" y="906896"/>
                  <a:pt x="5179490" y="898403"/>
                </a:cubicBezTo>
                <a:cubicBezTo>
                  <a:pt x="5157408" y="889910"/>
                  <a:pt x="5140931" y="875132"/>
                  <a:pt x="5130060" y="854069"/>
                </a:cubicBezTo>
                <a:cubicBezTo>
                  <a:pt x="5119189" y="833006"/>
                  <a:pt x="5113753" y="802770"/>
                  <a:pt x="5113753" y="763362"/>
                </a:cubicBezTo>
                <a:lnTo>
                  <a:pt x="5113753" y="420919"/>
                </a:lnTo>
                <a:lnTo>
                  <a:pt x="5093369" y="443341"/>
                </a:lnTo>
                <a:lnTo>
                  <a:pt x="5000624" y="347539"/>
                </a:lnTo>
                <a:cubicBezTo>
                  <a:pt x="5048866" y="295221"/>
                  <a:pt x="5092180" y="239846"/>
                  <a:pt x="5130569" y="181413"/>
                </a:cubicBezTo>
                <a:cubicBezTo>
                  <a:pt x="5168958" y="122980"/>
                  <a:pt x="5197665" y="66926"/>
                  <a:pt x="5216690" y="13249"/>
                </a:cubicBezTo>
                <a:close/>
                <a:moveTo>
                  <a:pt x="514683" y="13249"/>
                </a:moveTo>
                <a:cubicBezTo>
                  <a:pt x="522157" y="41786"/>
                  <a:pt x="530311" y="82553"/>
                  <a:pt x="539143" y="135550"/>
                </a:cubicBezTo>
                <a:lnTo>
                  <a:pt x="886682" y="135550"/>
                </a:lnTo>
                <a:lnTo>
                  <a:pt x="886682" y="258870"/>
                </a:lnTo>
                <a:lnTo>
                  <a:pt x="750113" y="258870"/>
                </a:lnTo>
                <a:cubicBezTo>
                  <a:pt x="729729" y="334289"/>
                  <a:pt x="704250" y="401895"/>
                  <a:pt x="673675" y="461686"/>
                </a:cubicBezTo>
                <a:cubicBezTo>
                  <a:pt x="643099" y="521478"/>
                  <a:pt x="606069" y="575494"/>
                  <a:pt x="562585" y="623735"/>
                </a:cubicBezTo>
                <a:cubicBezTo>
                  <a:pt x="653631" y="690321"/>
                  <a:pt x="776611" y="746716"/>
                  <a:pt x="931526" y="792918"/>
                </a:cubicBezTo>
                <a:lnTo>
                  <a:pt x="878529" y="926430"/>
                </a:lnTo>
                <a:cubicBezTo>
                  <a:pt x="791559" y="894496"/>
                  <a:pt x="714612" y="861033"/>
                  <a:pt x="647686" y="826041"/>
                </a:cubicBezTo>
                <a:cubicBezTo>
                  <a:pt x="580760" y="791050"/>
                  <a:pt x="521818" y="752831"/>
                  <a:pt x="470859" y="711384"/>
                </a:cubicBezTo>
                <a:cubicBezTo>
                  <a:pt x="420580" y="752151"/>
                  <a:pt x="362826" y="790031"/>
                  <a:pt x="297599" y="825022"/>
                </a:cubicBezTo>
                <a:cubicBezTo>
                  <a:pt x="232372" y="860014"/>
                  <a:pt x="157293" y="894156"/>
                  <a:pt x="72361" y="927449"/>
                </a:cubicBezTo>
                <a:lnTo>
                  <a:pt x="0" y="801072"/>
                </a:lnTo>
                <a:cubicBezTo>
                  <a:pt x="161709" y="746036"/>
                  <a:pt x="286728" y="685905"/>
                  <a:pt x="375056" y="620678"/>
                </a:cubicBezTo>
                <a:cubicBezTo>
                  <a:pt x="332251" y="572437"/>
                  <a:pt x="295051" y="518590"/>
                  <a:pt x="263457" y="459138"/>
                </a:cubicBezTo>
                <a:cubicBezTo>
                  <a:pt x="231862" y="399687"/>
                  <a:pt x="205194" y="332930"/>
                  <a:pt x="183451" y="258870"/>
                </a:cubicBezTo>
                <a:lnTo>
                  <a:pt x="48920" y="258870"/>
                </a:lnTo>
                <a:lnTo>
                  <a:pt x="48920" y="135550"/>
                </a:lnTo>
                <a:lnTo>
                  <a:pt x="404612" y="135550"/>
                </a:lnTo>
                <a:lnTo>
                  <a:pt x="394421" y="85611"/>
                </a:lnTo>
                <a:cubicBezTo>
                  <a:pt x="385588" y="41446"/>
                  <a:pt x="381171" y="19364"/>
                  <a:pt x="381171" y="19364"/>
                </a:cubicBezTo>
                <a:close/>
                <a:moveTo>
                  <a:pt x="3402949" y="10192"/>
                </a:moveTo>
                <a:lnTo>
                  <a:pt x="3539518" y="15288"/>
                </a:lnTo>
                <a:lnTo>
                  <a:pt x="3539518" y="221161"/>
                </a:lnTo>
                <a:lnTo>
                  <a:pt x="3881962" y="221161"/>
                </a:lnTo>
                <a:lnTo>
                  <a:pt x="3881962" y="347539"/>
                </a:lnTo>
                <a:lnTo>
                  <a:pt x="3544614" y="347539"/>
                </a:lnTo>
                <a:cubicBezTo>
                  <a:pt x="3568395" y="463725"/>
                  <a:pt x="3613918" y="557828"/>
                  <a:pt x="3681184" y="629850"/>
                </a:cubicBezTo>
                <a:cubicBezTo>
                  <a:pt x="3748449" y="701872"/>
                  <a:pt x="3832022" y="762003"/>
                  <a:pt x="3931901" y="810244"/>
                </a:cubicBezTo>
                <a:lnTo>
                  <a:pt x="3850367" y="929488"/>
                </a:lnTo>
                <a:cubicBezTo>
                  <a:pt x="3763397" y="880567"/>
                  <a:pt x="3688488" y="822474"/>
                  <a:pt x="3625639" y="755209"/>
                </a:cubicBezTo>
                <a:cubicBezTo>
                  <a:pt x="3562790" y="687943"/>
                  <a:pt x="3514719" y="617960"/>
                  <a:pt x="3481425" y="545259"/>
                </a:cubicBezTo>
                <a:cubicBezTo>
                  <a:pt x="3445415" y="619319"/>
                  <a:pt x="3394626" y="689132"/>
                  <a:pt x="3329059" y="754699"/>
                </a:cubicBezTo>
                <a:cubicBezTo>
                  <a:pt x="3263492" y="820266"/>
                  <a:pt x="3188922" y="879208"/>
                  <a:pt x="3105350" y="931526"/>
                </a:cubicBezTo>
                <a:lnTo>
                  <a:pt x="3014644" y="818398"/>
                </a:lnTo>
                <a:cubicBezTo>
                  <a:pt x="3122676" y="760644"/>
                  <a:pt x="3211854" y="692699"/>
                  <a:pt x="3282177" y="614563"/>
                </a:cubicBezTo>
                <a:cubicBezTo>
                  <a:pt x="3352500" y="536426"/>
                  <a:pt x="3392757" y="447418"/>
                  <a:pt x="3402949" y="347539"/>
                </a:cubicBezTo>
                <a:lnTo>
                  <a:pt x="3063564" y="347539"/>
                </a:lnTo>
                <a:lnTo>
                  <a:pt x="3063564" y="221161"/>
                </a:lnTo>
                <a:lnTo>
                  <a:pt x="3402949" y="221161"/>
                </a:lnTo>
                <a:close/>
                <a:moveTo>
                  <a:pt x="2362057" y="0"/>
                </a:moveTo>
                <a:lnTo>
                  <a:pt x="2494550" y="22422"/>
                </a:lnTo>
                <a:cubicBezTo>
                  <a:pt x="2482999" y="50959"/>
                  <a:pt x="2472467" y="75759"/>
                  <a:pt x="2462955" y="96822"/>
                </a:cubicBezTo>
                <a:lnTo>
                  <a:pt x="2902220" y="96822"/>
                </a:lnTo>
                <a:lnTo>
                  <a:pt x="2902220" y="214027"/>
                </a:lnTo>
                <a:lnTo>
                  <a:pt x="2404862" y="214027"/>
                </a:lnTo>
                <a:cubicBezTo>
                  <a:pt x="2394671" y="233731"/>
                  <a:pt x="2382441" y="254454"/>
                  <a:pt x="2368172" y="276196"/>
                </a:cubicBezTo>
                <a:lnTo>
                  <a:pt x="2817628" y="276196"/>
                </a:lnTo>
                <a:lnTo>
                  <a:pt x="2817628" y="777631"/>
                </a:lnTo>
                <a:cubicBezTo>
                  <a:pt x="2817628" y="812962"/>
                  <a:pt x="2813042" y="839800"/>
                  <a:pt x="2803869" y="858145"/>
                </a:cubicBezTo>
                <a:cubicBezTo>
                  <a:pt x="2794697" y="876491"/>
                  <a:pt x="2780089" y="889740"/>
                  <a:pt x="2760045" y="897893"/>
                </a:cubicBezTo>
                <a:cubicBezTo>
                  <a:pt x="2740001" y="906047"/>
                  <a:pt x="2711294" y="911822"/>
                  <a:pt x="2673925" y="915219"/>
                </a:cubicBezTo>
                <a:lnTo>
                  <a:pt x="2604621" y="921334"/>
                </a:lnTo>
                <a:lnTo>
                  <a:pt x="2561815" y="804129"/>
                </a:lnTo>
                <a:lnTo>
                  <a:pt x="2637234" y="796995"/>
                </a:lnTo>
                <a:cubicBezTo>
                  <a:pt x="2652182" y="795636"/>
                  <a:pt x="2663053" y="793088"/>
                  <a:pt x="2669848" y="789351"/>
                </a:cubicBezTo>
                <a:cubicBezTo>
                  <a:pt x="2676642" y="785614"/>
                  <a:pt x="2681229" y="779499"/>
                  <a:pt x="2683607" y="771006"/>
                </a:cubicBezTo>
                <a:cubicBezTo>
                  <a:pt x="2685985" y="762513"/>
                  <a:pt x="2687514" y="749094"/>
                  <a:pt x="2688193" y="730749"/>
                </a:cubicBezTo>
                <a:lnTo>
                  <a:pt x="2308041" y="730749"/>
                </a:lnTo>
                <a:lnTo>
                  <a:pt x="2308041" y="913181"/>
                </a:lnTo>
                <a:lnTo>
                  <a:pt x="2180644" y="913181"/>
                </a:lnTo>
                <a:lnTo>
                  <a:pt x="2180644" y="504492"/>
                </a:lnTo>
                <a:cubicBezTo>
                  <a:pt x="2146672" y="535746"/>
                  <a:pt x="2111340" y="565642"/>
                  <a:pt x="2074650" y="594179"/>
                </a:cubicBezTo>
                <a:lnTo>
                  <a:pt x="1997193" y="484108"/>
                </a:lnTo>
                <a:cubicBezTo>
                  <a:pt x="2098431" y="412766"/>
                  <a:pt x="2185061" y="322739"/>
                  <a:pt x="2257082" y="214027"/>
                </a:cubicBezTo>
                <a:lnTo>
                  <a:pt x="2057324" y="214027"/>
                </a:lnTo>
                <a:lnTo>
                  <a:pt x="2057324" y="96822"/>
                </a:lnTo>
                <a:lnTo>
                  <a:pt x="2322309" y="96822"/>
                </a:lnTo>
                <a:cubicBezTo>
                  <a:pt x="2337257" y="66246"/>
                  <a:pt x="2350506" y="33972"/>
                  <a:pt x="2362057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>
            <a:glow>
              <a:srgbClr val="000000"/>
            </a:glo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8000" dirty="0"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pic>
        <p:nvPicPr>
          <p:cNvPr id="89" name="PA-图片 2">
            <a:extLst>
              <a:ext uri="{FF2B5EF4-FFF2-40B4-BE49-F238E27FC236}">
                <a16:creationId xmlns:a16="http://schemas.microsoft.com/office/drawing/2014/main" id="{9E858AF6-01DE-4FD4-B739-90E0098F1972}"/>
              </a:ext>
            </a:extLst>
          </p:cNvPr>
          <p:cNvPicPr>
            <a:picLocks noChangeAspect="1"/>
          </p:cNvPicPr>
          <p:nvPr>
            <p:custDataLst>
              <p:tags r:id="rId27"/>
            </p:custDataLst>
          </p:nvPr>
        </p:nvPicPr>
        <p:blipFill>
          <a:blip r:embed="rId39">
            <a:extLst>
              <a:ext uri="{BEBA8EAE-BF5A-486C-A8C5-ECC9F3942E4B}">
                <a14:imgProps xmlns:a14="http://schemas.microsoft.com/office/drawing/2010/main">
                  <a14:imgLayer r:embed="rId40">
                    <a14:imgEffect>
                      <a14:artisticBlur radius="5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425000">
            <a:off x="-8257105" y="4005448"/>
            <a:ext cx="4819036" cy="4819036"/>
          </a:xfrm>
          <a:prstGeom prst="rect">
            <a:avLst/>
          </a:prstGeom>
        </p:spPr>
      </p:pic>
      <p:pic>
        <p:nvPicPr>
          <p:cNvPr id="81" name="PA-图片 2">
            <a:extLst>
              <a:ext uri="{FF2B5EF4-FFF2-40B4-BE49-F238E27FC236}">
                <a16:creationId xmlns:a16="http://schemas.microsoft.com/office/drawing/2014/main" id="{077D172D-5C29-4602-8959-13CF018502CC}"/>
              </a:ext>
            </a:extLst>
          </p:cNvPr>
          <p:cNvPicPr>
            <a:picLocks noChangeAspect="1"/>
          </p:cNvPicPr>
          <p:nvPr>
            <p:custDataLst>
              <p:tags r:id="rId28"/>
            </p:custDataLst>
          </p:nvPr>
        </p:nvPicPr>
        <p:blipFill>
          <a:blip r:embed="rId39">
            <a:extLst>
              <a:ext uri="{BEBA8EAE-BF5A-486C-A8C5-ECC9F3942E4B}">
                <a14:imgProps xmlns:a14="http://schemas.microsoft.com/office/drawing/2010/main">
                  <a14:imgLayer r:embed="rId40">
                    <a14:imgEffect>
                      <a14:artisticBlur radius="5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-3536854" y="-1585177"/>
            <a:ext cx="5564873" cy="5564873"/>
          </a:xfrm>
          <a:prstGeom prst="rect">
            <a:avLst/>
          </a:prstGeom>
        </p:spPr>
      </p:pic>
      <p:pic>
        <p:nvPicPr>
          <p:cNvPr id="82" name="PA-图片 2">
            <a:extLst>
              <a:ext uri="{FF2B5EF4-FFF2-40B4-BE49-F238E27FC236}">
                <a16:creationId xmlns:a16="http://schemas.microsoft.com/office/drawing/2014/main" id="{8E09CF8C-F646-4A66-8800-FA491334EAF5}"/>
              </a:ext>
            </a:extLst>
          </p:cNvPr>
          <p:cNvPicPr>
            <a:picLocks noChangeAspect="1"/>
          </p:cNvPicPr>
          <p:nvPr>
            <p:custDataLst>
              <p:tags r:id="rId29"/>
            </p:custDataLst>
          </p:nvPr>
        </p:nvPicPr>
        <p:blipFill>
          <a:blip r:embed="rId41">
            <a:extLst>
              <a:ext uri="{BEBA8EAE-BF5A-486C-A8C5-ECC9F3942E4B}">
                <a14:imgProps xmlns:a14="http://schemas.microsoft.com/office/drawing/2010/main">
                  <a14:imgLayer r:embed="rId40">
                    <a14:imgEffect>
                      <a14:artisticBlur radius="5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725000">
            <a:off x="5824320" y="1428693"/>
            <a:ext cx="4760252" cy="4760252"/>
          </a:xfrm>
          <a:prstGeom prst="rect">
            <a:avLst/>
          </a:prstGeom>
        </p:spPr>
      </p:pic>
      <p:pic>
        <p:nvPicPr>
          <p:cNvPr id="88" name="PA-图片 2">
            <a:extLst>
              <a:ext uri="{FF2B5EF4-FFF2-40B4-BE49-F238E27FC236}">
                <a16:creationId xmlns:a16="http://schemas.microsoft.com/office/drawing/2014/main" id="{0BBC6129-9C1A-44DF-8BF3-26995A6B7665}"/>
              </a:ext>
            </a:extLst>
          </p:cNvPr>
          <p:cNvPicPr>
            <a:picLocks noChangeAspect="1"/>
          </p:cNvPicPr>
          <p:nvPr>
            <p:custDataLst>
              <p:tags r:id="rId30"/>
            </p:custDataLst>
          </p:nvPr>
        </p:nvPicPr>
        <p:blipFill>
          <a:blip r:embed="rId39">
            <a:extLst>
              <a:ext uri="{BEBA8EAE-BF5A-486C-A8C5-ECC9F3942E4B}">
                <a14:imgProps xmlns:a14="http://schemas.microsoft.com/office/drawing/2010/main">
                  <a14:imgLayer r:embed="rId40">
                    <a14:imgEffect>
                      <a14:artisticBlur radius="5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022414">
            <a:off x="71498" y="4598709"/>
            <a:ext cx="4542870" cy="4542870"/>
          </a:xfrm>
          <a:prstGeom prst="rect">
            <a:avLst/>
          </a:prstGeom>
        </p:spPr>
      </p:pic>
      <p:pic>
        <p:nvPicPr>
          <p:cNvPr id="95" name="PA-图片 2">
            <a:extLst>
              <a:ext uri="{FF2B5EF4-FFF2-40B4-BE49-F238E27FC236}">
                <a16:creationId xmlns:a16="http://schemas.microsoft.com/office/drawing/2014/main" id="{5BA811BD-6C6C-4E7C-A0F6-19F59E615D97}"/>
              </a:ext>
            </a:extLst>
          </p:cNvPr>
          <p:cNvPicPr>
            <a:picLocks noChangeAspect="1"/>
          </p:cNvPicPr>
          <p:nvPr>
            <p:custDataLst>
              <p:tags r:id="rId31"/>
            </p:custDataLst>
          </p:nvPr>
        </p:nvPicPr>
        <p:blipFill>
          <a:blip r:embed="rId39">
            <a:extLst>
              <a:ext uri="{BEBA8EAE-BF5A-486C-A8C5-ECC9F3942E4B}">
                <a14:imgProps xmlns:a14="http://schemas.microsoft.com/office/drawing/2010/main">
                  <a14:imgLayer r:embed="rId40">
                    <a14:imgEffect>
                      <a14:artisticBlur radius="5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450000">
            <a:off x="534555" y="-2081698"/>
            <a:ext cx="4578771" cy="4578771"/>
          </a:xfrm>
          <a:prstGeom prst="rect">
            <a:avLst/>
          </a:prstGeom>
        </p:spPr>
      </p:pic>
      <p:pic>
        <p:nvPicPr>
          <p:cNvPr id="96" name="PA-图片 2">
            <a:extLst>
              <a:ext uri="{FF2B5EF4-FFF2-40B4-BE49-F238E27FC236}">
                <a16:creationId xmlns:a16="http://schemas.microsoft.com/office/drawing/2014/main" id="{18E81E4A-18D9-4FFA-81C6-9A3F5531D94A}"/>
              </a:ext>
            </a:extLst>
          </p:cNvPr>
          <p:cNvPicPr>
            <a:picLocks noChangeAspect="1"/>
          </p:cNvPicPr>
          <p:nvPr>
            <p:custDataLst>
              <p:tags r:id="rId32"/>
            </p:custDataLst>
          </p:nvPr>
        </p:nvPicPr>
        <p:blipFill>
          <a:blip r:embed="rId42">
            <a:extLst>
              <a:ext uri="{BEBA8EAE-BF5A-486C-A8C5-ECC9F3942E4B}">
                <a14:imgProps xmlns:a14="http://schemas.microsoft.com/office/drawing/2010/main">
                  <a14:imgLayer r:embed="rId40">
                    <a14:imgEffect>
                      <a14:artisticBlur radius="8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075000">
            <a:off x="8026186" y="5740706"/>
            <a:ext cx="4244484" cy="4244484"/>
          </a:xfrm>
          <a:prstGeom prst="rect">
            <a:avLst/>
          </a:prstGeom>
        </p:spPr>
      </p:pic>
      <p:pic>
        <p:nvPicPr>
          <p:cNvPr id="103" name="PA-图片 2">
            <a:extLst>
              <a:ext uri="{FF2B5EF4-FFF2-40B4-BE49-F238E27FC236}">
                <a16:creationId xmlns:a16="http://schemas.microsoft.com/office/drawing/2014/main" id="{7AE3A02D-68A0-42E6-B0BB-1E58CA8DC037}"/>
              </a:ext>
            </a:extLst>
          </p:cNvPr>
          <p:cNvPicPr>
            <a:picLocks noChangeAspect="1"/>
          </p:cNvPicPr>
          <p:nvPr>
            <p:custDataLst>
              <p:tags r:id="rId33"/>
            </p:custDataLst>
          </p:nvPr>
        </p:nvPicPr>
        <p:blipFill>
          <a:blip r:embed="rId39">
            <a:extLst>
              <a:ext uri="{BEBA8EAE-BF5A-486C-A8C5-ECC9F3942E4B}">
                <a14:imgProps xmlns:a14="http://schemas.microsoft.com/office/drawing/2010/main">
                  <a14:imgLayer r:embed="rId40">
                    <a14:imgEffect>
                      <a14:artisticBlur radius="5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900000">
            <a:off x="7860518" y="-2655839"/>
            <a:ext cx="4313264" cy="4313264"/>
          </a:xfrm>
          <a:prstGeom prst="rect">
            <a:avLst/>
          </a:prstGeom>
        </p:spPr>
      </p:pic>
      <p:pic>
        <p:nvPicPr>
          <p:cNvPr id="39" name="PA-图片 2">
            <a:extLst>
              <a:ext uri="{FF2B5EF4-FFF2-40B4-BE49-F238E27FC236}">
                <a16:creationId xmlns:a16="http://schemas.microsoft.com/office/drawing/2014/main" id="{FC377461-7541-4E99-833D-FCB486A80F48}"/>
              </a:ext>
            </a:extLst>
          </p:cNvPr>
          <p:cNvPicPr>
            <a:picLocks noChangeAspect="1"/>
          </p:cNvPicPr>
          <p:nvPr>
            <p:custDataLst>
              <p:tags r:id="rId34"/>
            </p:custDataLst>
          </p:nvPr>
        </p:nvPicPr>
        <p:blipFill>
          <a:blip r:embed="rId41">
            <a:extLst>
              <a:ext uri="{BEBA8EAE-BF5A-486C-A8C5-ECC9F3942E4B}">
                <a14:imgProps xmlns:a14="http://schemas.microsoft.com/office/drawing/2010/main">
                  <a14:imgLayer r:embed="rId40">
                    <a14:imgEffect>
                      <a14:artisticBlur radius="5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725000">
            <a:off x="9510985" y="1534524"/>
            <a:ext cx="4760252" cy="47602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22873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0"/>
    </mc:Choice>
    <mc:Fallback xmlns="">
      <p:transition advClick="0" advTm="0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A-图片 2">
            <a:extLst>
              <a:ext uri="{FF2B5EF4-FFF2-40B4-BE49-F238E27FC236}">
                <a16:creationId xmlns:a16="http://schemas.microsoft.com/office/drawing/2014/main" id="{936929EB-6C57-4F4D-9FE1-1ADE534F92C6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2825000">
            <a:off x="5381239" y="759961"/>
            <a:ext cx="1365760" cy="1365760"/>
          </a:xfrm>
          <a:prstGeom prst="rect">
            <a:avLst/>
          </a:prstGeom>
        </p:spPr>
      </p:pic>
      <p:pic>
        <p:nvPicPr>
          <p:cNvPr id="77" name="PA-图片 2">
            <a:extLst>
              <a:ext uri="{FF2B5EF4-FFF2-40B4-BE49-F238E27FC236}">
                <a16:creationId xmlns:a16="http://schemas.microsoft.com/office/drawing/2014/main" id="{8B61A796-806C-449C-86DC-A5C291F9577A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3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100000">
            <a:off x="4708394" y="1038475"/>
            <a:ext cx="1365760" cy="1365760"/>
          </a:xfrm>
          <a:prstGeom prst="rect">
            <a:avLst/>
          </a:prstGeom>
        </p:spPr>
      </p:pic>
      <p:pic>
        <p:nvPicPr>
          <p:cNvPr id="78" name="PA-图片 2">
            <a:extLst>
              <a:ext uri="{FF2B5EF4-FFF2-40B4-BE49-F238E27FC236}">
                <a16:creationId xmlns:a16="http://schemas.microsoft.com/office/drawing/2014/main" id="{D732C0C0-45F1-468E-BE67-6E5288D121C9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125000">
            <a:off x="4352298" y="1687430"/>
            <a:ext cx="1365760" cy="1365760"/>
          </a:xfrm>
          <a:prstGeom prst="rect">
            <a:avLst/>
          </a:prstGeom>
        </p:spPr>
      </p:pic>
      <p:pic>
        <p:nvPicPr>
          <p:cNvPr id="79" name="PA-图片 2">
            <a:extLst>
              <a:ext uri="{FF2B5EF4-FFF2-40B4-BE49-F238E27FC236}">
                <a16:creationId xmlns:a16="http://schemas.microsoft.com/office/drawing/2014/main" id="{E5D7B333-DCCC-4679-B988-E1C9F74F9A9B}"/>
              </a:ext>
            </a:extLst>
          </p:cNvPr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3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750000">
            <a:off x="4531564" y="2470457"/>
            <a:ext cx="1365760" cy="1365760"/>
          </a:xfrm>
          <a:prstGeom prst="rect">
            <a:avLst/>
          </a:prstGeom>
        </p:spPr>
      </p:pic>
      <p:pic>
        <p:nvPicPr>
          <p:cNvPr id="80" name="PA-图片 2">
            <a:extLst>
              <a:ext uri="{FF2B5EF4-FFF2-40B4-BE49-F238E27FC236}">
                <a16:creationId xmlns:a16="http://schemas.microsoft.com/office/drawing/2014/main" id="{36E5EB47-E3ED-46E3-960B-E6F33511B346}"/>
              </a:ext>
            </a:extLst>
          </p:cNvPr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3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50000">
            <a:off x="5019708" y="2999796"/>
            <a:ext cx="1365760" cy="1365760"/>
          </a:xfrm>
          <a:prstGeom prst="rect">
            <a:avLst/>
          </a:prstGeom>
        </p:spPr>
      </p:pic>
      <p:pic>
        <p:nvPicPr>
          <p:cNvPr id="81" name="PA-图片 2">
            <a:extLst>
              <a:ext uri="{FF2B5EF4-FFF2-40B4-BE49-F238E27FC236}">
                <a16:creationId xmlns:a16="http://schemas.microsoft.com/office/drawing/2014/main" id="{077D172D-5C29-4602-8959-13CF018502CC}"/>
              </a:ext>
            </a:extLst>
          </p:cNvPr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3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5754955" y="2996419"/>
            <a:ext cx="1365760" cy="1365760"/>
          </a:xfrm>
          <a:prstGeom prst="rect">
            <a:avLst/>
          </a:prstGeom>
        </p:spPr>
      </p:pic>
      <p:pic>
        <p:nvPicPr>
          <p:cNvPr id="82" name="PA-图片 2">
            <a:extLst>
              <a:ext uri="{FF2B5EF4-FFF2-40B4-BE49-F238E27FC236}">
                <a16:creationId xmlns:a16="http://schemas.microsoft.com/office/drawing/2014/main" id="{8E09CF8C-F646-4A66-8800-FA491334EAF5}"/>
              </a:ext>
            </a:extLst>
          </p:cNvPr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3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725000">
            <a:off x="6265221" y="2481308"/>
            <a:ext cx="1365760" cy="1365760"/>
          </a:xfrm>
          <a:prstGeom prst="rect">
            <a:avLst/>
          </a:prstGeom>
        </p:spPr>
      </p:pic>
      <p:pic>
        <p:nvPicPr>
          <p:cNvPr id="83" name="PA-图片 2">
            <a:extLst>
              <a:ext uri="{FF2B5EF4-FFF2-40B4-BE49-F238E27FC236}">
                <a16:creationId xmlns:a16="http://schemas.microsoft.com/office/drawing/2014/main" id="{5D24EF8A-221E-4003-AA01-3B4C27921742}"/>
              </a:ext>
            </a:extLst>
          </p:cNvPr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3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5000">
            <a:off x="6321768" y="1736713"/>
            <a:ext cx="1365760" cy="1365760"/>
          </a:xfrm>
          <a:prstGeom prst="rect">
            <a:avLst/>
          </a:prstGeom>
        </p:spPr>
      </p:pic>
      <p:pic>
        <p:nvPicPr>
          <p:cNvPr id="84" name="PA-图片 2">
            <a:extLst>
              <a:ext uri="{FF2B5EF4-FFF2-40B4-BE49-F238E27FC236}">
                <a16:creationId xmlns:a16="http://schemas.microsoft.com/office/drawing/2014/main" id="{0AA77E14-10C1-41A2-8492-C73466B4F9E7}"/>
              </a:ext>
            </a:extLst>
          </p:cNvPr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3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50000">
            <a:off x="6033810" y="1056588"/>
            <a:ext cx="1365760" cy="1365760"/>
          </a:xfrm>
          <a:prstGeom prst="rect">
            <a:avLst/>
          </a:prstGeom>
        </p:spPr>
      </p:pic>
      <p:pic>
        <p:nvPicPr>
          <p:cNvPr id="85" name="PA-图片 2">
            <a:extLst>
              <a:ext uri="{FF2B5EF4-FFF2-40B4-BE49-F238E27FC236}">
                <a16:creationId xmlns:a16="http://schemas.microsoft.com/office/drawing/2014/main" id="{65CDEA2F-9A01-43D0-B094-1F3FDA8E0C0A}"/>
              </a:ext>
            </a:extLst>
          </p:cNvPr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3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5390887" y="415959"/>
            <a:ext cx="1365760" cy="1365760"/>
          </a:xfrm>
          <a:prstGeom prst="rect">
            <a:avLst/>
          </a:prstGeom>
        </p:spPr>
      </p:pic>
      <p:pic>
        <p:nvPicPr>
          <p:cNvPr id="86" name="PA-图片 2">
            <a:extLst>
              <a:ext uri="{FF2B5EF4-FFF2-40B4-BE49-F238E27FC236}">
                <a16:creationId xmlns:a16="http://schemas.microsoft.com/office/drawing/2014/main" id="{6F60DEC3-C0DA-439A-9E0A-9BFF194BC4DD}"/>
              </a:ext>
            </a:extLst>
          </p:cNvPr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3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550000">
            <a:off x="6117379" y="629754"/>
            <a:ext cx="1365760" cy="1365760"/>
          </a:xfrm>
          <a:prstGeom prst="rect">
            <a:avLst/>
          </a:prstGeom>
        </p:spPr>
      </p:pic>
      <p:pic>
        <p:nvPicPr>
          <p:cNvPr id="87" name="PA-图片 2">
            <a:extLst>
              <a:ext uri="{FF2B5EF4-FFF2-40B4-BE49-F238E27FC236}">
                <a16:creationId xmlns:a16="http://schemas.microsoft.com/office/drawing/2014/main" id="{CDA6FAF8-A8FB-4557-A3A0-EBEE53010213}"/>
              </a:ext>
            </a:extLst>
          </p:cNvPr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3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775000">
            <a:off x="6572165" y="1230726"/>
            <a:ext cx="1365760" cy="1365760"/>
          </a:xfrm>
          <a:prstGeom prst="rect">
            <a:avLst/>
          </a:prstGeom>
        </p:spPr>
      </p:pic>
      <p:pic>
        <p:nvPicPr>
          <p:cNvPr id="88" name="PA-图片 2">
            <a:extLst>
              <a:ext uri="{FF2B5EF4-FFF2-40B4-BE49-F238E27FC236}">
                <a16:creationId xmlns:a16="http://schemas.microsoft.com/office/drawing/2014/main" id="{0BBC6129-9C1A-44DF-8BF3-26995A6B7665}"/>
              </a:ext>
            </a:extLst>
          </p:cNvPr>
          <p:cNvPicPr>
            <a:picLocks noChangeAspect="1"/>
          </p:cNvPicPr>
          <p:nvPr>
            <p:custDataLst>
              <p:tags r:id="rId14"/>
            </p:custDataLst>
          </p:nvPr>
        </p:nvPicPr>
        <p:blipFill>
          <a:blip r:embed="rId3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022414">
            <a:off x="6609292" y="2018436"/>
            <a:ext cx="1365760" cy="1365760"/>
          </a:xfrm>
          <a:prstGeom prst="rect">
            <a:avLst/>
          </a:prstGeom>
        </p:spPr>
      </p:pic>
      <p:pic>
        <p:nvPicPr>
          <p:cNvPr id="89" name="PA-图片 2">
            <a:extLst>
              <a:ext uri="{FF2B5EF4-FFF2-40B4-BE49-F238E27FC236}">
                <a16:creationId xmlns:a16="http://schemas.microsoft.com/office/drawing/2014/main" id="{9E858AF6-01DE-4FD4-B739-90E0098F1972}"/>
              </a:ext>
            </a:extLst>
          </p:cNvPr>
          <p:cNvPicPr>
            <a:picLocks noChangeAspect="1"/>
          </p:cNvPicPr>
          <p:nvPr>
            <p:custDataLst>
              <p:tags r:id="rId15"/>
            </p:custDataLst>
          </p:nvPr>
        </p:nvPicPr>
        <p:blipFill>
          <a:blip r:embed="rId3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425000">
            <a:off x="6750748" y="2823706"/>
            <a:ext cx="1365760" cy="1365760"/>
          </a:xfrm>
          <a:prstGeom prst="rect">
            <a:avLst/>
          </a:prstGeom>
        </p:spPr>
      </p:pic>
      <p:pic>
        <p:nvPicPr>
          <p:cNvPr id="90" name="PA-图片 2">
            <a:extLst>
              <a:ext uri="{FF2B5EF4-FFF2-40B4-BE49-F238E27FC236}">
                <a16:creationId xmlns:a16="http://schemas.microsoft.com/office/drawing/2014/main" id="{C8377B95-C633-4093-8529-68AA3F7EC966}"/>
              </a:ext>
            </a:extLst>
          </p:cNvPr>
          <p:cNvPicPr>
            <a:picLocks noChangeAspect="1"/>
          </p:cNvPicPr>
          <p:nvPr>
            <p:custDataLst>
              <p:tags r:id="rId16"/>
            </p:custDataLst>
          </p:nvPr>
        </p:nvPicPr>
        <p:blipFill>
          <a:blip r:embed="rId3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375000">
            <a:off x="6734169" y="3508994"/>
            <a:ext cx="1365760" cy="1365760"/>
          </a:xfrm>
          <a:prstGeom prst="rect">
            <a:avLst/>
          </a:prstGeom>
        </p:spPr>
      </p:pic>
      <p:pic>
        <p:nvPicPr>
          <p:cNvPr id="91" name="PA-图片 2">
            <a:extLst>
              <a:ext uri="{FF2B5EF4-FFF2-40B4-BE49-F238E27FC236}">
                <a16:creationId xmlns:a16="http://schemas.microsoft.com/office/drawing/2014/main" id="{C2C9A064-4613-429D-B9CB-67A21D1A834C}"/>
              </a:ext>
            </a:extLst>
          </p:cNvPr>
          <p:cNvPicPr>
            <a:picLocks noChangeAspect="1"/>
          </p:cNvPicPr>
          <p:nvPr>
            <p:custDataLst>
              <p:tags r:id="rId17"/>
            </p:custDataLst>
          </p:nvPr>
        </p:nvPicPr>
        <p:blipFill>
          <a:blip r:embed="rId3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475000">
            <a:off x="6523663" y="4244265"/>
            <a:ext cx="1365760" cy="1365760"/>
          </a:xfrm>
          <a:prstGeom prst="rect">
            <a:avLst/>
          </a:prstGeom>
        </p:spPr>
      </p:pic>
      <p:pic>
        <p:nvPicPr>
          <p:cNvPr id="92" name="PA-图片 2">
            <a:extLst>
              <a:ext uri="{FF2B5EF4-FFF2-40B4-BE49-F238E27FC236}">
                <a16:creationId xmlns:a16="http://schemas.microsoft.com/office/drawing/2014/main" id="{264298F9-C281-4638-84B2-0237D3F91F54}"/>
              </a:ext>
            </a:extLst>
          </p:cNvPr>
          <p:cNvPicPr>
            <a:picLocks noChangeAspect="1"/>
          </p:cNvPicPr>
          <p:nvPr>
            <p:custDataLst>
              <p:tags r:id="rId18"/>
            </p:custDataLst>
          </p:nvPr>
        </p:nvPicPr>
        <p:blipFill>
          <a:blip r:embed="rId3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2150000">
            <a:off x="6064877" y="4839307"/>
            <a:ext cx="1365760" cy="1365760"/>
          </a:xfrm>
          <a:prstGeom prst="rect">
            <a:avLst/>
          </a:prstGeom>
        </p:spPr>
      </p:pic>
      <p:pic>
        <p:nvPicPr>
          <p:cNvPr id="93" name="PA-图片 2">
            <a:extLst>
              <a:ext uri="{FF2B5EF4-FFF2-40B4-BE49-F238E27FC236}">
                <a16:creationId xmlns:a16="http://schemas.microsoft.com/office/drawing/2014/main" id="{024FBD42-896A-48CA-A8CE-924BED5F6884}"/>
              </a:ext>
            </a:extLst>
          </p:cNvPr>
          <p:cNvPicPr>
            <a:picLocks noChangeAspect="1"/>
          </p:cNvPicPr>
          <p:nvPr>
            <p:custDataLst>
              <p:tags r:id="rId19"/>
            </p:custDataLst>
          </p:nvPr>
        </p:nvPicPr>
        <p:blipFill>
          <a:blip r:embed="rId3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225000">
            <a:off x="5352071" y="5076282"/>
            <a:ext cx="1365760" cy="1365760"/>
          </a:xfrm>
          <a:prstGeom prst="rect">
            <a:avLst/>
          </a:prstGeom>
        </p:spPr>
      </p:pic>
      <p:pic>
        <p:nvPicPr>
          <p:cNvPr id="94" name="PA-图片 2">
            <a:extLst>
              <a:ext uri="{FF2B5EF4-FFF2-40B4-BE49-F238E27FC236}">
                <a16:creationId xmlns:a16="http://schemas.microsoft.com/office/drawing/2014/main" id="{214A218A-4B9B-4912-B5D6-00C60ABFE202}"/>
              </a:ext>
            </a:extLst>
          </p:cNvPr>
          <p:cNvPicPr>
            <a:picLocks noChangeAspect="1"/>
          </p:cNvPicPr>
          <p:nvPr>
            <p:custDataLst>
              <p:tags r:id="rId20"/>
            </p:custDataLst>
          </p:nvPr>
        </p:nvPicPr>
        <p:blipFill>
          <a:blip r:embed="rId3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5525000">
            <a:off x="4610138" y="4930376"/>
            <a:ext cx="1365760" cy="1365760"/>
          </a:xfrm>
          <a:prstGeom prst="rect">
            <a:avLst/>
          </a:prstGeom>
        </p:spPr>
      </p:pic>
      <p:pic>
        <p:nvPicPr>
          <p:cNvPr id="95" name="PA-图片 2">
            <a:extLst>
              <a:ext uri="{FF2B5EF4-FFF2-40B4-BE49-F238E27FC236}">
                <a16:creationId xmlns:a16="http://schemas.microsoft.com/office/drawing/2014/main" id="{5BA811BD-6C6C-4E7C-A0F6-19F59E615D97}"/>
              </a:ext>
            </a:extLst>
          </p:cNvPr>
          <p:cNvPicPr>
            <a:picLocks noChangeAspect="1"/>
          </p:cNvPicPr>
          <p:nvPr>
            <p:custDataLst>
              <p:tags r:id="rId21"/>
            </p:custDataLst>
          </p:nvPr>
        </p:nvPicPr>
        <p:blipFill>
          <a:blip r:embed="rId3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450000">
            <a:off x="4129616" y="4354853"/>
            <a:ext cx="1365760" cy="1365760"/>
          </a:xfrm>
          <a:prstGeom prst="rect">
            <a:avLst/>
          </a:prstGeom>
        </p:spPr>
      </p:pic>
      <p:pic>
        <p:nvPicPr>
          <p:cNvPr id="96" name="PA-图片 2">
            <a:extLst>
              <a:ext uri="{FF2B5EF4-FFF2-40B4-BE49-F238E27FC236}">
                <a16:creationId xmlns:a16="http://schemas.microsoft.com/office/drawing/2014/main" id="{18E81E4A-18D9-4FFA-81C6-9A3F5531D94A}"/>
              </a:ext>
            </a:extLst>
          </p:cNvPr>
          <p:cNvPicPr>
            <a:picLocks noChangeAspect="1"/>
          </p:cNvPicPr>
          <p:nvPr>
            <p:custDataLst>
              <p:tags r:id="rId22"/>
            </p:custDataLst>
          </p:nvPr>
        </p:nvPicPr>
        <p:blipFill>
          <a:blip r:embed="rId3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075000">
            <a:off x="4575352" y="4384466"/>
            <a:ext cx="1365760" cy="1365760"/>
          </a:xfrm>
          <a:prstGeom prst="rect">
            <a:avLst/>
          </a:prstGeom>
        </p:spPr>
      </p:pic>
      <p:pic>
        <p:nvPicPr>
          <p:cNvPr id="97" name="PA-图片 2">
            <a:extLst>
              <a:ext uri="{FF2B5EF4-FFF2-40B4-BE49-F238E27FC236}">
                <a16:creationId xmlns:a16="http://schemas.microsoft.com/office/drawing/2014/main" id="{5A3B8931-341D-458E-A782-CC2F7534C4C3}"/>
              </a:ext>
            </a:extLst>
          </p:cNvPr>
          <p:cNvPicPr>
            <a:picLocks noChangeAspect="1"/>
          </p:cNvPicPr>
          <p:nvPr>
            <p:custDataLst>
              <p:tags r:id="rId23"/>
            </p:custDataLst>
          </p:nvPr>
        </p:nvPicPr>
        <p:blipFill>
          <a:blip r:embed="rId3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700000">
            <a:off x="5222629" y="4738524"/>
            <a:ext cx="1365760" cy="1365760"/>
          </a:xfrm>
          <a:prstGeom prst="rect">
            <a:avLst/>
          </a:prstGeom>
        </p:spPr>
      </p:pic>
      <p:pic>
        <p:nvPicPr>
          <p:cNvPr id="98" name="PA-图片 2">
            <a:extLst>
              <a:ext uri="{FF2B5EF4-FFF2-40B4-BE49-F238E27FC236}">
                <a16:creationId xmlns:a16="http://schemas.microsoft.com/office/drawing/2014/main" id="{320DC0BB-B8AF-40BC-BBA5-B08B78BBF1A0}"/>
              </a:ext>
            </a:extLst>
          </p:cNvPr>
          <p:cNvPicPr>
            <a:picLocks noChangeAspect="1"/>
          </p:cNvPicPr>
          <p:nvPr>
            <p:custDataLst>
              <p:tags r:id="rId24"/>
            </p:custDataLst>
          </p:nvPr>
        </p:nvPicPr>
        <p:blipFill>
          <a:blip r:embed="rId3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875000">
            <a:off x="5924692" y="4484417"/>
            <a:ext cx="1365760" cy="1365760"/>
          </a:xfrm>
          <a:prstGeom prst="rect">
            <a:avLst/>
          </a:prstGeom>
        </p:spPr>
      </p:pic>
      <p:pic>
        <p:nvPicPr>
          <p:cNvPr id="99" name="PA-图片 2">
            <a:extLst>
              <a:ext uri="{FF2B5EF4-FFF2-40B4-BE49-F238E27FC236}">
                <a16:creationId xmlns:a16="http://schemas.microsoft.com/office/drawing/2014/main" id="{F4801187-769A-45DC-A9F7-82FA7A52EBF8}"/>
              </a:ext>
            </a:extLst>
          </p:cNvPr>
          <p:cNvPicPr>
            <a:picLocks noChangeAspect="1"/>
          </p:cNvPicPr>
          <p:nvPr>
            <p:custDataLst>
              <p:tags r:id="rId25"/>
            </p:custDataLst>
          </p:nvPr>
        </p:nvPicPr>
        <p:blipFill>
          <a:blip r:embed="rId3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6272595" y="3800405"/>
            <a:ext cx="1365760" cy="1365760"/>
          </a:xfrm>
          <a:prstGeom prst="rect">
            <a:avLst/>
          </a:prstGeom>
        </p:spPr>
      </p:pic>
      <p:pic>
        <p:nvPicPr>
          <p:cNvPr id="100" name="PA-图片 2">
            <a:extLst>
              <a:ext uri="{FF2B5EF4-FFF2-40B4-BE49-F238E27FC236}">
                <a16:creationId xmlns:a16="http://schemas.microsoft.com/office/drawing/2014/main" id="{DB325881-267E-433D-9CE7-851079C91478}"/>
              </a:ext>
            </a:extLst>
          </p:cNvPr>
          <p:cNvPicPr>
            <a:picLocks noChangeAspect="1"/>
          </p:cNvPicPr>
          <p:nvPr>
            <p:custDataLst>
              <p:tags r:id="rId26"/>
            </p:custDataLst>
          </p:nvPr>
        </p:nvPicPr>
        <p:blipFill>
          <a:blip r:embed="rId3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72595" y="3051478"/>
            <a:ext cx="1365760" cy="1365760"/>
          </a:xfrm>
          <a:prstGeom prst="rect">
            <a:avLst/>
          </a:prstGeom>
        </p:spPr>
      </p:pic>
      <p:pic>
        <p:nvPicPr>
          <p:cNvPr id="101" name="PA-图片 2">
            <a:extLst>
              <a:ext uri="{FF2B5EF4-FFF2-40B4-BE49-F238E27FC236}">
                <a16:creationId xmlns:a16="http://schemas.microsoft.com/office/drawing/2014/main" id="{E476BA57-737A-4830-AC3F-80523E6CEC7E}"/>
              </a:ext>
            </a:extLst>
          </p:cNvPr>
          <p:cNvPicPr>
            <a:picLocks noChangeAspect="1"/>
          </p:cNvPicPr>
          <p:nvPr>
            <p:custDataLst>
              <p:tags r:id="rId27"/>
            </p:custDataLst>
          </p:nvPr>
        </p:nvPicPr>
        <p:blipFill>
          <a:blip r:embed="rId3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575000">
            <a:off x="6099855" y="3128885"/>
            <a:ext cx="1365760" cy="1365760"/>
          </a:xfrm>
          <a:prstGeom prst="rect">
            <a:avLst/>
          </a:prstGeom>
        </p:spPr>
      </p:pic>
      <p:pic>
        <p:nvPicPr>
          <p:cNvPr id="102" name="PA-图片 2">
            <a:extLst>
              <a:ext uri="{FF2B5EF4-FFF2-40B4-BE49-F238E27FC236}">
                <a16:creationId xmlns:a16="http://schemas.microsoft.com/office/drawing/2014/main" id="{5DB86741-B276-48F4-A3C3-77C91C823E81}"/>
              </a:ext>
            </a:extLst>
          </p:cNvPr>
          <p:cNvPicPr>
            <a:picLocks noChangeAspect="1"/>
          </p:cNvPicPr>
          <p:nvPr>
            <p:custDataLst>
              <p:tags r:id="rId28"/>
            </p:custDataLst>
          </p:nvPr>
        </p:nvPicPr>
        <p:blipFill>
          <a:blip r:embed="rId3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925000">
            <a:off x="5391651" y="3393345"/>
            <a:ext cx="1365760" cy="1365760"/>
          </a:xfrm>
          <a:prstGeom prst="rect">
            <a:avLst/>
          </a:prstGeom>
        </p:spPr>
      </p:pic>
      <p:pic>
        <p:nvPicPr>
          <p:cNvPr id="103" name="PA-图片 2">
            <a:extLst>
              <a:ext uri="{FF2B5EF4-FFF2-40B4-BE49-F238E27FC236}">
                <a16:creationId xmlns:a16="http://schemas.microsoft.com/office/drawing/2014/main" id="{7AE3A02D-68A0-42E6-B0BB-1E58CA8DC037}"/>
              </a:ext>
            </a:extLst>
          </p:cNvPr>
          <p:cNvPicPr>
            <a:picLocks noChangeAspect="1"/>
          </p:cNvPicPr>
          <p:nvPr>
            <p:custDataLst>
              <p:tags r:id="rId29"/>
            </p:custDataLst>
          </p:nvPr>
        </p:nvPicPr>
        <p:blipFill>
          <a:blip r:embed="rId3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900000">
            <a:off x="4659044" y="3234919"/>
            <a:ext cx="1365760" cy="1365760"/>
          </a:xfrm>
          <a:prstGeom prst="rect">
            <a:avLst/>
          </a:prstGeom>
        </p:spPr>
      </p:pic>
      <p:pic>
        <p:nvPicPr>
          <p:cNvPr id="104" name="PA-图片 2">
            <a:extLst>
              <a:ext uri="{FF2B5EF4-FFF2-40B4-BE49-F238E27FC236}">
                <a16:creationId xmlns:a16="http://schemas.microsoft.com/office/drawing/2014/main" id="{21637113-DF75-42DE-84DC-BE5DD4E7D59F}"/>
              </a:ext>
            </a:extLst>
          </p:cNvPr>
          <p:cNvPicPr>
            <a:picLocks noChangeAspect="1"/>
          </p:cNvPicPr>
          <p:nvPr>
            <p:custDataLst>
              <p:tags r:id="rId30"/>
            </p:custDataLst>
          </p:nvPr>
        </p:nvPicPr>
        <p:blipFill>
          <a:blip r:embed="rId3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850000">
            <a:off x="4171161" y="2661173"/>
            <a:ext cx="1365760" cy="1365760"/>
          </a:xfrm>
          <a:prstGeom prst="rect">
            <a:avLst/>
          </a:prstGeom>
        </p:spPr>
      </p:pic>
      <p:pic>
        <p:nvPicPr>
          <p:cNvPr id="105" name="PA-图片 2">
            <a:extLst>
              <a:ext uri="{FF2B5EF4-FFF2-40B4-BE49-F238E27FC236}">
                <a16:creationId xmlns:a16="http://schemas.microsoft.com/office/drawing/2014/main" id="{606654D1-815F-4F34-B938-232501E4615C}"/>
              </a:ext>
            </a:extLst>
          </p:cNvPr>
          <p:cNvPicPr>
            <a:picLocks noChangeAspect="1"/>
          </p:cNvPicPr>
          <p:nvPr>
            <p:custDataLst>
              <p:tags r:id="rId31"/>
            </p:custDataLst>
          </p:nvPr>
        </p:nvPicPr>
        <p:blipFill>
          <a:blip r:embed="rId3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175000">
            <a:off x="4030956" y="1914939"/>
            <a:ext cx="1365760" cy="1365760"/>
          </a:xfrm>
          <a:prstGeom prst="rect">
            <a:avLst/>
          </a:prstGeom>
        </p:spPr>
      </p:pic>
      <p:pic>
        <p:nvPicPr>
          <p:cNvPr id="106" name="PA-图片 2">
            <a:extLst>
              <a:ext uri="{FF2B5EF4-FFF2-40B4-BE49-F238E27FC236}">
                <a16:creationId xmlns:a16="http://schemas.microsoft.com/office/drawing/2014/main" id="{48B6314F-352E-4E8E-B816-56746803575A}"/>
              </a:ext>
            </a:extLst>
          </p:cNvPr>
          <p:cNvPicPr>
            <a:picLocks noChangeAspect="1"/>
          </p:cNvPicPr>
          <p:nvPr>
            <p:custDataLst>
              <p:tags r:id="rId32"/>
            </p:custDataLst>
          </p:nvPr>
        </p:nvPicPr>
        <p:blipFill>
          <a:blip r:embed="rId3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332964">
            <a:off x="4168733" y="1241079"/>
            <a:ext cx="1365760" cy="1365760"/>
          </a:xfrm>
          <a:prstGeom prst="rect">
            <a:avLst/>
          </a:prstGeom>
        </p:spPr>
      </p:pic>
      <p:pic>
        <p:nvPicPr>
          <p:cNvPr id="107" name="PA-图片 2">
            <a:extLst>
              <a:ext uri="{FF2B5EF4-FFF2-40B4-BE49-F238E27FC236}">
                <a16:creationId xmlns:a16="http://schemas.microsoft.com/office/drawing/2014/main" id="{7F05982F-1032-4F84-A009-B39DCBE17DE0}"/>
              </a:ext>
            </a:extLst>
          </p:cNvPr>
          <p:cNvPicPr>
            <a:picLocks noChangeAspect="1"/>
          </p:cNvPicPr>
          <p:nvPr>
            <p:custDataLst>
              <p:tags r:id="rId33"/>
            </p:custDataLst>
          </p:nvPr>
        </p:nvPicPr>
        <p:blipFill>
          <a:blip r:embed="rId3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75000">
            <a:off x="4659127" y="594198"/>
            <a:ext cx="1365760" cy="1365760"/>
          </a:xfrm>
          <a:prstGeom prst="rect">
            <a:avLst/>
          </a:prstGeom>
        </p:spPr>
      </p:pic>
      <p:sp>
        <p:nvSpPr>
          <p:cNvPr id="35" name="TextBox 42">
            <a:extLst>
              <a:ext uri="{FF2B5EF4-FFF2-40B4-BE49-F238E27FC236}">
                <a16:creationId xmlns:a16="http://schemas.microsoft.com/office/drawing/2014/main" id="{116C3272-0E70-43ED-B089-36E381542554}"/>
              </a:ext>
            </a:extLst>
          </p:cNvPr>
          <p:cNvSpPr txBox="1"/>
          <p:nvPr>
            <p:custDataLst>
              <p:tags r:id="rId34"/>
            </p:custDataLst>
          </p:nvPr>
        </p:nvSpPr>
        <p:spPr>
          <a:xfrm>
            <a:off x="5247243" y="3328503"/>
            <a:ext cx="1697514" cy="200994"/>
          </a:xfrm>
          <a:custGeom>
            <a:avLst/>
            <a:gdLst/>
            <a:ahLst/>
            <a:cxnLst/>
            <a:rect l="l" t="t" r="r" b="b"/>
            <a:pathLst>
              <a:path w="7884499" h="933564">
                <a:moveTo>
                  <a:pt x="6664233" y="733806"/>
                </a:moveTo>
                <a:lnTo>
                  <a:pt x="6664233" y="798014"/>
                </a:lnTo>
                <a:lnTo>
                  <a:pt x="6767169" y="798014"/>
                </a:lnTo>
                <a:lnTo>
                  <a:pt x="6767169" y="733806"/>
                </a:lnTo>
                <a:close/>
                <a:moveTo>
                  <a:pt x="6454283" y="733806"/>
                </a:moveTo>
                <a:lnTo>
                  <a:pt x="6454283" y="798014"/>
                </a:lnTo>
                <a:lnTo>
                  <a:pt x="6559257" y="798014"/>
                </a:lnTo>
                <a:lnTo>
                  <a:pt x="6559257" y="733806"/>
                </a:lnTo>
                <a:close/>
                <a:moveTo>
                  <a:pt x="6664233" y="574815"/>
                </a:moveTo>
                <a:lnTo>
                  <a:pt x="6664233" y="638004"/>
                </a:lnTo>
                <a:lnTo>
                  <a:pt x="6767169" y="638004"/>
                </a:lnTo>
                <a:lnTo>
                  <a:pt x="6767169" y="574815"/>
                </a:lnTo>
                <a:close/>
                <a:moveTo>
                  <a:pt x="6454283" y="574815"/>
                </a:moveTo>
                <a:lnTo>
                  <a:pt x="6454283" y="638004"/>
                </a:lnTo>
                <a:lnTo>
                  <a:pt x="6559257" y="638004"/>
                </a:lnTo>
                <a:lnTo>
                  <a:pt x="6559257" y="574815"/>
                </a:lnTo>
                <a:close/>
                <a:moveTo>
                  <a:pt x="2308041" y="557489"/>
                </a:moveTo>
                <a:lnTo>
                  <a:pt x="2308041" y="624754"/>
                </a:lnTo>
                <a:lnTo>
                  <a:pt x="2688193" y="624754"/>
                </a:lnTo>
                <a:lnTo>
                  <a:pt x="2688193" y="557489"/>
                </a:lnTo>
                <a:close/>
                <a:moveTo>
                  <a:pt x="5234016" y="408689"/>
                </a:moveTo>
                <a:lnTo>
                  <a:pt x="5234016" y="518760"/>
                </a:lnTo>
                <a:lnTo>
                  <a:pt x="5455177" y="519779"/>
                </a:lnTo>
                <a:lnTo>
                  <a:pt x="5455177" y="408689"/>
                </a:lnTo>
                <a:close/>
                <a:moveTo>
                  <a:pt x="2308041" y="387287"/>
                </a:moveTo>
                <a:lnTo>
                  <a:pt x="2308041" y="452514"/>
                </a:lnTo>
                <a:lnTo>
                  <a:pt x="2688193" y="452514"/>
                </a:lnTo>
                <a:lnTo>
                  <a:pt x="2688193" y="387287"/>
                </a:lnTo>
                <a:close/>
                <a:moveTo>
                  <a:pt x="6495049" y="281292"/>
                </a:moveTo>
                <a:lnTo>
                  <a:pt x="6495049" y="332251"/>
                </a:lnTo>
                <a:lnTo>
                  <a:pt x="6727421" y="332251"/>
                </a:lnTo>
                <a:lnTo>
                  <a:pt x="6727421" y="281292"/>
                </a:lnTo>
                <a:close/>
                <a:moveTo>
                  <a:pt x="316963" y="258870"/>
                </a:moveTo>
                <a:cubicBezTo>
                  <a:pt x="348897" y="372339"/>
                  <a:pt x="398837" y="465423"/>
                  <a:pt x="466782" y="538124"/>
                </a:cubicBezTo>
                <a:cubicBezTo>
                  <a:pt x="533368" y="466103"/>
                  <a:pt x="581949" y="373018"/>
                  <a:pt x="612524" y="258870"/>
                </a:cubicBezTo>
                <a:close/>
                <a:moveTo>
                  <a:pt x="6377844" y="189567"/>
                </a:moveTo>
                <a:lnTo>
                  <a:pt x="6844627" y="189567"/>
                </a:lnTo>
                <a:lnTo>
                  <a:pt x="6844627" y="427034"/>
                </a:lnTo>
                <a:lnTo>
                  <a:pt x="6377844" y="427034"/>
                </a:lnTo>
                <a:close/>
                <a:moveTo>
                  <a:pt x="7538999" y="107013"/>
                </a:moveTo>
                <a:lnTo>
                  <a:pt x="7663337" y="112109"/>
                </a:lnTo>
                <a:lnTo>
                  <a:pt x="7663337" y="697116"/>
                </a:lnTo>
                <a:lnTo>
                  <a:pt x="7538999" y="697116"/>
                </a:lnTo>
                <a:close/>
                <a:moveTo>
                  <a:pt x="6338097" y="45863"/>
                </a:moveTo>
                <a:lnTo>
                  <a:pt x="6898643" y="45863"/>
                </a:lnTo>
                <a:lnTo>
                  <a:pt x="6898643" y="145742"/>
                </a:lnTo>
                <a:lnTo>
                  <a:pt x="6338097" y="145742"/>
                </a:lnTo>
                <a:close/>
                <a:moveTo>
                  <a:pt x="7758121" y="23441"/>
                </a:moveTo>
                <a:lnTo>
                  <a:pt x="7884499" y="28537"/>
                </a:lnTo>
                <a:lnTo>
                  <a:pt x="7884499" y="775592"/>
                </a:lnTo>
                <a:cubicBezTo>
                  <a:pt x="7884499" y="825192"/>
                  <a:pt x="7874987" y="860523"/>
                  <a:pt x="7855962" y="881586"/>
                </a:cubicBezTo>
                <a:cubicBezTo>
                  <a:pt x="7836937" y="902649"/>
                  <a:pt x="7803305" y="916238"/>
                  <a:pt x="7755063" y="922353"/>
                </a:cubicBezTo>
                <a:lnTo>
                  <a:pt x="7665377" y="933564"/>
                </a:lnTo>
                <a:lnTo>
                  <a:pt x="7624609" y="809225"/>
                </a:lnTo>
                <a:lnTo>
                  <a:pt x="7706143" y="798014"/>
                </a:lnTo>
                <a:cubicBezTo>
                  <a:pt x="7725847" y="795296"/>
                  <a:pt x="7739437" y="788672"/>
                  <a:pt x="7746911" y="778140"/>
                </a:cubicBezTo>
                <a:cubicBezTo>
                  <a:pt x="7754385" y="767609"/>
                  <a:pt x="7758121" y="751811"/>
                  <a:pt x="7758121" y="730749"/>
                </a:cubicBezTo>
                <a:close/>
                <a:moveTo>
                  <a:pt x="6238217" y="21403"/>
                </a:moveTo>
                <a:lnTo>
                  <a:pt x="6265735" y="167145"/>
                </a:lnTo>
                <a:lnTo>
                  <a:pt x="6330962" y="167145"/>
                </a:lnTo>
                <a:lnTo>
                  <a:pt x="6330962" y="292503"/>
                </a:lnTo>
                <a:cubicBezTo>
                  <a:pt x="6309899" y="337347"/>
                  <a:pt x="6287477" y="379133"/>
                  <a:pt x="6263697" y="417862"/>
                </a:cubicBezTo>
                <a:cubicBezTo>
                  <a:pt x="6296310" y="440284"/>
                  <a:pt x="6322129" y="458289"/>
                  <a:pt x="6341154" y="471878"/>
                </a:cubicBezTo>
                <a:lnTo>
                  <a:pt x="6885393" y="471878"/>
                </a:lnTo>
                <a:lnTo>
                  <a:pt x="6885393" y="900951"/>
                </a:lnTo>
                <a:lnTo>
                  <a:pt x="6340135" y="900951"/>
                </a:lnTo>
                <a:lnTo>
                  <a:pt x="6340135" y="534048"/>
                </a:lnTo>
                <a:lnTo>
                  <a:pt x="6307521" y="596217"/>
                </a:lnTo>
                <a:cubicBezTo>
                  <a:pt x="6291894" y="579911"/>
                  <a:pt x="6274228" y="562245"/>
                  <a:pt x="6254524" y="543220"/>
                </a:cubicBezTo>
                <a:lnTo>
                  <a:pt x="6254524" y="912162"/>
                </a:lnTo>
                <a:lnTo>
                  <a:pt x="6135281" y="912162"/>
                </a:lnTo>
                <a:lnTo>
                  <a:pt x="6135281" y="591122"/>
                </a:lnTo>
                <a:cubicBezTo>
                  <a:pt x="6109462" y="620338"/>
                  <a:pt x="6083642" y="647856"/>
                  <a:pt x="6057824" y="673675"/>
                </a:cubicBezTo>
                <a:lnTo>
                  <a:pt x="5990558" y="562585"/>
                </a:lnTo>
                <a:cubicBezTo>
                  <a:pt x="6036081" y="521818"/>
                  <a:pt x="6078377" y="475955"/>
                  <a:pt x="6117445" y="424996"/>
                </a:cubicBezTo>
                <a:cubicBezTo>
                  <a:pt x="6156513" y="374037"/>
                  <a:pt x="6185900" y="327835"/>
                  <a:pt x="6205604" y="286388"/>
                </a:cubicBezTo>
                <a:lnTo>
                  <a:pt x="6047632" y="286388"/>
                </a:lnTo>
                <a:lnTo>
                  <a:pt x="6047632" y="167145"/>
                </a:lnTo>
                <a:lnTo>
                  <a:pt x="6148530" y="167145"/>
                </a:lnTo>
                <a:lnTo>
                  <a:pt x="6117955" y="27518"/>
                </a:lnTo>
                <a:close/>
                <a:moveTo>
                  <a:pt x="7475809" y="20384"/>
                </a:moveTo>
                <a:lnTo>
                  <a:pt x="7497213" y="139627"/>
                </a:lnTo>
                <a:cubicBezTo>
                  <a:pt x="7446933" y="149819"/>
                  <a:pt x="7395295" y="159331"/>
                  <a:pt x="7342298" y="168164"/>
                </a:cubicBezTo>
                <a:lnTo>
                  <a:pt x="7342298" y="275177"/>
                </a:lnTo>
                <a:lnTo>
                  <a:pt x="7508423" y="275177"/>
                </a:lnTo>
                <a:lnTo>
                  <a:pt x="7508423" y="398497"/>
                </a:lnTo>
                <a:lnTo>
                  <a:pt x="7342298" y="398497"/>
                </a:lnTo>
                <a:lnTo>
                  <a:pt x="7342298" y="476974"/>
                </a:lnTo>
                <a:lnTo>
                  <a:pt x="7378988" y="439264"/>
                </a:lnTo>
                <a:cubicBezTo>
                  <a:pt x="7402089" y="459648"/>
                  <a:pt x="7428419" y="484788"/>
                  <a:pt x="7457974" y="514683"/>
                </a:cubicBezTo>
                <a:cubicBezTo>
                  <a:pt x="7487531" y="544579"/>
                  <a:pt x="7512500" y="571417"/>
                  <a:pt x="7532883" y="595198"/>
                </a:cubicBezTo>
                <a:lnTo>
                  <a:pt x="7449311" y="693039"/>
                </a:lnTo>
                <a:cubicBezTo>
                  <a:pt x="7420774" y="657028"/>
                  <a:pt x="7385103" y="616601"/>
                  <a:pt x="7342298" y="571757"/>
                </a:cubicBezTo>
                <a:lnTo>
                  <a:pt x="7342298" y="921334"/>
                </a:lnTo>
                <a:lnTo>
                  <a:pt x="7219997" y="921334"/>
                </a:lnTo>
                <a:lnTo>
                  <a:pt x="7219997" y="592141"/>
                </a:lnTo>
                <a:cubicBezTo>
                  <a:pt x="7179909" y="654650"/>
                  <a:pt x="7135066" y="713083"/>
                  <a:pt x="7085466" y="767439"/>
                </a:cubicBezTo>
                <a:lnTo>
                  <a:pt x="6990682" y="671636"/>
                </a:lnTo>
                <a:cubicBezTo>
                  <a:pt x="7073575" y="590102"/>
                  <a:pt x="7142201" y="499056"/>
                  <a:pt x="7196555" y="398497"/>
                </a:cubicBezTo>
                <a:lnTo>
                  <a:pt x="7047756" y="398497"/>
                </a:lnTo>
                <a:lnTo>
                  <a:pt x="7047756" y="275177"/>
                </a:lnTo>
                <a:lnTo>
                  <a:pt x="7219997" y="275177"/>
                </a:lnTo>
                <a:lnTo>
                  <a:pt x="7219997" y="187528"/>
                </a:lnTo>
                <a:lnTo>
                  <a:pt x="7072216" y="206893"/>
                </a:lnTo>
                <a:lnTo>
                  <a:pt x="7056929" y="85611"/>
                </a:lnTo>
                <a:cubicBezTo>
                  <a:pt x="7122836" y="79496"/>
                  <a:pt x="7194688" y="70493"/>
                  <a:pt x="7272484" y="58603"/>
                </a:cubicBezTo>
                <a:cubicBezTo>
                  <a:pt x="7350282" y="46712"/>
                  <a:pt x="7418057" y="33972"/>
                  <a:pt x="7475809" y="20384"/>
                </a:cubicBezTo>
                <a:close/>
                <a:moveTo>
                  <a:pt x="1405757" y="18345"/>
                </a:moveTo>
                <a:lnTo>
                  <a:pt x="1533153" y="23441"/>
                </a:lnTo>
                <a:lnTo>
                  <a:pt x="1533153" y="137589"/>
                </a:lnTo>
                <a:lnTo>
                  <a:pt x="1884769" y="137589"/>
                </a:lnTo>
                <a:lnTo>
                  <a:pt x="1884769" y="262947"/>
                </a:lnTo>
                <a:lnTo>
                  <a:pt x="1533153" y="262947"/>
                </a:lnTo>
                <a:lnTo>
                  <a:pt x="1533153" y="375056"/>
                </a:lnTo>
                <a:lnTo>
                  <a:pt x="1831772" y="375056"/>
                </a:lnTo>
                <a:lnTo>
                  <a:pt x="1831772" y="500415"/>
                </a:lnTo>
                <a:lnTo>
                  <a:pt x="1580035" y="500415"/>
                </a:lnTo>
                <a:cubicBezTo>
                  <a:pt x="1625559" y="550015"/>
                  <a:pt x="1679405" y="597576"/>
                  <a:pt x="1741575" y="643099"/>
                </a:cubicBezTo>
                <a:cubicBezTo>
                  <a:pt x="1803744" y="688623"/>
                  <a:pt x="1869821" y="730069"/>
                  <a:pt x="1939805" y="767439"/>
                </a:cubicBezTo>
                <a:lnTo>
                  <a:pt x="1864385" y="892797"/>
                </a:lnTo>
                <a:cubicBezTo>
                  <a:pt x="1802556" y="853389"/>
                  <a:pt x="1743104" y="809565"/>
                  <a:pt x="1686030" y="761324"/>
                </a:cubicBezTo>
                <a:cubicBezTo>
                  <a:pt x="1628956" y="713083"/>
                  <a:pt x="1577997" y="663823"/>
                  <a:pt x="1533153" y="613543"/>
                </a:cubicBezTo>
                <a:lnTo>
                  <a:pt x="1533153" y="911143"/>
                </a:lnTo>
                <a:lnTo>
                  <a:pt x="1405757" y="911143"/>
                </a:lnTo>
                <a:lnTo>
                  <a:pt x="1405757" y="611505"/>
                </a:lnTo>
                <a:cubicBezTo>
                  <a:pt x="1326261" y="705949"/>
                  <a:pt x="1219587" y="796995"/>
                  <a:pt x="1085736" y="884644"/>
                </a:cubicBezTo>
                <a:lnTo>
                  <a:pt x="992991" y="772535"/>
                </a:lnTo>
                <a:cubicBezTo>
                  <a:pt x="1141111" y="691680"/>
                  <a:pt x="1260354" y="600974"/>
                  <a:pt x="1350721" y="500415"/>
                </a:cubicBezTo>
                <a:lnTo>
                  <a:pt x="1107138" y="500415"/>
                </a:lnTo>
                <a:lnTo>
                  <a:pt x="1107138" y="375056"/>
                </a:lnTo>
                <a:lnTo>
                  <a:pt x="1405757" y="375056"/>
                </a:lnTo>
                <a:lnTo>
                  <a:pt x="1405757" y="262947"/>
                </a:lnTo>
                <a:lnTo>
                  <a:pt x="1054141" y="262947"/>
                </a:lnTo>
                <a:lnTo>
                  <a:pt x="1054141" y="137589"/>
                </a:lnTo>
                <a:lnTo>
                  <a:pt x="1405757" y="137589"/>
                </a:lnTo>
                <a:close/>
                <a:moveTo>
                  <a:pt x="4307272" y="17326"/>
                </a:moveTo>
                <a:lnTo>
                  <a:pt x="4333770" y="161030"/>
                </a:lnTo>
                <a:lnTo>
                  <a:pt x="4437726" y="161030"/>
                </a:lnTo>
                <a:lnTo>
                  <a:pt x="4437726" y="288427"/>
                </a:lnTo>
                <a:cubicBezTo>
                  <a:pt x="4411228" y="330552"/>
                  <a:pt x="4381671" y="372678"/>
                  <a:pt x="4349058" y="414804"/>
                </a:cubicBezTo>
                <a:cubicBezTo>
                  <a:pt x="4370800" y="431111"/>
                  <a:pt x="4403414" y="455911"/>
                  <a:pt x="4446899" y="489204"/>
                </a:cubicBezTo>
                <a:lnTo>
                  <a:pt x="4493781" y="524875"/>
                </a:lnTo>
                <a:lnTo>
                  <a:pt x="4428553" y="638004"/>
                </a:lnTo>
                <a:cubicBezTo>
                  <a:pt x="4395940" y="604711"/>
                  <a:pt x="4359589" y="571417"/>
                  <a:pt x="4319502" y="538124"/>
                </a:cubicBezTo>
                <a:lnTo>
                  <a:pt x="4319502" y="914200"/>
                </a:lnTo>
                <a:lnTo>
                  <a:pt x="4192105" y="914200"/>
                </a:lnTo>
                <a:lnTo>
                  <a:pt x="4192105" y="592141"/>
                </a:lnTo>
                <a:cubicBezTo>
                  <a:pt x="4150658" y="630869"/>
                  <a:pt x="4110911" y="664842"/>
                  <a:pt x="4072861" y="694058"/>
                </a:cubicBezTo>
                <a:lnTo>
                  <a:pt x="3987251" y="583987"/>
                </a:lnTo>
                <a:cubicBezTo>
                  <a:pt x="4046363" y="539144"/>
                  <a:pt x="4103946" y="489374"/>
                  <a:pt x="4160001" y="434678"/>
                </a:cubicBezTo>
                <a:cubicBezTo>
                  <a:pt x="4216056" y="379982"/>
                  <a:pt x="4261069" y="331232"/>
                  <a:pt x="4295042" y="288427"/>
                </a:cubicBezTo>
                <a:lnTo>
                  <a:pt x="4060631" y="288427"/>
                </a:lnTo>
                <a:lnTo>
                  <a:pt x="4060631" y="161030"/>
                </a:lnTo>
                <a:lnTo>
                  <a:pt x="4203316" y="161030"/>
                </a:lnTo>
                <a:lnTo>
                  <a:pt x="4174779" y="23441"/>
                </a:lnTo>
                <a:close/>
                <a:moveTo>
                  <a:pt x="4497857" y="14268"/>
                </a:moveTo>
                <a:lnTo>
                  <a:pt x="4631369" y="18345"/>
                </a:lnTo>
                <a:lnTo>
                  <a:pt x="4631369" y="726672"/>
                </a:lnTo>
                <a:cubicBezTo>
                  <a:pt x="4631369" y="747735"/>
                  <a:pt x="4634087" y="761324"/>
                  <a:pt x="4639522" y="767439"/>
                </a:cubicBezTo>
                <a:cubicBezTo>
                  <a:pt x="4644958" y="773554"/>
                  <a:pt x="4657868" y="776951"/>
                  <a:pt x="4678252" y="777631"/>
                </a:cubicBezTo>
                <a:lnTo>
                  <a:pt x="4708826" y="778650"/>
                </a:lnTo>
                <a:lnTo>
                  <a:pt x="4739402" y="777631"/>
                </a:lnTo>
                <a:cubicBezTo>
                  <a:pt x="4755029" y="776951"/>
                  <a:pt x="4766240" y="775422"/>
                  <a:pt x="4773035" y="773044"/>
                </a:cubicBezTo>
                <a:cubicBezTo>
                  <a:pt x="4779829" y="770666"/>
                  <a:pt x="4784925" y="766080"/>
                  <a:pt x="4788322" y="759285"/>
                </a:cubicBezTo>
                <a:cubicBezTo>
                  <a:pt x="4791719" y="752491"/>
                  <a:pt x="4794777" y="740940"/>
                  <a:pt x="4797495" y="724633"/>
                </a:cubicBezTo>
                <a:cubicBezTo>
                  <a:pt x="4801571" y="699494"/>
                  <a:pt x="4804968" y="659067"/>
                  <a:pt x="4807687" y="603352"/>
                </a:cubicBezTo>
                <a:lnTo>
                  <a:pt x="4924892" y="640042"/>
                </a:lnTo>
                <a:cubicBezTo>
                  <a:pt x="4922853" y="683527"/>
                  <a:pt x="4919116" y="726332"/>
                  <a:pt x="4913681" y="768458"/>
                </a:cubicBezTo>
                <a:cubicBezTo>
                  <a:pt x="4907565" y="805828"/>
                  <a:pt x="4899582" y="833685"/>
                  <a:pt x="4889730" y="852030"/>
                </a:cubicBezTo>
                <a:cubicBezTo>
                  <a:pt x="4879878" y="870375"/>
                  <a:pt x="4864930" y="883625"/>
                  <a:pt x="4844887" y="891778"/>
                </a:cubicBezTo>
                <a:cubicBezTo>
                  <a:pt x="4824843" y="899932"/>
                  <a:pt x="4795457" y="905027"/>
                  <a:pt x="4756728" y="907066"/>
                </a:cubicBezTo>
                <a:cubicBezTo>
                  <a:pt x="4732267" y="908425"/>
                  <a:pt x="4713923" y="909104"/>
                  <a:pt x="4701693" y="909104"/>
                </a:cubicBezTo>
                <a:cubicBezTo>
                  <a:pt x="4690141" y="909104"/>
                  <a:pt x="4671457" y="908425"/>
                  <a:pt x="4645638" y="907066"/>
                </a:cubicBezTo>
                <a:cubicBezTo>
                  <a:pt x="4606909" y="905027"/>
                  <a:pt x="4577183" y="899252"/>
                  <a:pt x="4556460" y="889740"/>
                </a:cubicBezTo>
                <a:cubicBezTo>
                  <a:pt x="4535736" y="880227"/>
                  <a:pt x="4520789" y="864940"/>
                  <a:pt x="4511616" y="843877"/>
                </a:cubicBezTo>
                <a:cubicBezTo>
                  <a:pt x="4502444" y="822814"/>
                  <a:pt x="4497857" y="792578"/>
                  <a:pt x="4497857" y="753170"/>
                </a:cubicBezTo>
                <a:close/>
                <a:moveTo>
                  <a:pt x="5216690" y="13249"/>
                </a:moveTo>
                <a:lnTo>
                  <a:pt x="5351221" y="41786"/>
                </a:lnTo>
                <a:lnTo>
                  <a:pt x="5333895" y="84592"/>
                </a:lnTo>
                <a:lnTo>
                  <a:pt x="5816984" y="84592"/>
                </a:lnTo>
                <a:lnTo>
                  <a:pt x="5809849" y="583987"/>
                </a:lnTo>
                <a:cubicBezTo>
                  <a:pt x="5808491" y="624075"/>
                  <a:pt x="5804074" y="653461"/>
                  <a:pt x="5796600" y="672146"/>
                </a:cubicBezTo>
                <a:cubicBezTo>
                  <a:pt x="5789127" y="690831"/>
                  <a:pt x="5775368" y="704929"/>
                  <a:pt x="5755324" y="714442"/>
                </a:cubicBezTo>
                <a:cubicBezTo>
                  <a:pt x="5735280" y="723954"/>
                  <a:pt x="5702836" y="731428"/>
                  <a:pt x="5657992" y="736864"/>
                </a:cubicBezTo>
                <a:lnTo>
                  <a:pt x="5616206" y="741959"/>
                </a:lnTo>
                <a:lnTo>
                  <a:pt x="5580535" y="619658"/>
                </a:lnTo>
                <a:lnTo>
                  <a:pt x="5627417" y="613543"/>
                </a:lnTo>
                <a:cubicBezTo>
                  <a:pt x="5645083" y="610826"/>
                  <a:pt x="5657823" y="607428"/>
                  <a:pt x="5665636" y="603352"/>
                </a:cubicBezTo>
                <a:cubicBezTo>
                  <a:pt x="5673450" y="599275"/>
                  <a:pt x="5678716" y="592820"/>
                  <a:pt x="5681433" y="583987"/>
                </a:cubicBezTo>
                <a:cubicBezTo>
                  <a:pt x="5684152" y="575154"/>
                  <a:pt x="5686190" y="560886"/>
                  <a:pt x="5687549" y="541182"/>
                </a:cubicBezTo>
                <a:lnTo>
                  <a:pt x="5695702" y="205873"/>
                </a:lnTo>
                <a:lnTo>
                  <a:pt x="5271725" y="205873"/>
                </a:lnTo>
                <a:cubicBezTo>
                  <a:pt x="5254059" y="235769"/>
                  <a:pt x="5236733" y="262947"/>
                  <a:pt x="5219747" y="287407"/>
                </a:cubicBezTo>
                <a:lnTo>
                  <a:pt x="5573401" y="287407"/>
                </a:lnTo>
                <a:lnTo>
                  <a:pt x="5573401" y="635965"/>
                </a:lnTo>
                <a:lnTo>
                  <a:pt x="5234016" y="635965"/>
                </a:lnTo>
                <a:lnTo>
                  <a:pt x="5234016" y="732787"/>
                </a:lnTo>
                <a:cubicBezTo>
                  <a:pt x="5234016" y="751811"/>
                  <a:pt x="5235714" y="765400"/>
                  <a:pt x="5239111" y="773554"/>
                </a:cubicBezTo>
                <a:cubicBezTo>
                  <a:pt x="5242509" y="781707"/>
                  <a:pt x="5248624" y="786973"/>
                  <a:pt x="5257457" y="789351"/>
                </a:cubicBezTo>
                <a:cubicBezTo>
                  <a:pt x="5266289" y="791729"/>
                  <a:pt x="5281237" y="793258"/>
                  <a:pt x="5302300" y="793937"/>
                </a:cubicBezTo>
                <a:cubicBezTo>
                  <a:pt x="5393347" y="796655"/>
                  <a:pt x="5461292" y="798014"/>
                  <a:pt x="5506135" y="798014"/>
                </a:cubicBezTo>
                <a:cubicBezTo>
                  <a:pt x="5552338" y="798014"/>
                  <a:pt x="5620963" y="796655"/>
                  <a:pt x="5712009" y="793937"/>
                </a:cubicBezTo>
                <a:cubicBezTo>
                  <a:pt x="5730354" y="793258"/>
                  <a:pt x="5743943" y="791729"/>
                  <a:pt x="5752775" y="789351"/>
                </a:cubicBezTo>
                <a:cubicBezTo>
                  <a:pt x="5761609" y="786973"/>
                  <a:pt x="5768743" y="782217"/>
                  <a:pt x="5774178" y="775083"/>
                </a:cubicBezTo>
                <a:cubicBezTo>
                  <a:pt x="5779614" y="767948"/>
                  <a:pt x="5784710" y="756907"/>
                  <a:pt x="5789466" y="741959"/>
                </a:cubicBezTo>
                <a:cubicBezTo>
                  <a:pt x="5795581" y="723614"/>
                  <a:pt x="5800677" y="700853"/>
                  <a:pt x="5804754" y="673675"/>
                </a:cubicBezTo>
                <a:lnTo>
                  <a:pt x="5919920" y="719538"/>
                </a:lnTo>
                <a:cubicBezTo>
                  <a:pt x="5919241" y="729729"/>
                  <a:pt x="5917033" y="744847"/>
                  <a:pt x="5913296" y="764891"/>
                </a:cubicBezTo>
                <a:cubicBezTo>
                  <a:pt x="5909559" y="784935"/>
                  <a:pt x="5905652" y="801411"/>
                  <a:pt x="5901575" y="814321"/>
                </a:cubicBezTo>
                <a:cubicBezTo>
                  <a:pt x="5892063" y="842858"/>
                  <a:pt x="5881872" y="863411"/>
                  <a:pt x="5871000" y="875981"/>
                </a:cubicBezTo>
                <a:cubicBezTo>
                  <a:pt x="5860129" y="888551"/>
                  <a:pt x="5844501" y="897384"/>
                  <a:pt x="5824118" y="902480"/>
                </a:cubicBezTo>
                <a:cubicBezTo>
                  <a:pt x="5803735" y="907575"/>
                  <a:pt x="5772140" y="911143"/>
                  <a:pt x="5729334" y="913181"/>
                </a:cubicBezTo>
                <a:cubicBezTo>
                  <a:pt x="5645762" y="916578"/>
                  <a:pt x="5569324" y="918277"/>
                  <a:pt x="5500021" y="918277"/>
                </a:cubicBezTo>
                <a:cubicBezTo>
                  <a:pt x="5430717" y="918277"/>
                  <a:pt x="5354278" y="916578"/>
                  <a:pt x="5270706" y="913181"/>
                </a:cubicBezTo>
                <a:cubicBezTo>
                  <a:pt x="5231977" y="911822"/>
                  <a:pt x="5201572" y="906896"/>
                  <a:pt x="5179490" y="898403"/>
                </a:cubicBezTo>
                <a:cubicBezTo>
                  <a:pt x="5157408" y="889910"/>
                  <a:pt x="5140931" y="875132"/>
                  <a:pt x="5130060" y="854069"/>
                </a:cubicBezTo>
                <a:cubicBezTo>
                  <a:pt x="5119189" y="833006"/>
                  <a:pt x="5113753" y="802770"/>
                  <a:pt x="5113753" y="763362"/>
                </a:cubicBezTo>
                <a:lnTo>
                  <a:pt x="5113753" y="420919"/>
                </a:lnTo>
                <a:lnTo>
                  <a:pt x="5093369" y="443341"/>
                </a:lnTo>
                <a:lnTo>
                  <a:pt x="5000624" y="347539"/>
                </a:lnTo>
                <a:cubicBezTo>
                  <a:pt x="5048866" y="295221"/>
                  <a:pt x="5092180" y="239846"/>
                  <a:pt x="5130569" y="181413"/>
                </a:cubicBezTo>
                <a:cubicBezTo>
                  <a:pt x="5168958" y="122980"/>
                  <a:pt x="5197665" y="66926"/>
                  <a:pt x="5216690" y="13249"/>
                </a:cubicBezTo>
                <a:close/>
                <a:moveTo>
                  <a:pt x="514683" y="13249"/>
                </a:moveTo>
                <a:cubicBezTo>
                  <a:pt x="522157" y="41786"/>
                  <a:pt x="530311" y="82553"/>
                  <a:pt x="539143" y="135550"/>
                </a:cubicBezTo>
                <a:lnTo>
                  <a:pt x="886682" y="135550"/>
                </a:lnTo>
                <a:lnTo>
                  <a:pt x="886682" y="258870"/>
                </a:lnTo>
                <a:lnTo>
                  <a:pt x="750113" y="258870"/>
                </a:lnTo>
                <a:cubicBezTo>
                  <a:pt x="729729" y="334289"/>
                  <a:pt x="704250" y="401895"/>
                  <a:pt x="673675" y="461686"/>
                </a:cubicBezTo>
                <a:cubicBezTo>
                  <a:pt x="643099" y="521478"/>
                  <a:pt x="606069" y="575494"/>
                  <a:pt x="562585" y="623735"/>
                </a:cubicBezTo>
                <a:cubicBezTo>
                  <a:pt x="653631" y="690321"/>
                  <a:pt x="776611" y="746716"/>
                  <a:pt x="931526" y="792918"/>
                </a:cubicBezTo>
                <a:lnTo>
                  <a:pt x="878529" y="926430"/>
                </a:lnTo>
                <a:cubicBezTo>
                  <a:pt x="791559" y="894496"/>
                  <a:pt x="714612" y="861033"/>
                  <a:pt x="647686" y="826041"/>
                </a:cubicBezTo>
                <a:cubicBezTo>
                  <a:pt x="580760" y="791050"/>
                  <a:pt x="521818" y="752831"/>
                  <a:pt x="470859" y="711384"/>
                </a:cubicBezTo>
                <a:cubicBezTo>
                  <a:pt x="420580" y="752151"/>
                  <a:pt x="362826" y="790031"/>
                  <a:pt x="297599" y="825022"/>
                </a:cubicBezTo>
                <a:cubicBezTo>
                  <a:pt x="232372" y="860014"/>
                  <a:pt x="157293" y="894156"/>
                  <a:pt x="72361" y="927449"/>
                </a:cubicBezTo>
                <a:lnTo>
                  <a:pt x="0" y="801072"/>
                </a:lnTo>
                <a:cubicBezTo>
                  <a:pt x="161709" y="746036"/>
                  <a:pt x="286728" y="685905"/>
                  <a:pt x="375056" y="620678"/>
                </a:cubicBezTo>
                <a:cubicBezTo>
                  <a:pt x="332251" y="572437"/>
                  <a:pt x="295051" y="518590"/>
                  <a:pt x="263457" y="459138"/>
                </a:cubicBezTo>
                <a:cubicBezTo>
                  <a:pt x="231862" y="399687"/>
                  <a:pt x="205194" y="332930"/>
                  <a:pt x="183451" y="258870"/>
                </a:cubicBezTo>
                <a:lnTo>
                  <a:pt x="48920" y="258870"/>
                </a:lnTo>
                <a:lnTo>
                  <a:pt x="48920" y="135550"/>
                </a:lnTo>
                <a:lnTo>
                  <a:pt x="404612" y="135550"/>
                </a:lnTo>
                <a:lnTo>
                  <a:pt x="394421" y="85611"/>
                </a:lnTo>
                <a:cubicBezTo>
                  <a:pt x="385588" y="41446"/>
                  <a:pt x="381171" y="19364"/>
                  <a:pt x="381171" y="19364"/>
                </a:cubicBezTo>
                <a:close/>
                <a:moveTo>
                  <a:pt x="3402949" y="10192"/>
                </a:moveTo>
                <a:lnTo>
                  <a:pt x="3539518" y="15288"/>
                </a:lnTo>
                <a:lnTo>
                  <a:pt x="3539518" y="221161"/>
                </a:lnTo>
                <a:lnTo>
                  <a:pt x="3881962" y="221161"/>
                </a:lnTo>
                <a:lnTo>
                  <a:pt x="3881962" y="347539"/>
                </a:lnTo>
                <a:lnTo>
                  <a:pt x="3544614" y="347539"/>
                </a:lnTo>
                <a:cubicBezTo>
                  <a:pt x="3568395" y="463725"/>
                  <a:pt x="3613918" y="557828"/>
                  <a:pt x="3681184" y="629850"/>
                </a:cubicBezTo>
                <a:cubicBezTo>
                  <a:pt x="3748449" y="701872"/>
                  <a:pt x="3832022" y="762003"/>
                  <a:pt x="3931901" y="810244"/>
                </a:cubicBezTo>
                <a:lnTo>
                  <a:pt x="3850367" y="929488"/>
                </a:lnTo>
                <a:cubicBezTo>
                  <a:pt x="3763397" y="880567"/>
                  <a:pt x="3688488" y="822474"/>
                  <a:pt x="3625639" y="755209"/>
                </a:cubicBezTo>
                <a:cubicBezTo>
                  <a:pt x="3562790" y="687943"/>
                  <a:pt x="3514719" y="617960"/>
                  <a:pt x="3481425" y="545259"/>
                </a:cubicBezTo>
                <a:cubicBezTo>
                  <a:pt x="3445415" y="619319"/>
                  <a:pt x="3394626" y="689132"/>
                  <a:pt x="3329059" y="754699"/>
                </a:cubicBezTo>
                <a:cubicBezTo>
                  <a:pt x="3263492" y="820266"/>
                  <a:pt x="3188922" y="879208"/>
                  <a:pt x="3105350" y="931526"/>
                </a:cubicBezTo>
                <a:lnTo>
                  <a:pt x="3014644" y="818398"/>
                </a:lnTo>
                <a:cubicBezTo>
                  <a:pt x="3122676" y="760644"/>
                  <a:pt x="3211854" y="692699"/>
                  <a:pt x="3282177" y="614563"/>
                </a:cubicBezTo>
                <a:cubicBezTo>
                  <a:pt x="3352500" y="536426"/>
                  <a:pt x="3392757" y="447418"/>
                  <a:pt x="3402949" y="347539"/>
                </a:cubicBezTo>
                <a:lnTo>
                  <a:pt x="3063564" y="347539"/>
                </a:lnTo>
                <a:lnTo>
                  <a:pt x="3063564" y="221161"/>
                </a:lnTo>
                <a:lnTo>
                  <a:pt x="3402949" y="221161"/>
                </a:lnTo>
                <a:close/>
                <a:moveTo>
                  <a:pt x="2362057" y="0"/>
                </a:moveTo>
                <a:lnTo>
                  <a:pt x="2494550" y="22422"/>
                </a:lnTo>
                <a:cubicBezTo>
                  <a:pt x="2482999" y="50959"/>
                  <a:pt x="2472467" y="75759"/>
                  <a:pt x="2462955" y="96822"/>
                </a:cubicBezTo>
                <a:lnTo>
                  <a:pt x="2902220" y="96822"/>
                </a:lnTo>
                <a:lnTo>
                  <a:pt x="2902220" y="214027"/>
                </a:lnTo>
                <a:lnTo>
                  <a:pt x="2404862" y="214027"/>
                </a:lnTo>
                <a:cubicBezTo>
                  <a:pt x="2394671" y="233731"/>
                  <a:pt x="2382441" y="254454"/>
                  <a:pt x="2368172" y="276196"/>
                </a:cubicBezTo>
                <a:lnTo>
                  <a:pt x="2817628" y="276196"/>
                </a:lnTo>
                <a:lnTo>
                  <a:pt x="2817628" y="777631"/>
                </a:lnTo>
                <a:cubicBezTo>
                  <a:pt x="2817628" y="812962"/>
                  <a:pt x="2813042" y="839800"/>
                  <a:pt x="2803869" y="858145"/>
                </a:cubicBezTo>
                <a:cubicBezTo>
                  <a:pt x="2794697" y="876491"/>
                  <a:pt x="2780089" y="889740"/>
                  <a:pt x="2760045" y="897893"/>
                </a:cubicBezTo>
                <a:cubicBezTo>
                  <a:pt x="2740001" y="906047"/>
                  <a:pt x="2711294" y="911822"/>
                  <a:pt x="2673925" y="915219"/>
                </a:cubicBezTo>
                <a:lnTo>
                  <a:pt x="2604621" y="921334"/>
                </a:lnTo>
                <a:lnTo>
                  <a:pt x="2561815" y="804129"/>
                </a:lnTo>
                <a:lnTo>
                  <a:pt x="2637234" y="796995"/>
                </a:lnTo>
                <a:cubicBezTo>
                  <a:pt x="2652182" y="795636"/>
                  <a:pt x="2663053" y="793088"/>
                  <a:pt x="2669848" y="789351"/>
                </a:cubicBezTo>
                <a:cubicBezTo>
                  <a:pt x="2676642" y="785614"/>
                  <a:pt x="2681229" y="779499"/>
                  <a:pt x="2683607" y="771006"/>
                </a:cubicBezTo>
                <a:cubicBezTo>
                  <a:pt x="2685985" y="762513"/>
                  <a:pt x="2687514" y="749094"/>
                  <a:pt x="2688193" y="730749"/>
                </a:cubicBezTo>
                <a:lnTo>
                  <a:pt x="2308041" y="730749"/>
                </a:lnTo>
                <a:lnTo>
                  <a:pt x="2308041" y="913181"/>
                </a:lnTo>
                <a:lnTo>
                  <a:pt x="2180644" y="913181"/>
                </a:lnTo>
                <a:lnTo>
                  <a:pt x="2180644" y="504492"/>
                </a:lnTo>
                <a:cubicBezTo>
                  <a:pt x="2146672" y="535746"/>
                  <a:pt x="2111340" y="565642"/>
                  <a:pt x="2074650" y="594179"/>
                </a:cubicBezTo>
                <a:lnTo>
                  <a:pt x="1997193" y="484108"/>
                </a:lnTo>
                <a:cubicBezTo>
                  <a:pt x="2098431" y="412766"/>
                  <a:pt x="2185061" y="322739"/>
                  <a:pt x="2257082" y="214027"/>
                </a:cubicBezTo>
                <a:lnTo>
                  <a:pt x="2057324" y="214027"/>
                </a:lnTo>
                <a:lnTo>
                  <a:pt x="2057324" y="96822"/>
                </a:lnTo>
                <a:lnTo>
                  <a:pt x="2322309" y="96822"/>
                </a:lnTo>
                <a:cubicBezTo>
                  <a:pt x="2337257" y="66246"/>
                  <a:pt x="2350506" y="33972"/>
                  <a:pt x="2362057" y="0"/>
                </a:cubicBezTo>
                <a:close/>
              </a:path>
            </a:pathLst>
          </a:custGeom>
          <a:noFill/>
          <a:ln>
            <a:noFill/>
          </a:ln>
          <a:effectLst>
            <a:glow>
              <a:srgbClr val="000000"/>
            </a:glo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8000" dirty="0"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grpSp>
        <p:nvGrpSpPr>
          <p:cNvPr id="36" name="水印形状">
            <a:extLst>
              <a:ext uri="{FF2B5EF4-FFF2-40B4-BE49-F238E27FC236}">
                <a16:creationId xmlns:a16="http://schemas.microsoft.com/office/drawing/2014/main" id="{C51F7D80-97E2-4725-82FB-04B4D7AEF067}"/>
              </a:ext>
            </a:extLst>
          </p:cNvPr>
          <p:cNvGrpSpPr/>
          <p:nvPr/>
        </p:nvGrpSpPr>
        <p:grpSpPr>
          <a:xfrm>
            <a:off x="10421257" y="304729"/>
            <a:ext cx="1538516" cy="287500"/>
            <a:chOff x="9618542" y="253690"/>
            <a:chExt cx="2500888" cy="467337"/>
          </a:xfrm>
        </p:grpSpPr>
        <p:grpSp>
          <p:nvGrpSpPr>
            <p:cNvPr id="37" name="组合 36">
              <a:extLst>
                <a:ext uri="{FF2B5EF4-FFF2-40B4-BE49-F238E27FC236}">
                  <a16:creationId xmlns:a16="http://schemas.microsoft.com/office/drawing/2014/main" id="{69C2A6E5-E082-4D4B-ACB6-D14C0CD6A1E8}"/>
                </a:ext>
              </a:extLst>
            </p:cNvPr>
            <p:cNvGrpSpPr/>
            <p:nvPr/>
          </p:nvGrpSpPr>
          <p:grpSpPr>
            <a:xfrm>
              <a:off x="9618542" y="253690"/>
              <a:ext cx="1996515" cy="467337"/>
              <a:chOff x="9997309" y="253690"/>
              <a:chExt cx="1996515" cy="467337"/>
            </a:xfrm>
          </p:grpSpPr>
          <p:sp>
            <p:nvSpPr>
              <p:cNvPr id="39" name="任意多边形: 形状 38">
                <a:extLst>
                  <a:ext uri="{FF2B5EF4-FFF2-40B4-BE49-F238E27FC236}">
                    <a16:creationId xmlns:a16="http://schemas.microsoft.com/office/drawing/2014/main" id="{656B86BD-1105-48E6-B69E-7E4EBB07278F}"/>
                  </a:ext>
                </a:extLst>
              </p:cNvPr>
              <p:cNvSpPr/>
              <p:nvPr/>
            </p:nvSpPr>
            <p:spPr>
              <a:xfrm>
                <a:off x="10604616" y="272740"/>
                <a:ext cx="1389208" cy="448287"/>
              </a:xfrm>
              <a:custGeom>
                <a:avLst/>
                <a:gdLst>
                  <a:gd name="connsiteX0" fmla="*/ 3151035 w 4878810"/>
                  <a:gd name="connsiteY0" fmla="*/ 775949 h 1574358"/>
                  <a:gd name="connsiteX1" fmla="*/ 3147360 w 4878810"/>
                  <a:gd name="connsiteY1" fmla="*/ 806317 h 1574358"/>
                  <a:gd name="connsiteX2" fmla="*/ 3315097 w 4878810"/>
                  <a:gd name="connsiteY2" fmla="*/ 806317 h 1574358"/>
                  <a:gd name="connsiteX3" fmla="*/ 3318770 w 4878810"/>
                  <a:gd name="connsiteY3" fmla="*/ 775949 h 1574358"/>
                  <a:gd name="connsiteX4" fmla="*/ 2760468 w 4878810"/>
                  <a:gd name="connsiteY4" fmla="*/ 775949 h 1574358"/>
                  <a:gd name="connsiteX5" fmla="*/ 2756795 w 4878810"/>
                  <a:gd name="connsiteY5" fmla="*/ 806317 h 1574358"/>
                  <a:gd name="connsiteX6" fmla="*/ 2922081 w 4878810"/>
                  <a:gd name="connsiteY6" fmla="*/ 806317 h 1574358"/>
                  <a:gd name="connsiteX7" fmla="*/ 2925755 w 4878810"/>
                  <a:gd name="connsiteY7" fmla="*/ 775949 h 1574358"/>
                  <a:gd name="connsiteX8" fmla="*/ 1936108 w 4878810"/>
                  <a:gd name="connsiteY8" fmla="*/ 772810 h 1574358"/>
                  <a:gd name="connsiteX9" fmla="*/ 1921018 w 4878810"/>
                  <a:gd name="connsiteY9" fmla="*/ 869012 h 1574358"/>
                  <a:gd name="connsiteX10" fmla="*/ 2028016 w 4878810"/>
                  <a:gd name="connsiteY10" fmla="*/ 869012 h 1574358"/>
                  <a:gd name="connsiteX11" fmla="*/ 2043104 w 4878810"/>
                  <a:gd name="connsiteY11" fmla="*/ 772810 h 1574358"/>
                  <a:gd name="connsiteX12" fmla="*/ 3165726 w 4878810"/>
                  <a:gd name="connsiteY12" fmla="*/ 672700 h 1574358"/>
                  <a:gd name="connsiteX13" fmla="*/ 3160829 w 4878810"/>
                  <a:gd name="connsiteY13" fmla="*/ 707926 h 1574358"/>
                  <a:gd name="connsiteX14" fmla="*/ 3328564 w 4878810"/>
                  <a:gd name="connsiteY14" fmla="*/ 707926 h 1574358"/>
                  <a:gd name="connsiteX15" fmla="*/ 3333461 w 4878810"/>
                  <a:gd name="connsiteY15" fmla="*/ 672700 h 1574358"/>
                  <a:gd name="connsiteX16" fmla="*/ 2775160 w 4878810"/>
                  <a:gd name="connsiteY16" fmla="*/ 672700 h 1574358"/>
                  <a:gd name="connsiteX17" fmla="*/ 2770263 w 4878810"/>
                  <a:gd name="connsiteY17" fmla="*/ 707926 h 1574358"/>
                  <a:gd name="connsiteX18" fmla="*/ 2935550 w 4878810"/>
                  <a:gd name="connsiteY18" fmla="*/ 707926 h 1574358"/>
                  <a:gd name="connsiteX19" fmla="*/ 2940448 w 4878810"/>
                  <a:gd name="connsiteY19" fmla="*/ 672700 h 1574358"/>
                  <a:gd name="connsiteX20" fmla="*/ 1970402 w 4878810"/>
                  <a:gd name="connsiteY20" fmla="*/ 559439 h 1574358"/>
                  <a:gd name="connsiteX21" fmla="*/ 1955312 w 4878810"/>
                  <a:gd name="connsiteY21" fmla="*/ 655641 h 1574358"/>
                  <a:gd name="connsiteX22" fmla="*/ 2060938 w 4878810"/>
                  <a:gd name="connsiteY22" fmla="*/ 655641 h 1574358"/>
                  <a:gd name="connsiteX23" fmla="*/ 2076026 w 4878810"/>
                  <a:gd name="connsiteY23" fmla="*/ 559439 h 1574358"/>
                  <a:gd name="connsiteX24" fmla="*/ 1532811 w 4878810"/>
                  <a:gd name="connsiteY24" fmla="*/ 431168 h 1574358"/>
                  <a:gd name="connsiteX25" fmla="*/ 1654897 w 4878810"/>
                  <a:gd name="connsiteY25" fmla="*/ 431168 h 1574358"/>
                  <a:gd name="connsiteX26" fmla="*/ 1617860 w 4878810"/>
                  <a:gd name="connsiteY26" fmla="*/ 575472 h 1574358"/>
                  <a:gd name="connsiteX27" fmla="*/ 1586310 w 4878810"/>
                  <a:gd name="connsiteY27" fmla="*/ 640841 h 1574358"/>
                  <a:gd name="connsiteX28" fmla="*/ 1524581 w 4878810"/>
                  <a:gd name="connsiteY28" fmla="*/ 872713 h 1574358"/>
                  <a:gd name="connsiteX29" fmla="*/ 1579451 w 4878810"/>
                  <a:gd name="connsiteY29" fmla="*/ 864079 h 1574358"/>
                  <a:gd name="connsiteX30" fmla="*/ 1598655 w 4878810"/>
                  <a:gd name="connsiteY30" fmla="*/ 630973 h 1574358"/>
                  <a:gd name="connsiteX31" fmla="*/ 1715255 w 4878810"/>
                  <a:gd name="connsiteY31" fmla="*/ 630973 h 1574358"/>
                  <a:gd name="connsiteX32" fmla="*/ 1687819 w 4878810"/>
                  <a:gd name="connsiteY32" fmla="*/ 983715 h 1574358"/>
                  <a:gd name="connsiteX33" fmla="*/ 1569849 w 4878810"/>
                  <a:gd name="connsiteY33" fmla="*/ 983715 h 1574358"/>
                  <a:gd name="connsiteX34" fmla="*/ 1571221 w 4878810"/>
                  <a:gd name="connsiteY34" fmla="*/ 963981 h 1574358"/>
                  <a:gd name="connsiteX35" fmla="*/ 1376432 w 4878810"/>
                  <a:gd name="connsiteY35" fmla="*/ 982481 h 1574358"/>
                  <a:gd name="connsiteX36" fmla="*/ 1392893 w 4878810"/>
                  <a:gd name="connsiteY36" fmla="*/ 875179 h 1574358"/>
                  <a:gd name="connsiteX37" fmla="*/ 3561189 w 4878810"/>
                  <a:gd name="connsiteY37" fmla="*/ 378744 h 1574358"/>
                  <a:gd name="connsiteX38" fmla="*/ 3551395 w 4878810"/>
                  <a:gd name="connsiteY38" fmla="*/ 452841 h 1574358"/>
                  <a:gd name="connsiteX39" fmla="*/ 3196334 w 4878810"/>
                  <a:gd name="connsiteY39" fmla="*/ 460129 h 1574358"/>
                  <a:gd name="connsiteX40" fmla="*/ 3192662 w 4878810"/>
                  <a:gd name="connsiteY40" fmla="*/ 488066 h 1574358"/>
                  <a:gd name="connsiteX41" fmla="*/ 3569760 w 4878810"/>
                  <a:gd name="connsiteY41" fmla="*/ 488066 h 1574358"/>
                  <a:gd name="connsiteX42" fmla="*/ 3558740 w 4878810"/>
                  <a:gd name="connsiteY42" fmla="*/ 567022 h 1574358"/>
                  <a:gd name="connsiteX43" fmla="*/ 3181642 w 4878810"/>
                  <a:gd name="connsiteY43" fmla="*/ 567022 h 1574358"/>
                  <a:gd name="connsiteX44" fmla="*/ 3176745 w 4878810"/>
                  <a:gd name="connsiteY44" fmla="*/ 594960 h 1574358"/>
                  <a:gd name="connsiteX45" fmla="*/ 3530580 w 4878810"/>
                  <a:gd name="connsiteY45" fmla="*/ 594960 h 1574358"/>
                  <a:gd name="connsiteX46" fmla="*/ 3490177 w 4878810"/>
                  <a:gd name="connsiteY46" fmla="*/ 885272 h 1574358"/>
                  <a:gd name="connsiteX47" fmla="*/ 3136343 w 4878810"/>
                  <a:gd name="connsiteY47" fmla="*/ 885272 h 1574358"/>
                  <a:gd name="connsiteX48" fmla="*/ 3132669 w 4878810"/>
                  <a:gd name="connsiteY48" fmla="*/ 911996 h 1574358"/>
                  <a:gd name="connsiteX49" fmla="*/ 3509766 w 4878810"/>
                  <a:gd name="connsiteY49" fmla="*/ 911996 h 1574358"/>
                  <a:gd name="connsiteX50" fmla="*/ 3498747 w 4878810"/>
                  <a:gd name="connsiteY50" fmla="*/ 986092 h 1574358"/>
                  <a:gd name="connsiteX51" fmla="*/ 3121650 w 4878810"/>
                  <a:gd name="connsiteY51" fmla="*/ 986092 h 1574358"/>
                  <a:gd name="connsiteX52" fmla="*/ 3117976 w 4878810"/>
                  <a:gd name="connsiteY52" fmla="*/ 1014029 h 1574358"/>
                  <a:gd name="connsiteX53" fmla="*/ 3518337 w 4878810"/>
                  <a:gd name="connsiteY53" fmla="*/ 1014029 h 1574358"/>
                  <a:gd name="connsiteX54" fmla="*/ 3507317 w 4878810"/>
                  <a:gd name="connsiteY54" fmla="*/ 1085696 h 1574358"/>
                  <a:gd name="connsiteX55" fmla="*/ 2483766 w 4878810"/>
                  <a:gd name="connsiteY55" fmla="*/ 1085696 h 1574358"/>
                  <a:gd name="connsiteX56" fmla="*/ 2494786 w 4878810"/>
                  <a:gd name="connsiteY56" fmla="*/ 1014029 h 1574358"/>
                  <a:gd name="connsiteX57" fmla="*/ 2892697 w 4878810"/>
                  <a:gd name="connsiteY57" fmla="*/ 1014029 h 1574358"/>
                  <a:gd name="connsiteX58" fmla="*/ 2896370 w 4878810"/>
                  <a:gd name="connsiteY58" fmla="*/ 986092 h 1574358"/>
                  <a:gd name="connsiteX59" fmla="*/ 2521720 w 4878810"/>
                  <a:gd name="connsiteY59" fmla="*/ 986092 h 1574358"/>
                  <a:gd name="connsiteX60" fmla="*/ 2532740 w 4878810"/>
                  <a:gd name="connsiteY60" fmla="*/ 911996 h 1574358"/>
                  <a:gd name="connsiteX61" fmla="*/ 2907390 w 4878810"/>
                  <a:gd name="connsiteY61" fmla="*/ 911996 h 1574358"/>
                  <a:gd name="connsiteX62" fmla="*/ 2911063 w 4878810"/>
                  <a:gd name="connsiteY62" fmla="*/ 885272 h 1574358"/>
                  <a:gd name="connsiteX63" fmla="*/ 2559675 w 4878810"/>
                  <a:gd name="connsiteY63" fmla="*/ 885272 h 1574358"/>
                  <a:gd name="connsiteX64" fmla="*/ 2600078 w 4878810"/>
                  <a:gd name="connsiteY64" fmla="*/ 594960 h 1574358"/>
                  <a:gd name="connsiteX65" fmla="*/ 2951465 w 4878810"/>
                  <a:gd name="connsiteY65" fmla="*/ 594960 h 1574358"/>
                  <a:gd name="connsiteX66" fmla="*/ 2956363 w 4878810"/>
                  <a:gd name="connsiteY66" fmla="*/ 567022 h 1574358"/>
                  <a:gd name="connsiteX67" fmla="*/ 2581714 w 4878810"/>
                  <a:gd name="connsiteY67" fmla="*/ 567022 h 1574358"/>
                  <a:gd name="connsiteX68" fmla="*/ 2592733 w 4878810"/>
                  <a:gd name="connsiteY68" fmla="*/ 488066 h 1574358"/>
                  <a:gd name="connsiteX69" fmla="*/ 2967383 w 4878810"/>
                  <a:gd name="connsiteY69" fmla="*/ 488066 h 1574358"/>
                  <a:gd name="connsiteX70" fmla="*/ 2971055 w 4878810"/>
                  <a:gd name="connsiteY70" fmla="*/ 464987 h 1574358"/>
                  <a:gd name="connsiteX71" fmla="*/ 2618444 w 4878810"/>
                  <a:gd name="connsiteY71" fmla="*/ 471061 h 1574358"/>
                  <a:gd name="connsiteX72" fmla="*/ 2628238 w 4878810"/>
                  <a:gd name="connsiteY72" fmla="*/ 396964 h 1574358"/>
                  <a:gd name="connsiteX73" fmla="*/ 2003324 w 4878810"/>
                  <a:gd name="connsiteY73" fmla="*/ 346067 h 1574358"/>
                  <a:gd name="connsiteX74" fmla="*/ 1988233 w 4878810"/>
                  <a:gd name="connsiteY74" fmla="*/ 442269 h 1574358"/>
                  <a:gd name="connsiteX75" fmla="*/ 2093859 w 4878810"/>
                  <a:gd name="connsiteY75" fmla="*/ 442269 h 1574358"/>
                  <a:gd name="connsiteX76" fmla="*/ 2108948 w 4878810"/>
                  <a:gd name="connsiteY76" fmla="*/ 346067 h 1574358"/>
                  <a:gd name="connsiteX77" fmla="*/ 4055772 w 4878810"/>
                  <a:gd name="connsiteY77" fmla="*/ 322451 h 1574358"/>
                  <a:gd name="connsiteX78" fmla="*/ 4290342 w 4878810"/>
                  <a:gd name="connsiteY78" fmla="*/ 322451 h 1574358"/>
                  <a:gd name="connsiteX79" fmla="*/ 4213523 w 4878810"/>
                  <a:gd name="connsiteY79" fmla="*/ 392754 h 1574358"/>
                  <a:gd name="connsiteX80" fmla="*/ 4722444 w 4878810"/>
                  <a:gd name="connsiteY80" fmla="*/ 392754 h 1574358"/>
                  <a:gd name="connsiteX81" fmla="*/ 4661074 w 4878810"/>
                  <a:gd name="connsiteY81" fmla="*/ 508416 h 1574358"/>
                  <a:gd name="connsiteX82" fmla="*/ 4087323 w 4878810"/>
                  <a:gd name="connsiteY82" fmla="*/ 509923 h 1574358"/>
                  <a:gd name="connsiteX83" fmla="*/ 3985813 w 4878810"/>
                  <a:gd name="connsiteY83" fmla="*/ 603658 h 1574358"/>
                  <a:gd name="connsiteX84" fmla="*/ 4114759 w 4878810"/>
                  <a:gd name="connsiteY84" fmla="*/ 603658 h 1574358"/>
                  <a:gd name="connsiteX85" fmla="*/ 4124358 w 4878810"/>
                  <a:gd name="connsiteY85" fmla="*/ 545690 h 1574358"/>
                  <a:gd name="connsiteX86" fmla="*/ 4384992 w 4878810"/>
                  <a:gd name="connsiteY86" fmla="*/ 545690 h 1574358"/>
                  <a:gd name="connsiteX87" fmla="*/ 4375390 w 4878810"/>
                  <a:gd name="connsiteY87" fmla="*/ 603658 h 1574358"/>
                  <a:gd name="connsiteX88" fmla="*/ 4663458 w 4878810"/>
                  <a:gd name="connsiteY88" fmla="*/ 603658 h 1574358"/>
                  <a:gd name="connsiteX89" fmla="*/ 4606605 w 4878810"/>
                  <a:gd name="connsiteY89" fmla="*/ 719322 h 1574358"/>
                  <a:gd name="connsiteX90" fmla="*/ 4357558 w 4878810"/>
                  <a:gd name="connsiteY90" fmla="*/ 720828 h 1574358"/>
                  <a:gd name="connsiteX91" fmla="*/ 4346583 w 4878810"/>
                  <a:gd name="connsiteY91" fmla="*/ 791130 h 1574358"/>
                  <a:gd name="connsiteX92" fmla="*/ 4711470 w 4878810"/>
                  <a:gd name="connsiteY92" fmla="*/ 791130 h 1574358"/>
                  <a:gd name="connsiteX93" fmla="*/ 4636412 w 4878810"/>
                  <a:gd name="connsiteY93" fmla="*/ 908299 h 1574358"/>
                  <a:gd name="connsiteX94" fmla="*/ 4328751 w 4878810"/>
                  <a:gd name="connsiteY94" fmla="*/ 908299 h 1574358"/>
                  <a:gd name="connsiteX95" fmla="*/ 4280798 w 4878810"/>
                  <a:gd name="connsiteY95" fmla="*/ 1251905 h 1574358"/>
                  <a:gd name="connsiteX96" fmla="*/ 4050285 w 4878810"/>
                  <a:gd name="connsiteY96" fmla="*/ 1023002 h 1574358"/>
                  <a:gd name="connsiteX97" fmla="*/ 4068118 w 4878810"/>
                  <a:gd name="connsiteY97" fmla="*/ 908299 h 1574358"/>
                  <a:gd name="connsiteX98" fmla="*/ 3598978 w 4878810"/>
                  <a:gd name="connsiteY98" fmla="*/ 908299 h 1574358"/>
                  <a:gd name="connsiteX99" fmla="*/ 3661991 w 4878810"/>
                  <a:gd name="connsiteY99" fmla="*/ 792635 h 1574358"/>
                  <a:gd name="connsiteX100" fmla="*/ 4085949 w 4878810"/>
                  <a:gd name="connsiteY100" fmla="*/ 791130 h 1574358"/>
                  <a:gd name="connsiteX101" fmla="*/ 4096925 w 4878810"/>
                  <a:gd name="connsiteY101" fmla="*/ 720828 h 1574358"/>
                  <a:gd name="connsiteX102" fmla="*/ 3732039 w 4878810"/>
                  <a:gd name="connsiteY102" fmla="*/ 720828 h 1574358"/>
                  <a:gd name="connsiteX103" fmla="*/ 3751244 w 4878810"/>
                  <a:gd name="connsiteY103" fmla="*/ 603658 h 1574358"/>
                  <a:gd name="connsiteX104" fmla="*/ 3852752 w 4878810"/>
                  <a:gd name="connsiteY104" fmla="*/ 509923 h 1574358"/>
                  <a:gd name="connsiteX105" fmla="*/ 3712834 w 4878810"/>
                  <a:gd name="connsiteY105" fmla="*/ 509923 h 1574358"/>
                  <a:gd name="connsiteX106" fmla="*/ 3768181 w 4878810"/>
                  <a:gd name="connsiteY106" fmla="*/ 392754 h 1574358"/>
                  <a:gd name="connsiteX107" fmla="*/ 3978953 w 4878810"/>
                  <a:gd name="connsiteY107" fmla="*/ 392754 h 1574358"/>
                  <a:gd name="connsiteX108" fmla="*/ 2963423 w 4878810"/>
                  <a:gd name="connsiteY108" fmla="*/ 76391 h 1574358"/>
                  <a:gd name="connsiteX109" fmla="*/ 2927566 w 4878810"/>
                  <a:gd name="connsiteY109" fmla="*/ 229188 h 1574358"/>
                  <a:gd name="connsiteX110" fmla="*/ 3212930 w 4878810"/>
                  <a:gd name="connsiteY110" fmla="*/ 229188 h 1574358"/>
                  <a:gd name="connsiteX111" fmla="*/ 3263590 w 4878810"/>
                  <a:gd name="connsiteY111" fmla="*/ 79567 h 1574358"/>
                  <a:gd name="connsiteX112" fmla="*/ 3472996 w 4878810"/>
                  <a:gd name="connsiteY112" fmla="*/ 81209 h 1574358"/>
                  <a:gd name="connsiteX113" fmla="*/ 3426034 w 4878810"/>
                  <a:gd name="connsiteY113" fmla="*/ 229188 h 1574358"/>
                  <a:gd name="connsiteX114" fmla="*/ 3660608 w 4878810"/>
                  <a:gd name="connsiteY114" fmla="*/ 229188 h 1574358"/>
                  <a:gd name="connsiteX115" fmla="*/ 3659280 w 4878810"/>
                  <a:gd name="connsiteY115" fmla="*/ 238342 h 1574358"/>
                  <a:gd name="connsiteX116" fmla="*/ 3723691 w 4878810"/>
                  <a:gd name="connsiteY116" fmla="*/ 138454 h 1574358"/>
                  <a:gd name="connsiteX117" fmla="*/ 4878810 w 4878810"/>
                  <a:gd name="connsiteY117" fmla="*/ 135443 h 1574358"/>
                  <a:gd name="connsiteX118" fmla="*/ 4739585 w 4878810"/>
                  <a:gd name="connsiteY118" fmla="*/ 346348 h 1574358"/>
                  <a:gd name="connsiteX119" fmla="*/ 4543185 w 4878810"/>
                  <a:gd name="connsiteY119" fmla="*/ 346348 h 1574358"/>
                  <a:gd name="connsiteX120" fmla="*/ 4560436 w 4878810"/>
                  <a:gd name="connsiteY120" fmla="*/ 252612 h 1574358"/>
                  <a:gd name="connsiteX121" fmla="*/ 3904869 w 4878810"/>
                  <a:gd name="connsiteY121" fmla="*/ 252612 h 1574358"/>
                  <a:gd name="connsiteX122" fmla="*/ 3887618 w 4878810"/>
                  <a:gd name="connsiteY122" fmla="*/ 346348 h 1574358"/>
                  <a:gd name="connsiteX123" fmla="*/ 3589633 w 4878810"/>
                  <a:gd name="connsiteY123" fmla="*/ 346348 h 1574358"/>
                  <a:gd name="connsiteX124" fmla="*/ 3589749 w 4878810"/>
                  <a:gd name="connsiteY124" fmla="*/ 346168 h 1574358"/>
                  <a:gd name="connsiteX125" fmla="*/ 3407514 w 4878810"/>
                  <a:gd name="connsiteY125" fmla="*/ 346168 h 1574358"/>
                  <a:gd name="connsiteX126" fmla="*/ 3402885 w 4878810"/>
                  <a:gd name="connsiteY126" fmla="*/ 371216 h 1574358"/>
                  <a:gd name="connsiteX127" fmla="*/ 3138990 w 4878810"/>
                  <a:gd name="connsiteY127" fmla="*/ 378746 h 1574358"/>
                  <a:gd name="connsiteX128" fmla="*/ 3143620 w 4878810"/>
                  <a:gd name="connsiteY128" fmla="*/ 346168 h 1574358"/>
                  <a:gd name="connsiteX129" fmla="*/ 2909047 w 4878810"/>
                  <a:gd name="connsiteY129" fmla="*/ 346168 h 1574358"/>
                  <a:gd name="connsiteX130" fmla="*/ 2904417 w 4878810"/>
                  <a:gd name="connsiteY130" fmla="*/ 372723 h 1574358"/>
                  <a:gd name="connsiteX131" fmla="*/ 2640521 w 4878810"/>
                  <a:gd name="connsiteY131" fmla="*/ 378746 h 1574358"/>
                  <a:gd name="connsiteX132" fmla="*/ 2645152 w 4878810"/>
                  <a:gd name="connsiteY132" fmla="*/ 346168 h 1574358"/>
                  <a:gd name="connsiteX133" fmla="*/ 2412121 w 4878810"/>
                  <a:gd name="connsiteY133" fmla="*/ 346168 h 1574358"/>
                  <a:gd name="connsiteX134" fmla="*/ 2412136 w 4878810"/>
                  <a:gd name="connsiteY134" fmla="*/ 346067 h 1574358"/>
                  <a:gd name="connsiteX135" fmla="*/ 2309225 w 4878810"/>
                  <a:gd name="connsiteY135" fmla="*/ 346067 h 1574358"/>
                  <a:gd name="connsiteX136" fmla="*/ 2294135 w 4878810"/>
                  <a:gd name="connsiteY136" fmla="*/ 442269 h 1574358"/>
                  <a:gd name="connsiteX137" fmla="*/ 2395643 w 4878810"/>
                  <a:gd name="connsiteY137" fmla="*/ 442269 h 1574358"/>
                  <a:gd name="connsiteX138" fmla="*/ 2376440 w 4878810"/>
                  <a:gd name="connsiteY138" fmla="*/ 559439 h 1574358"/>
                  <a:gd name="connsiteX139" fmla="*/ 2274931 w 4878810"/>
                  <a:gd name="connsiteY139" fmla="*/ 559439 h 1574358"/>
                  <a:gd name="connsiteX140" fmla="*/ 2259842 w 4878810"/>
                  <a:gd name="connsiteY140" fmla="*/ 655641 h 1574358"/>
                  <a:gd name="connsiteX141" fmla="*/ 2361350 w 4878810"/>
                  <a:gd name="connsiteY141" fmla="*/ 655641 h 1574358"/>
                  <a:gd name="connsiteX142" fmla="*/ 2343518 w 4878810"/>
                  <a:gd name="connsiteY142" fmla="*/ 772810 h 1574358"/>
                  <a:gd name="connsiteX143" fmla="*/ 2242009 w 4878810"/>
                  <a:gd name="connsiteY143" fmla="*/ 772810 h 1574358"/>
                  <a:gd name="connsiteX144" fmla="*/ 2226919 w 4878810"/>
                  <a:gd name="connsiteY144" fmla="*/ 869012 h 1574358"/>
                  <a:gd name="connsiteX145" fmla="*/ 2370954 w 4878810"/>
                  <a:gd name="connsiteY145" fmla="*/ 869012 h 1574358"/>
                  <a:gd name="connsiteX146" fmla="*/ 2353120 w 4878810"/>
                  <a:gd name="connsiteY146" fmla="*/ 984948 h 1574358"/>
                  <a:gd name="connsiteX147" fmla="*/ 1903185 w 4878810"/>
                  <a:gd name="connsiteY147" fmla="*/ 984948 h 1574358"/>
                  <a:gd name="connsiteX148" fmla="*/ 1900441 w 4878810"/>
                  <a:gd name="connsiteY148" fmla="*/ 1004682 h 1574358"/>
                  <a:gd name="connsiteX149" fmla="*/ 1708397 w 4878810"/>
                  <a:gd name="connsiteY149" fmla="*/ 1004682 h 1574358"/>
                  <a:gd name="connsiteX150" fmla="*/ 1815394 w 4878810"/>
                  <a:gd name="connsiteY150" fmla="*/ 317699 h 1574358"/>
                  <a:gd name="connsiteX151" fmla="*/ 1774240 w 4878810"/>
                  <a:gd name="connsiteY151" fmla="*/ 330033 h 1574358"/>
                  <a:gd name="connsiteX152" fmla="*/ 1797560 w 4878810"/>
                  <a:gd name="connsiteY152" fmla="*/ 189429 h 1574358"/>
                  <a:gd name="connsiteX153" fmla="*/ 2040361 w 4878810"/>
                  <a:gd name="connsiteY153" fmla="*/ 119128 h 1574358"/>
                  <a:gd name="connsiteX154" fmla="*/ 2022528 w 4878810"/>
                  <a:gd name="connsiteY154" fmla="*/ 228898 h 1574358"/>
                  <a:gd name="connsiteX155" fmla="*/ 2126781 w 4878810"/>
                  <a:gd name="connsiteY155" fmla="*/ 228898 h 1574358"/>
                  <a:gd name="connsiteX156" fmla="*/ 2133639 w 4878810"/>
                  <a:gd name="connsiteY156" fmla="*/ 190663 h 1574358"/>
                  <a:gd name="connsiteX157" fmla="*/ 2089745 w 4878810"/>
                  <a:gd name="connsiteY157" fmla="*/ 143795 h 1574358"/>
                  <a:gd name="connsiteX158" fmla="*/ 2340775 w 4878810"/>
                  <a:gd name="connsiteY158" fmla="*/ 143795 h 1574358"/>
                  <a:gd name="connsiteX159" fmla="*/ 2327056 w 4878810"/>
                  <a:gd name="connsiteY159" fmla="*/ 228898 h 1574358"/>
                  <a:gd name="connsiteX160" fmla="*/ 2445028 w 4878810"/>
                  <a:gd name="connsiteY160" fmla="*/ 228898 h 1574358"/>
                  <a:gd name="connsiteX161" fmla="*/ 2444946 w 4878810"/>
                  <a:gd name="connsiteY161" fmla="*/ 229439 h 1574358"/>
                  <a:gd name="connsiteX162" fmla="*/ 2714463 w 4878810"/>
                  <a:gd name="connsiteY162" fmla="*/ 233706 h 1574358"/>
                  <a:gd name="connsiteX163" fmla="*/ 2757595 w 4878810"/>
                  <a:gd name="connsiteY163" fmla="*/ 76554 h 1574358"/>
                  <a:gd name="connsiteX164" fmla="*/ 585538 w 4878810"/>
                  <a:gd name="connsiteY164" fmla="*/ 0 h 1574358"/>
                  <a:gd name="connsiteX165" fmla="*/ 784813 w 4878810"/>
                  <a:gd name="connsiteY165" fmla="*/ 0 h 1574358"/>
                  <a:gd name="connsiteX166" fmla="*/ 599895 w 4878810"/>
                  <a:gd name="connsiteY166" fmla="*/ 376743 h 1574358"/>
                  <a:gd name="connsiteX167" fmla="*/ 1164375 w 4878810"/>
                  <a:gd name="connsiteY167" fmla="*/ 376240 h 1574358"/>
                  <a:gd name="connsiteX168" fmla="*/ 1052673 w 4878810"/>
                  <a:gd name="connsiteY168" fmla="*/ 513489 h 1574358"/>
                  <a:gd name="connsiteX169" fmla="*/ 766837 w 4878810"/>
                  <a:gd name="connsiteY169" fmla="*/ 512986 h 1574358"/>
                  <a:gd name="connsiteX170" fmla="*/ 1151105 w 4878810"/>
                  <a:gd name="connsiteY170" fmla="*/ 1157863 h 1574358"/>
                  <a:gd name="connsiteX171" fmla="*/ 1152429 w 4878810"/>
                  <a:gd name="connsiteY171" fmla="*/ 1158162 h 1574358"/>
                  <a:gd name="connsiteX172" fmla="*/ 1388778 w 4878810"/>
                  <a:gd name="connsiteY172" fmla="*/ 362101 h 1574358"/>
                  <a:gd name="connsiteX173" fmla="*/ 1303728 w 4878810"/>
                  <a:gd name="connsiteY173" fmla="*/ 362101 h 1574358"/>
                  <a:gd name="connsiteX174" fmla="*/ 1353186 w 4878810"/>
                  <a:gd name="connsiteY174" fmla="*/ 248904 h 1574358"/>
                  <a:gd name="connsiteX175" fmla="*/ 1424442 w 4878810"/>
                  <a:gd name="connsiteY175" fmla="*/ 247397 h 1574358"/>
                  <a:gd name="connsiteX176" fmla="*/ 1457365 w 4878810"/>
                  <a:gd name="connsiteY176" fmla="*/ 140095 h 1574358"/>
                  <a:gd name="connsiteX177" fmla="*/ 1638436 w 4878810"/>
                  <a:gd name="connsiteY177" fmla="*/ 140095 h 1574358"/>
                  <a:gd name="connsiteX178" fmla="*/ 1604142 w 4878810"/>
                  <a:gd name="connsiteY178" fmla="*/ 247397 h 1574358"/>
                  <a:gd name="connsiteX179" fmla="*/ 1761894 w 4878810"/>
                  <a:gd name="connsiteY179" fmla="*/ 247397 h 1574358"/>
                  <a:gd name="connsiteX180" fmla="*/ 1744061 w 4878810"/>
                  <a:gd name="connsiteY180" fmla="*/ 362101 h 1574358"/>
                  <a:gd name="connsiteX181" fmla="*/ 1532810 w 4878810"/>
                  <a:gd name="connsiteY181" fmla="*/ 362101 h 1574358"/>
                  <a:gd name="connsiteX182" fmla="*/ 1147907 w 4878810"/>
                  <a:gd name="connsiteY182" fmla="*/ 1574358 h 1574358"/>
                  <a:gd name="connsiteX183" fmla="*/ 1079284 w 4878810"/>
                  <a:gd name="connsiteY183" fmla="*/ 1438282 h 1574358"/>
                  <a:gd name="connsiteX184" fmla="*/ 1078474 w 4878810"/>
                  <a:gd name="connsiteY184" fmla="*/ 1439929 h 1574358"/>
                  <a:gd name="connsiteX185" fmla="*/ 1068978 w 4878810"/>
                  <a:gd name="connsiteY185" fmla="*/ 1423044 h 1574358"/>
                  <a:gd name="connsiteX186" fmla="*/ 527192 w 4878810"/>
                  <a:gd name="connsiteY186" fmla="*/ 505458 h 1574358"/>
                  <a:gd name="connsiteX187" fmla="*/ 240513 w 4878810"/>
                  <a:gd name="connsiteY187" fmla="*/ 1007149 h 1574358"/>
                  <a:gd name="connsiteX188" fmla="*/ 0 w 4878810"/>
                  <a:gd name="connsiteY188" fmla="*/ 1009157 h 1574358"/>
                  <a:gd name="connsiteX189" fmla="*/ 286378 w 4878810"/>
                  <a:gd name="connsiteY189" fmla="*/ 515495 h 1574358"/>
                  <a:gd name="connsiteX190" fmla="*/ 70416 w 4878810"/>
                  <a:gd name="connsiteY190" fmla="*/ 517504 h 1574358"/>
                  <a:gd name="connsiteX191" fmla="*/ 180112 w 4878810"/>
                  <a:gd name="connsiteY191" fmla="*/ 373228 h 1574358"/>
                  <a:gd name="connsiteX192" fmla="*/ 365903 w 4878810"/>
                  <a:gd name="connsiteY192" fmla="*/ 374734 h 15743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</a:cxnLst>
                <a:rect l="l" t="t" r="r" b="b"/>
                <a:pathLst>
                  <a:path w="4878810" h="1574358">
                    <a:moveTo>
                      <a:pt x="3151035" y="775949"/>
                    </a:moveTo>
                    <a:lnTo>
                      <a:pt x="3147360" y="806317"/>
                    </a:lnTo>
                    <a:lnTo>
                      <a:pt x="3315097" y="806317"/>
                    </a:lnTo>
                    <a:lnTo>
                      <a:pt x="3318770" y="775949"/>
                    </a:lnTo>
                    <a:close/>
                    <a:moveTo>
                      <a:pt x="2760468" y="775949"/>
                    </a:moveTo>
                    <a:lnTo>
                      <a:pt x="2756795" y="806317"/>
                    </a:lnTo>
                    <a:lnTo>
                      <a:pt x="2922081" y="806317"/>
                    </a:lnTo>
                    <a:lnTo>
                      <a:pt x="2925755" y="775949"/>
                    </a:lnTo>
                    <a:close/>
                    <a:moveTo>
                      <a:pt x="1936108" y="772810"/>
                    </a:moveTo>
                    <a:lnTo>
                      <a:pt x="1921018" y="869012"/>
                    </a:lnTo>
                    <a:lnTo>
                      <a:pt x="2028016" y="869012"/>
                    </a:lnTo>
                    <a:lnTo>
                      <a:pt x="2043104" y="772810"/>
                    </a:lnTo>
                    <a:close/>
                    <a:moveTo>
                      <a:pt x="3165726" y="672700"/>
                    </a:moveTo>
                    <a:lnTo>
                      <a:pt x="3160829" y="707926"/>
                    </a:lnTo>
                    <a:lnTo>
                      <a:pt x="3328564" y="707926"/>
                    </a:lnTo>
                    <a:lnTo>
                      <a:pt x="3333461" y="672700"/>
                    </a:lnTo>
                    <a:close/>
                    <a:moveTo>
                      <a:pt x="2775160" y="672700"/>
                    </a:moveTo>
                    <a:lnTo>
                      <a:pt x="2770263" y="707926"/>
                    </a:lnTo>
                    <a:lnTo>
                      <a:pt x="2935550" y="707926"/>
                    </a:lnTo>
                    <a:lnTo>
                      <a:pt x="2940448" y="672700"/>
                    </a:lnTo>
                    <a:close/>
                    <a:moveTo>
                      <a:pt x="1970402" y="559439"/>
                    </a:moveTo>
                    <a:lnTo>
                      <a:pt x="1955312" y="655641"/>
                    </a:lnTo>
                    <a:lnTo>
                      <a:pt x="2060938" y="655641"/>
                    </a:lnTo>
                    <a:lnTo>
                      <a:pt x="2076026" y="559439"/>
                    </a:lnTo>
                    <a:close/>
                    <a:moveTo>
                      <a:pt x="1532811" y="431168"/>
                    </a:moveTo>
                    <a:lnTo>
                      <a:pt x="1654897" y="431168"/>
                    </a:lnTo>
                    <a:lnTo>
                      <a:pt x="1617860" y="575472"/>
                    </a:lnTo>
                    <a:lnTo>
                      <a:pt x="1586310" y="640841"/>
                    </a:lnTo>
                    <a:lnTo>
                      <a:pt x="1524581" y="872713"/>
                    </a:lnTo>
                    <a:lnTo>
                      <a:pt x="1579451" y="864079"/>
                    </a:lnTo>
                    <a:lnTo>
                      <a:pt x="1598655" y="630973"/>
                    </a:lnTo>
                    <a:lnTo>
                      <a:pt x="1715255" y="630973"/>
                    </a:lnTo>
                    <a:lnTo>
                      <a:pt x="1687819" y="983715"/>
                    </a:lnTo>
                    <a:lnTo>
                      <a:pt x="1569849" y="983715"/>
                    </a:lnTo>
                    <a:cubicBezTo>
                      <a:pt x="1570306" y="977137"/>
                      <a:pt x="1570763" y="970559"/>
                      <a:pt x="1571221" y="963981"/>
                    </a:cubicBezTo>
                    <a:lnTo>
                      <a:pt x="1376432" y="982481"/>
                    </a:lnTo>
                    <a:lnTo>
                      <a:pt x="1392893" y="875179"/>
                    </a:lnTo>
                    <a:close/>
                    <a:moveTo>
                      <a:pt x="3561189" y="378744"/>
                    </a:moveTo>
                    <a:lnTo>
                      <a:pt x="3551395" y="452841"/>
                    </a:lnTo>
                    <a:lnTo>
                      <a:pt x="3196334" y="460129"/>
                    </a:lnTo>
                    <a:lnTo>
                      <a:pt x="3192662" y="488066"/>
                    </a:lnTo>
                    <a:lnTo>
                      <a:pt x="3569760" y="488066"/>
                    </a:lnTo>
                    <a:lnTo>
                      <a:pt x="3558740" y="567022"/>
                    </a:lnTo>
                    <a:lnTo>
                      <a:pt x="3181642" y="567022"/>
                    </a:lnTo>
                    <a:lnTo>
                      <a:pt x="3176745" y="594960"/>
                    </a:lnTo>
                    <a:lnTo>
                      <a:pt x="3530580" y="594960"/>
                    </a:lnTo>
                    <a:lnTo>
                      <a:pt x="3490177" y="885272"/>
                    </a:lnTo>
                    <a:lnTo>
                      <a:pt x="3136343" y="885272"/>
                    </a:lnTo>
                    <a:lnTo>
                      <a:pt x="3132669" y="911996"/>
                    </a:lnTo>
                    <a:lnTo>
                      <a:pt x="3509766" y="911996"/>
                    </a:lnTo>
                    <a:lnTo>
                      <a:pt x="3498747" y="986092"/>
                    </a:lnTo>
                    <a:lnTo>
                      <a:pt x="3121650" y="986092"/>
                    </a:lnTo>
                    <a:lnTo>
                      <a:pt x="3117976" y="1014029"/>
                    </a:lnTo>
                    <a:lnTo>
                      <a:pt x="3518337" y="1014029"/>
                    </a:lnTo>
                    <a:lnTo>
                      <a:pt x="3507317" y="1085696"/>
                    </a:lnTo>
                    <a:lnTo>
                      <a:pt x="2483766" y="1085696"/>
                    </a:lnTo>
                    <a:lnTo>
                      <a:pt x="2494786" y="1014029"/>
                    </a:lnTo>
                    <a:lnTo>
                      <a:pt x="2892697" y="1014029"/>
                    </a:lnTo>
                    <a:lnTo>
                      <a:pt x="2896370" y="986092"/>
                    </a:lnTo>
                    <a:lnTo>
                      <a:pt x="2521720" y="986092"/>
                    </a:lnTo>
                    <a:lnTo>
                      <a:pt x="2532740" y="911996"/>
                    </a:lnTo>
                    <a:lnTo>
                      <a:pt x="2907390" y="911996"/>
                    </a:lnTo>
                    <a:lnTo>
                      <a:pt x="2911063" y="885272"/>
                    </a:lnTo>
                    <a:lnTo>
                      <a:pt x="2559675" y="885272"/>
                    </a:lnTo>
                    <a:lnTo>
                      <a:pt x="2600078" y="594960"/>
                    </a:lnTo>
                    <a:lnTo>
                      <a:pt x="2951465" y="594960"/>
                    </a:lnTo>
                    <a:lnTo>
                      <a:pt x="2956363" y="567022"/>
                    </a:lnTo>
                    <a:lnTo>
                      <a:pt x="2581714" y="567022"/>
                    </a:lnTo>
                    <a:lnTo>
                      <a:pt x="2592733" y="488066"/>
                    </a:lnTo>
                    <a:lnTo>
                      <a:pt x="2967383" y="488066"/>
                    </a:lnTo>
                    <a:lnTo>
                      <a:pt x="2971055" y="464987"/>
                    </a:lnTo>
                    <a:lnTo>
                      <a:pt x="2618444" y="471061"/>
                    </a:lnTo>
                    <a:lnTo>
                      <a:pt x="2628238" y="396964"/>
                    </a:lnTo>
                    <a:close/>
                    <a:moveTo>
                      <a:pt x="2003324" y="346067"/>
                    </a:moveTo>
                    <a:lnTo>
                      <a:pt x="1988233" y="442269"/>
                    </a:lnTo>
                    <a:lnTo>
                      <a:pt x="2093859" y="442269"/>
                    </a:lnTo>
                    <a:lnTo>
                      <a:pt x="2108948" y="346067"/>
                    </a:lnTo>
                    <a:close/>
                    <a:moveTo>
                      <a:pt x="4055772" y="322451"/>
                    </a:moveTo>
                    <a:lnTo>
                      <a:pt x="4290342" y="322451"/>
                    </a:lnTo>
                    <a:lnTo>
                      <a:pt x="4213523" y="392754"/>
                    </a:lnTo>
                    <a:lnTo>
                      <a:pt x="4722444" y="392754"/>
                    </a:lnTo>
                    <a:lnTo>
                      <a:pt x="4661074" y="508416"/>
                    </a:lnTo>
                    <a:lnTo>
                      <a:pt x="4087323" y="509923"/>
                    </a:lnTo>
                    <a:lnTo>
                      <a:pt x="3985813" y="603658"/>
                    </a:lnTo>
                    <a:lnTo>
                      <a:pt x="4114759" y="603658"/>
                    </a:lnTo>
                    <a:lnTo>
                      <a:pt x="4124358" y="545690"/>
                    </a:lnTo>
                    <a:lnTo>
                      <a:pt x="4384992" y="545690"/>
                    </a:lnTo>
                    <a:lnTo>
                      <a:pt x="4375390" y="603658"/>
                    </a:lnTo>
                    <a:lnTo>
                      <a:pt x="4663458" y="603658"/>
                    </a:lnTo>
                    <a:lnTo>
                      <a:pt x="4606605" y="719322"/>
                    </a:lnTo>
                    <a:lnTo>
                      <a:pt x="4357558" y="720828"/>
                    </a:lnTo>
                    <a:lnTo>
                      <a:pt x="4346583" y="791130"/>
                    </a:lnTo>
                    <a:lnTo>
                      <a:pt x="4711470" y="791130"/>
                    </a:lnTo>
                    <a:lnTo>
                      <a:pt x="4636412" y="908299"/>
                    </a:lnTo>
                    <a:lnTo>
                      <a:pt x="4328751" y="908299"/>
                    </a:lnTo>
                    <a:lnTo>
                      <a:pt x="4280798" y="1251905"/>
                    </a:lnTo>
                    <a:lnTo>
                      <a:pt x="4050285" y="1023002"/>
                    </a:lnTo>
                    <a:lnTo>
                      <a:pt x="4068118" y="908299"/>
                    </a:lnTo>
                    <a:lnTo>
                      <a:pt x="3598978" y="908299"/>
                    </a:lnTo>
                    <a:lnTo>
                      <a:pt x="3661991" y="792635"/>
                    </a:lnTo>
                    <a:lnTo>
                      <a:pt x="4085949" y="791130"/>
                    </a:lnTo>
                    <a:lnTo>
                      <a:pt x="4096925" y="720828"/>
                    </a:lnTo>
                    <a:lnTo>
                      <a:pt x="3732039" y="720828"/>
                    </a:lnTo>
                    <a:lnTo>
                      <a:pt x="3751244" y="603658"/>
                    </a:lnTo>
                    <a:lnTo>
                      <a:pt x="3852752" y="509923"/>
                    </a:lnTo>
                    <a:lnTo>
                      <a:pt x="3712834" y="509923"/>
                    </a:lnTo>
                    <a:lnTo>
                      <a:pt x="3768181" y="392754"/>
                    </a:lnTo>
                    <a:lnTo>
                      <a:pt x="3978953" y="392754"/>
                    </a:lnTo>
                    <a:close/>
                    <a:moveTo>
                      <a:pt x="2963423" y="76391"/>
                    </a:moveTo>
                    <a:lnTo>
                      <a:pt x="2927566" y="229188"/>
                    </a:lnTo>
                    <a:lnTo>
                      <a:pt x="3212930" y="229188"/>
                    </a:lnTo>
                    <a:lnTo>
                      <a:pt x="3263590" y="79567"/>
                    </a:lnTo>
                    <a:lnTo>
                      <a:pt x="3472996" y="81209"/>
                    </a:lnTo>
                    <a:lnTo>
                      <a:pt x="3426034" y="229188"/>
                    </a:lnTo>
                    <a:lnTo>
                      <a:pt x="3660608" y="229188"/>
                    </a:lnTo>
                    <a:lnTo>
                      <a:pt x="3659280" y="238342"/>
                    </a:lnTo>
                    <a:lnTo>
                      <a:pt x="3723691" y="138454"/>
                    </a:lnTo>
                    <a:lnTo>
                      <a:pt x="4878810" y="135443"/>
                    </a:lnTo>
                    <a:lnTo>
                      <a:pt x="4739585" y="346348"/>
                    </a:lnTo>
                    <a:lnTo>
                      <a:pt x="4543185" y="346348"/>
                    </a:lnTo>
                    <a:lnTo>
                      <a:pt x="4560436" y="252612"/>
                    </a:lnTo>
                    <a:lnTo>
                      <a:pt x="3904869" y="252612"/>
                    </a:lnTo>
                    <a:lnTo>
                      <a:pt x="3887618" y="346348"/>
                    </a:lnTo>
                    <a:lnTo>
                      <a:pt x="3589633" y="346348"/>
                    </a:lnTo>
                    <a:lnTo>
                      <a:pt x="3589749" y="346168"/>
                    </a:lnTo>
                    <a:lnTo>
                      <a:pt x="3407514" y="346168"/>
                    </a:lnTo>
                    <a:lnTo>
                      <a:pt x="3402885" y="371216"/>
                    </a:lnTo>
                    <a:lnTo>
                      <a:pt x="3138990" y="378746"/>
                    </a:lnTo>
                    <a:lnTo>
                      <a:pt x="3143620" y="346168"/>
                    </a:lnTo>
                    <a:lnTo>
                      <a:pt x="2909047" y="346168"/>
                    </a:lnTo>
                    <a:lnTo>
                      <a:pt x="2904417" y="372723"/>
                    </a:lnTo>
                    <a:lnTo>
                      <a:pt x="2640521" y="378746"/>
                    </a:lnTo>
                    <a:lnTo>
                      <a:pt x="2645152" y="346168"/>
                    </a:lnTo>
                    <a:lnTo>
                      <a:pt x="2412121" y="346168"/>
                    </a:lnTo>
                    <a:lnTo>
                      <a:pt x="2412136" y="346067"/>
                    </a:lnTo>
                    <a:lnTo>
                      <a:pt x="2309225" y="346067"/>
                    </a:lnTo>
                    <a:lnTo>
                      <a:pt x="2294135" y="442269"/>
                    </a:lnTo>
                    <a:lnTo>
                      <a:pt x="2395643" y="442269"/>
                    </a:lnTo>
                    <a:lnTo>
                      <a:pt x="2376440" y="559439"/>
                    </a:lnTo>
                    <a:lnTo>
                      <a:pt x="2274931" y="559439"/>
                    </a:lnTo>
                    <a:lnTo>
                      <a:pt x="2259842" y="655641"/>
                    </a:lnTo>
                    <a:lnTo>
                      <a:pt x="2361350" y="655641"/>
                    </a:lnTo>
                    <a:lnTo>
                      <a:pt x="2343518" y="772810"/>
                    </a:lnTo>
                    <a:lnTo>
                      <a:pt x="2242009" y="772810"/>
                    </a:lnTo>
                    <a:lnTo>
                      <a:pt x="2226919" y="869012"/>
                    </a:lnTo>
                    <a:lnTo>
                      <a:pt x="2370954" y="869012"/>
                    </a:lnTo>
                    <a:lnTo>
                      <a:pt x="2353120" y="984948"/>
                    </a:lnTo>
                    <a:lnTo>
                      <a:pt x="1903185" y="984948"/>
                    </a:lnTo>
                    <a:lnTo>
                      <a:pt x="1900441" y="1004682"/>
                    </a:lnTo>
                    <a:lnTo>
                      <a:pt x="1708397" y="1004682"/>
                    </a:lnTo>
                    <a:lnTo>
                      <a:pt x="1815394" y="317699"/>
                    </a:lnTo>
                    <a:lnTo>
                      <a:pt x="1774240" y="330033"/>
                    </a:lnTo>
                    <a:lnTo>
                      <a:pt x="1797560" y="189429"/>
                    </a:lnTo>
                    <a:lnTo>
                      <a:pt x="2040361" y="119128"/>
                    </a:lnTo>
                    <a:lnTo>
                      <a:pt x="2022528" y="228898"/>
                    </a:lnTo>
                    <a:lnTo>
                      <a:pt x="2126781" y="228898"/>
                    </a:lnTo>
                    <a:lnTo>
                      <a:pt x="2133639" y="190663"/>
                    </a:lnTo>
                    <a:lnTo>
                      <a:pt x="2089745" y="143795"/>
                    </a:lnTo>
                    <a:lnTo>
                      <a:pt x="2340775" y="143795"/>
                    </a:lnTo>
                    <a:lnTo>
                      <a:pt x="2327056" y="228898"/>
                    </a:lnTo>
                    <a:lnTo>
                      <a:pt x="2445028" y="228898"/>
                    </a:lnTo>
                    <a:lnTo>
                      <a:pt x="2444946" y="229439"/>
                    </a:lnTo>
                    <a:lnTo>
                      <a:pt x="2714463" y="233706"/>
                    </a:lnTo>
                    <a:lnTo>
                      <a:pt x="2757595" y="76554"/>
                    </a:lnTo>
                    <a:close/>
                    <a:moveTo>
                      <a:pt x="585538" y="0"/>
                    </a:moveTo>
                    <a:lnTo>
                      <a:pt x="784813" y="0"/>
                    </a:lnTo>
                    <a:lnTo>
                      <a:pt x="599895" y="376743"/>
                    </a:lnTo>
                    <a:lnTo>
                      <a:pt x="1164375" y="376240"/>
                    </a:lnTo>
                    <a:lnTo>
                      <a:pt x="1052673" y="513489"/>
                    </a:lnTo>
                    <a:lnTo>
                      <a:pt x="766837" y="512986"/>
                    </a:lnTo>
                    <a:lnTo>
                      <a:pt x="1151105" y="1157863"/>
                    </a:lnTo>
                    <a:lnTo>
                      <a:pt x="1152429" y="1158162"/>
                    </a:lnTo>
                    <a:lnTo>
                      <a:pt x="1388778" y="362101"/>
                    </a:lnTo>
                    <a:lnTo>
                      <a:pt x="1303728" y="362101"/>
                    </a:lnTo>
                    <a:lnTo>
                      <a:pt x="1353186" y="248904"/>
                    </a:lnTo>
                    <a:lnTo>
                      <a:pt x="1424442" y="247397"/>
                    </a:lnTo>
                    <a:lnTo>
                      <a:pt x="1457365" y="140095"/>
                    </a:lnTo>
                    <a:lnTo>
                      <a:pt x="1638436" y="140095"/>
                    </a:lnTo>
                    <a:lnTo>
                      <a:pt x="1604142" y="247397"/>
                    </a:lnTo>
                    <a:lnTo>
                      <a:pt x="1761894" y="247397"/>
                    </a:lnTo>
                    <a:lnTo>
                      <a:pt x="1744061" y="362101"/>
                    </a:lnTo>
                    <a:lnTo>
                      <a:pt x="1532810" y="362101"/>
                    </a:lnTo>
                    <a:lnTo>
                      <a:pt x="1147907" y="1574358"/>
                    </a:lnTo>
                    <a:lnTo>
                      <a:pt x="1079284" y="1438282"/>
                    </a:lnTo>
                    <a:lnTo>
                      <a:pt x="1078474" y="1439929"/>
                    </a:lnTo>
                    <a:lnTo>
                      <a:pt x="1068978" y="1423044"/>
                    </a:lnTo>
                    <a:lnTo>
                      <a:pt x="527192" y="505458"/>
                    </a:lnTo>
                    <a:lnTo>
                      <a:pt x="240513" y="1007149"/>
                    </a:lnTo>
                    <a:lnTo>
                      <a:pt x="0" y="1009157"/>
                    </a:lnTo>
                    <a:lnTo>
                      <a:pt x="286378" y="515495"/>
                    </a:lnTo>
                    <a:lnTo>
                      <a:pt x="70416" y="517504"/>
                    </a:lnTo>
                    <a:lnTo>
                      <a:pt x="180112" y="373228"/>
                    </a:lnTo>
                    <a:lnTo>
                      <a:pt x="365903" y="374734"/>
                    </a:lnTo>
                    <a:close/>
                  </a:path>
                </a:pathLst>
              </a:custGeom>
              <a:solidFill>
                <a:srgbClr val="429B4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pic>
            <p:nvPicPr>
              <p:cNvPr id="40" name="图片 39">
                <a:extLst>
                  <a:ext uri="{FF2B5EF4-FFF2-40B4-BE49-F238E27FC236}">
                    <a16:creationId xmlns:a16="http://schemas.microsoft.com/office/drawing/2014/main" id="{CBA653D2-FA8A-4E4C-AC9F-EEB31E0F6F8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997309" y="253690"/>
                <a:ext cx="448287" cy="448287"/>
              </a:xfrm>
              <a:prstGeom prst="roundRect">
                <a:avLst>
                  <a:gd name="adj" fmla="val 50000"/>
                </a:avLst>
              </a:prstGeom>
              <a:ln w="6350">
                <a:solidFill>
                  <a:schemeClr val="bg1"/>
                </a:solidFill>
              </a:ln>
            </p:spPr>
          </p:pic>
        </p:grpSp>
        <p:sp>
          <p:nvSpPr>
            <p:cNvPr id="38" name="TextBox 14">
              <a:extLst>
                <a:ext uri="{FF2B5EF4-FFF2-40B4-BE49-F238E27FC236}">
                  <a16:creationId xmlns:a16="http://schemas.microsoft.com/office/drawing/2014/main" id="{8268A092-5D91-49AB-B599-56EDC57972A3}"/>
                </a:ext>
              </a:extLst>
            </p:cNvPr>
            <p:cNvSpPr txBox="1"/>
            <p:nvPr>
              <p:custDataLst>
                <p:tags r:id="rId35"/>
              </p:custDataLst>
            </p:nvPr>
          </p:nvSpPr>
          <p:spPr>
            <a:xfrm>
              <a:off x="11633627" y="357475"/>
              <a:ext cx="485803" cy="240716"/>
            </a:xfrm>
            <a:custGeom>
              <a:avLst/>
              <a:gdLst/>
              <a:ahLst/>
              <a:cxnLst/>
              <a:rect l="l" t="t" r="r" b="b"/>
              <a:pathLst>
                <a:path w="485803" h="240716">
                  <a:moveTo>
                    <a:pt x="413794" y="145561"/>
                  </a:moveTo>
                  <a:lnTo>
                    <a:pt x="413794" y="201368"/>
                  </a:lnTo>
                  <a:lnTo>
                    <a:pt x="458543" y="201368"/>
                  </a:lnTo>
                  <a:lnTo>
                    <a:pt x="458543" y="145561"/>
                  </a:lnTo>
                  <a:close/>
                  <a:moveTo>
                    <a:pt x="300123" y="145561"/>
                  </a:moveTo>
                  <a:lnTo>
                    <a:pt x="300123" y="201368"/>
                  </a:lnTo>
                  <a:lnTo>
                    <a:pt x="342042" y="201368"/>
                  </a:lnTo>
                  <a:lnTo>
                    <a:pt x="342042" y="145561"/>
                  </a:lnTo>
                  <a:close/>
                  <a:moveTo>
                    <a:pt x="386019" y="118300"/>
                  </a:moveTo>
                  <a:lnTo>
                    <a:pt x="485803" y="118300"/>
                  </a:lnTo>
                  <a:lnTo>
                    <a:pt x="485803" y="228371"/>
                  </a:lnTo>
                  <a:lnTo>
                    <a:pt x="386019" y="228371"/>
                  </a:lnTo>
                  <a:close/>
                  <a:moveTo>
                    <a:pt x="272862" y="118300"/>
                  </a:moveTo>
                  <a:lnTo>
                    <a:pt x="369560" y="118300"/>
                  </a:lnTo>
                  <a:lnTo>
                    <a:pt x="369560" y="228371"/>
                  </a:lnTo>
                  <a:lnTo>
                    <a:pt x="272862" y="228371"/>
                  </a:lnTo>
                  <a:close/>
                  <a:moveTo>
                    <a:pt x="324297" y="33947"/>
                  </a:moveTo>
                  <a:lnTo>
                    <a:pt x="324297" y="71752"/>
                  </a:lnTo>
                  <a:lnTo>
                    <a:pt x="434111" y="71752"/>
                  </a:lnTo>
                  <a:lnTo>
                    <a:pt x="434111" y="33947"/>
                  </a:lnTo>
                  <a:close/>
                  <a:moveTo>
                    <a:pt x="294979" y="7201"/>
                  </a:moveTo>
                  <a:lnTo>
                    <a:pt x="463429" y="7201"/>
                  </a:lnTo>
                  <a:lnTo>
                    <a:pt x="463429" y="98498"/>
                  </a:lnTo>
                  <a:lnTo>
                    <a:pt x="294979" y="98498"/>
                  </a:lnTo>
                  <a:close/>
                  <a:moveTo>
                    <a:pt x="56578" y="1286"/>
                  </a:moveTo>
                  <a:lnTo>
                    <a:pt x="86153" y="10287"/>
                  </a:lnTo>
                  <a:cubicBezTo>
                    <a:pt x="82553" y="20574"/>
                    <a:pt x="78995" y="29832"/>
                    <a:pt x="75480" y="38062"/>
                  </a:cubicBezTo>
                  <a:cubicBezTo>
                    <a:pt x="71966" y="46291"/>
                    <a:pt x="68408" y="54264"/>
                    <a:pt x="64808" y="61979"/>
                  </a:cubicBezTo>
                  <a:lnTo>
                    <a:pt x="64808" y="239172"/>
                  </a:lnTo>
                  <a:lnTo>
                    <a:pt x="35490" y="239172"/>
                  </a:lnTo>
                  <a:lnTo>
                    <a:pt x="35490" y="116757"/>
                  </a:lnTo>
                  <a:cubicBezTo>
                    <a:pt x="33604" y="119672"/>
                    <a:pt x="31632" y="122672"/>
                    <a:pt x="29575" y="125758"/>
                  </a:cubicBezTo>
                  <a:cubicBezTo>
                    <a:pt x="27517" y="128844"/>
                    <a:pt x="25374" y="131930"/>
                    <a:pt x="23145" y="135017"/>
                  </a:cubicBezTo>
                  <a:lnTo>
                    <a:pt x="0" y="119072"/>
                  </a:lnTo>
                  <a:cubicBezTo>
                    <a:pt x="5143" y="111185"/>
                    <a:pt x="10329" y="102570"/>
                    <a:pt x="15559" y="93226"/>
                  </a:cubicBezTo>
                  <a:cubicBezTo>
                    <a:pt x="20788" y="83882"/>
                    <a:pt x="25888" y="74152"/>
                    <a:pt x="30861" y="64036"/>
                  </a:cubicBezTo>
                  <a:cubicBezTo>
                    <a:pt x="35833" y="53921"/>
                    <a:pt x="40505" y="43548"/>
                    <a:pt x="44877" y="32918"/>
                  </a:cubicBezTo>
                  <a:cubicBezTo>
                    <a:pt x="49249" y="22288"/>
                    <a:pt x="53149" y="11744"/>
                    <a:pt x="56578" y="1286"/>
                  </a:cubicBezTo>
                  <a:close/>
                  <a:moveTo>
                    <a:pt x="120100" y="0"/>
                  </a:moveTo>
                  <a:lnTo>
                    <a:pt x="148647" y="8229"/>
                  </a:lnTo>
                  <a:cubicBezTo>
                    <a:pt x="146932" y="13030"/>
                    <a:pt x="145261" y="17616"/>
                    <a:pt x="143632" y="21988"/>
                  </a:cubicBezTo>
                  <a:cubicBezTo>
                    <a:pt x="142003" y="26360"/>
                    <a:pt x="140331" y="30689"/>
                    <a:pt x="138617" y="34975"/>
                  </a:cubicBezTo>
                  <a:lnTo>
                    <a:pt x="235057" y="34975"/>
                  </a:lnTo>
                  <a:lnTo>
                    <a:pt x="235057" y="64036"/>
                  </a:lnTo>
                  <a:lnTo>
                    <a:pt x="159962" y="64036"/>
                  </a:lnTo>
                  <a:lnTo>
                    <a:pt x="159962" y="96183"/>
                  </a:lnTo>
                  <a:lnTo>
                    <a:pt x="222456" y="96183"/>
                  </a:lnTo>
                  <a:lnTo>
                    <a:pt x="222456" y="124987"/>
                  </a:lnTo>
                  <a:lnTo>
                    <a:pt x="159962" y="124987"/>
                  </a:lnTo>
                  <a:lnTo>
                    <a:pt x="159962" y="158934"/>
                  </a:lnTo>
                  <a:lnTo>
                    <a:pt x="227857" y="158934"/>
                  </a:lnTo>
                  <a:lnTo>
                    <a:pt x="227857" y="189023"/>
                  </a:lnTo>
                  <a:lnTo>
                    <a:pt x="159962" y="189023"/>
                  </a:lnTo>
                  <a:lnTo>
                    <a:pt x="159962" y="240716"/>
                  </a:lnTo>
                  <a:lnTo>
                    <a:pt x="130644" y="240716"/>
                  </a:lnTo>
                  <a:lnTo>
                    <a:pt x="130644" y="64036"/>
                  </a:lnTo>
                  <a:lnTo>
                    <a:pt x="125501" y="64036"/>
                  </a:lnTo>
                  <a:cubicBezTo>
                    <a:pt x="120529" y="73980"/>
                    <a:pt x="115085" y="83496"/>
                    <a:pt x="109170" y="92583"/>
                  </a:cubicBezTo>
                  <a:cubicBezTo>
                    <a:pt x="103255" y="101670"/>
                    <a:pt x="96526" y="110671"/>
                    <a:pt x="88982" y="119586"/>
                  </a:cubicBezTo>
                  <a:lnTo>
                    <a:pt x="66865" y="100812"/>
                  </a:lnTo>
                  <a:cubicBezTo>
                    <a:pt x="72180" y="94297"/>
                    <a:pt x="77366" y="87139"/>
                    <a:pt x="82424" y="79338"/>
                  </a:cubicBezTo>
                  <a:cubicBezTo>
                    <a:pt x="87482" y="71537"/>
                    <a:pt x="92282" y="63308"/>
                    <a:pt x="96826" y="54649"/>
                  </a:cubicBezTo>
                  <a:cubicBezTo>
                    <a:pt x="101369" y="45991"/>
                    <a:pt x="105613" y="37033"/>
                    <a:pt x="109556" y="27775"/>
                  </a:cubicBezTo>
                  <a:cubicBezTo>
                    <a:pt x="113499" y="18516"/>
                    <a:pt x="117014" y="9258"/>
                    <a:pt x="120100" y="0"/>
                  </a:cubicBezTo>
                  <a:close/>
                </a:path>
              </a:pathLst>
            </a:custGeom>
            <a:solidFill>
              <a:srgbClr val="429B41"/>
            </a:solidFill>
            <a:ln>
              <a:noFill/>
            </a:ln>
            <a:effectLst>
              <a:glow>
                <a:srgbClr val="000000"/>
              </a:glo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9844685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0">
        <p159:morph option="byObject"/>
      </p:transition>
    </mc:Choice>
    <mc:Fallback xmlns="">
      <p:transition spd="slow" advClick="0" advTm="0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A-图片 2">
            <a:extLst>
              <a:ext uri="{FF2B5EF4-FFF2-40B4-BE49-F238E27FC236}">
                <a16:creationId xmlns:a16="http://schemas.microsoft.com/office/drawing/2014/main" id="{936929EB-6C57-4F4D-9FE1-1ADE534F92C6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2825000">
            <a:off x="5462276" y="2723176"/>
            <a:ext cx="1365760" cy="1365760"/>
          </a:xfrm>
          <a:prstGeom prst="rect">
            <a:avLst/>
          </a:prstGeom>
        </p:spPr>
      </p:pic>
      <p:pic>
        <p:nvPicPr>
          <p:cNvPr id="77" name="PA-图片 2">
            <a:extLst>
              <a:ext uri="{FF2B5EF4-FFF2-40B4-BE49-F238E27FC236}">
                <a16:creationId xmlns:a16="http://schemas.microsoft.com/office/drawing/2014/main" id="{8B61A796-806C-449C-86DC-A5C291F9577A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100000">
            <a:off x="4743645" y="3035540"/>
            <a:ext cx="1365760" cy="1365760"/>
          </a:xfrm>
          <a:prstGeom prst="rect">
            <a:avLst/>
          </a:prstGeom>
        </p:spPr>
      </p:pic>
      <p:pic>
        <p:nvPicPr>
          <p:cNvPr id="78" name="PA-图片 2">
            <a:extLst>
              <a:ext uri="{FF2B5EF4-FFF2-40B4-BE49-F238E27FC236}">
                <a16:creationId xmlns:a16="http://schemas.microsoft.com/office/drawing/2014/main" id="{D732C0C0-45F1-468E-BE67-6E5288D121C9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125000">
            <a:off x="4602244" y="3813419"/>
            <a:ext cx="1365760" cy="1365760"/>
          </a:xfrm>
          <a:prstGeom prst="rect">
            <a:avLst/>
          </a:prstGeom>
        </p:spPr>
      </p:pic>
      <p:pic>
        <p:nvPicPr>
          <p:cNvPr id="79" name="PA-图片 2">
            <a:extLst>
              <a:ext uri="{FF2B5EF4-FFF2-40B4-BE49-F238E27FC236}">
                <a16:creationId xmlns:a16="http://schemas.microsoft.com/office/drawing/2014/main" id="{E5D7B333-DCCC-4679-B988-E1C9F74F9A9B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750000">
            <a:off x="5084234" y="4420151"/>
            <a:ext cx="1365760" cy="1365760"/>
          </a:xfrm>
          <a:prstGeom prst="rect">
            <a:avLst/>
          </a:prstGeom>
        </p:spPr>
      </p:pic>
      <p:pic>
        <p:nvPicPr>
          <p:cNvPr id="80" name="PA-图片 2">
            <a:extLst>
              <a:ext uri="{FF2B5EF4-FFF2-40B4-BE49-F238E27FC236}">
                <a16:creationId xmlns:a16="http://schemas.microsoft.com/office/drawing/2014/main" id="{36E5EB47-E3ED-46E3-960B-E6F33511B346}"/>
              </a:ext>
            </a:extLst>
          </p:cNvPr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50000">
            <a:off x="5882934" y="4415865"/>
            <a:ext cx="1365760" cy="1365760"/>
          </a:xfrm>
          <a:prstGeom prst="rect">
            <a:avLst/>
          </a:prstGeom>
        </p:spPr>
      </p:pic>
      <p:pic>
        <p:nvPicPr>
          <p:cNvPr id="81" name="PA-图片 2">
            <a:extLst>
              <a:ext uri="{FF2B5EF4-FFF2-40B4-BE49-F238E27FC236}">
                <a16:creationId xmlns:a16="http://schemas.microsoft.com/office/drawing/2014/main" id="{077D172D-5C29-4602-8959-13CF018502CC}"/>
              </a:ext>
            </a:extLst>
          </p:cNvPr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6337954" y="3790211"/>
            <a:ext cx="1365760" cy="1365760"/>
          </a:xfrm>
          <a:prstGeom prst="rect">
            <a:avLst/>
          </a:prstGeom>
        </p:spPr>
      </p:pic>
      <p:pic>
        <p:nvPicPr>
          <p:cNvPr id="82" name="PA-图片 2">
            <a:extLst>
              <a:ext uri="{FF2B5EF4-FFF2-40B4-BE49-F238E27FC236}">
                <a16:creationId xmlns:a16="http://schemas.microsoft.com/office/drawing/2014/main" id="{8E09CF8C-F646-4A66-8800-FA491334EAF5}"/>
              </a:ext>
            </a:extLst>
          </p:cNvPr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725000">
            <a:off x="6187855" y="3014169"/>
            <a:ext cx="1365760" cy="1365760"/>
          </a:xfrm>
          <a:prstGeom prst="rect">
            <a:avLst/>
          </a:prstGeom>
        </p:spPr>
      </p:pic>
      <p:pic>
        <p:nvPicPr>
          <p:cNvPr id="83" name="PA-图片 2">
            <a:extLst>
              <a:ext uri="{FF2B5EF4-FFF2-40B4-BE49-F238E27FC236}">
                <a16:creationId xmlns:a16="http://schemas.microsoft.com/office/drawing/2014/main" id="{5D24EF8A-221E-4003-AA01-3B4C27921742}"/>
              </a:ext>
            </a:extLst>
          </p:cNvPr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5000">
            <a:off x="5462267" y="2717636"/>
            <a:ext cx="1365760" cy="1365760"/>
          </a:xfrm>
          <a:prstGeom prst="rect">
            <a:avLst/>
          </a:prstGeom>
        </p:spPr>
      </p:pic>
      <p:pic>
        <p:nvPicPr>
          <p:cNvPr id="84" name="PA-图片 2">
            <a:extLst>
              <a:ext uri="{FF2B5EF4-FFF2-40B4-BE49-F238E27FC236}">
                <a16:creationId xmlns:a16="http://schemas.microsoft.com/office/drawing/2014/main" id="{0AA77E14-10C1-41A2-8492-C73466B4F9E7}"/>
              </a:ext>
            </a:extLst>
          </p:cNvPr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50000">
            <a:off x="5715045" y="976622"/>
            <a:ext cx="1365760" cy="1365760"/>
          </a:xfrm>
          <a:prstGeom prst="rect">
            <a:avLst/>
          </a:prstGeom>
        </p:spPr>
      </p:pic>
      <p:pic>
        <p:nvPicPr>
          <p:cNvPr id="85" name="PA-图片 2">
            <a:extLst>
              <a:ext uri="{FF2B5EF4-FFF2-40B4-BE49-F238E27FC236}">
                <a16:creationId xmlns:a16="http://schemas.microsoft.com/office/drawing/2014/main" id="{65CDEA2F-9A01-43D0-B094-1F3FDA8E0C0A}"/>
              </a:ext>
            </a:extLst>
          </p:cNvPr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5079107" y="1026330"/>
            <a:ext cx="1365760" cy="1365760"/>
          </a:xfrm>
          <a:prstGeom prst="rect">
            <a:avLst/>
          </a:prstGeom>
        </p:spPr>
      </p:pic>
      <p:pic>
        <p:nvPicPr>
          <p:cNvPr id="86" name="PA-图片 2">
            <a:extLst>
              <a:ext uri="{FF2B5EF4-FFF2-40B4-BE49-F238E27FC236}">
                <a16:creationId xmlns:a16="http://schemas.microsoft.com/office/drawing/2014/main" id="{6F60DEC3-C0DA-439A-9E0A-9BFF194BC4DD}"/>
              </a:ext>
            </a:extLst>
          </p:cNvPr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550000">
            <a:off x="4731666" y="1259107"/>
            <a:ext cx="1365760" cy="1365760"/>
          </a:xfrm>
          <a:prstGeom prst="rect">
            <a:avLst/>
          </a:prstGeom>
        </p:spPr>
      </p:pic>
      <p:pic>
        <p:nvPicPr>
          <p:cNvPr id="87" name="PA-图片 2">
            <a:extLst>
              <a:ext uri="{FF2B5EF4-FFF2-40B4-BE49-F238E27FC236}">
                <a16:creationId xmlns:a16="http://schemas.microsoft.com/office/drawing/2014/main" id="{CDA6FAF8-A8FB-4557-A3A0-EBEE53010213}"/>
              </a:ext>
            </a:extLst>
          </p:cNvPr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775000">
            <a:off x="4733375" y="2053457"/>
            <a:ext cx="1365760" cy="1365760"/>
          </a:xfrm>
          <a:prstGeom prst="rect">
            <a:avLst/>
          </a:prstGeom>
        </p:spPr>
      </p:pic>
      <p:pic>
        <p:nvPicPr>
          <p:cNvPr id="88" name="PA-图片 2">
            <a:extLst>
              <a:ext uri="{FF2B5EF4-FFF2-40B4-BE49-F238E27FC236}">
                <a16:creationId xmlns:a16="http://schemas.microsoft.com/office/drawing/2014/main" id="{0BBC6129-9C1A-44DF-8BF3-26995A6B7665}"/>
              </a:ext>
            </a:extLst>
          </p:cNvPr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500000">
            <a:off x="5049194" y="2609584"/>
            <a:ext cx="1365760" cy="1365760"/>
          </a:xfrm>
          <a:prstGeom prst="rect">
            <a:avLst/>
          </a:prstGeom>
        </p:spPr>
      </p:pic>
      <p:pic>
        <p:nvPicPr>
          <p:cNvPr id="89" name="PA-图片 2">
            <a:extLst>
              <a:ext uri="{FF2B5EF4-FFF2-40B4-BE49-F238E27FC236}">
                <a16:creationId xmlns:a16="http://schemas.microsoft.com/office/drawing/2014/main" id="{9E858AF6-01DE-4FD4-B739-90E0098F1972}"/>
              </a:ext>
            </a:extLst>
          </p:cNvPr>
          <p:cNvPicPr>
            <a:picLocks noChangeAspect="1"/>
          </p:cNvPicPr>
          <p:nvPr>
            <p:custDataLst>
              <p:tags r:id="rId14"/>
            </p:custDataLst>
          </p:nvPr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425000">
            <a:off x="6314566" y="2192940"/>
            <a:ext cx="1365760" cy="1365760"/>
          </a:xfrm>
          <a:prstGeom prst="rect">
            <a:avLst/>
          </a:prstGeom>
        </p:spPr>
      </p:pic>
      <p:pic>
        <p:nvPicPr>
          <p:cNvPr id="90" name="PA-图片 2">
            <a:extLst>
              <a:ext uri="{FF2B5EF4-FFF2-40B4-BE49-F238E27FC236}">
                <a16:creationId xmlns:a16="http://schemas.microsoft.com/office/drawing/2014/main" id="{C8377B95-C633-4093-8529-68AA3F7EC966}"/>
              </a:ext>
            </a:extLst>
          </p:cNvPr>
          <p:cNvPicPr>
            <a:picLocks noChangeAspect="1"/>
          </p:cNvPicPr>
          <p:nvPr>
            <p:custDataLst>
              <p:tags r:id="rId15"/>
            </p:custDataLst>
          </p:nvPr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375000">
            <a:off x="6233722" y="1364698"/>
            <a:ext cx="1365760" cy="1365760"/>
          </a:xfrm>
          <a:prstGeom prst="rect">
            <a:avLst/>
          </a:prstGeom>
        </p:spPr>
      </p:pic>
      <p:pic>
        <p:nvPicPr>
          <p:cNvPr id="91" name="PA-图片 2">
            <a:extLst>
              <a:ext uri="{FF2B5EF4-FFF2-40B4-BE49-F238E27FC236}">
                <a16:creationId xmlns:a16="http://schemas.microsoft.com/office/drawing/2014/main" id="{C2C9A064-4613-429D-B9CB-67A21D1A834C}"/>
              </a:ext>
            </a:extLst>
          </p:cNvPr>
          <p:cNvPicPr>
            <a:picLocks noChangeAspect="1"/>
          </p:cNvPicPr>
          <p:nvPr>
            <p:custDataLst>
              <p:tags r:id="rId16"/>
            </p:custDataLst>
          </p:nvPr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475000">
            <a:off x="5656444" y="868798"/>
            <a:ext cx="1365760" cy="1365760"/>
          </a:xfrm>
          <a:prstGeom prst="rect">
            <a:avLst/>
          </a:prstGeom>
        </p:spPr>
      </p:pic>
      <p:pic>
        <p:nvPicPr>
          <p:cNvPr id="92" name="PA-图片 2">
            <a:extLst>
              <a:ext uri="{FF2B5EF4-FFF2-40B4-BE49-F238E27FC236}">
                <a16:creationId xmlns:a16="http://schemas.microsoft.com/office/drawing/2014/main" id="{264298F9-C281-4638-84B2-0237D3F91F54}"/>
              </a:ext>
            </a:extLst>
          </p:cNvPr>
          <p:cNvPicPr>
            <a:picLocks noChangeAspect="1"/>
          </p:cNvPicPr>
          <p:nvPr>
            <p:custDataLst>
              <p:tags r:id="rId17"/>
            </p:custDataLst>
          </p:nvPr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2150000">
            <a:off x="6063585" y="694553"/>
            <a:ext cx="1365760" cy="1365760"/>
          </a:xfrm>
          <a:prstGeom prst="rect">
            <a:avLst/>
          </a:prstGeom>
        </p:spPr>
      </p:pic>
      <p:pic>
        <p:nvPicPr>
          <p:cNvPr id="93" name="PA-图片 2">
            <a:extLst>
              <a:ext uri="{FF2B5EF4-FFF2-40B4-BE49-F238E27FC236}">
                <a16:creationId xmlns:a16="http://schemas.microsoft.com/office/drawing/2014/main" id="{024FBD42-896A-48CA-A8CE-924BED5F6884}"/>
              </a:ext>
            </a:extLst>
          </p:cNvPr>
          <p:cNvPicPr>
            <a:picLocks noChangeAspect="1"/>
          </p:cNvPicPr>
          <p:nvPr>
            <p:custDataLst>
              <p:tags r:id="rId18"/>
            </p:custDataLst>
          </p:nvPr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225000">
            <a:off x="6575994" y="1167269"/>
            <a:ext cx="1365760" cy="1365760"/>
          </a:xfrm>
          <a:prstGeom prst="rect">
            <a:avLst/>
          </a:prstGeom>
        </p:spPr>
      </p:pic>
      <p:pic>
        <p:nvPicPr>
          <p:cNvPr id="94" name="PA-图片 2">
            <a:extLst>
              <a:ext uri="{FF2B5EF4-FFF2-40B4-BE49-F238E27FC236}">
                <a16:creationId xmlns:a16="http://schemas.microsoft.com/office/drawing/2014/main" id="{214A218A-4B9B-4912-B5D6-00C60ABFE202}"/>
              </a:ext>
            </a:extLst>
          </p:cNvPr>
          <p:cNvPicPr>
            <a:picLocks noChangeAspect="1"/>
          </p:cNvPicPr>
          <p:nvPr>
            <p:custDataLst>
              <p:tags r:id="rId19"/>
            </p:custDataLst>
          </p:nvPr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5525000">
            <a:off x="6594222" y="1977400"/>
            <a:ext cx="1365760" cy="1365760"/>
          </a:xfrm>
          <a:prstGeom prst="rect">
            <a:avLst/>
          </a:prstGeom>
        </p:spPr>
      </p:pic>
      <p:pic>
        <p:nvPicPr>
          <p:cNvPr id="95" name="PA-图片 2">
            <a:extLst>
              <a:ext uri="{FF2B5EF4-FFF2-40B4-BE49-F238E27FC236}">
                <a16:creationId xmlns:a16="http://schemas.microsoft.com/office/drawing/2014/main" id="{5BA811BD-6C6C-4E7C-A0F6-19F59E615D97}"/>
              </a:ext>
            </a:extLst>
          </p:cNvPr>
          <p:cNvPicPr>
            <a:picLocks noChangeAspect="1"/>
          </p:cNvPicPr>
          <p:nvPr>
            <p:custDataLst>
              <p:tags r:id="rId20"/>
            </p:custDataLst>
          </p:nvPr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450000">
            <a:off x="5958361" y="2570916"/>
            <a:ext cx="1365760" cy="1365760"/>
          </a:xfrm>
          <a:prstGeom prst="rect">
            <a:avLst/>
          </a:prstGeom>
        </p:spPr>
      </p:pic>
      <p:pic>
        <p:nvPicPr>
          <p:cNvPr id="96" name="PA-图片 2">
            <a:extLst>
              <a:ext uri="{FF2B5EF4-FFF2-40B4-BE49-F238E27FC236}">
                <a16:creationId xmlns:a16="http://schemas.microsoft.com/office/drawing/2014/main" id="{18E81E4A-18D9-4FFA-81C6-9A3F5531D94A}"/>
              </a:ext>
            </a:extLst>
          </p:cNvPr>
          <p:cNvPicPr>
            <a:picLocks noChangeAspect="1"/>
          </p:cNvPicPr>
          <p:nvPr>
            <p:custDataLst>
              <p:tags r:id="rId21"/>
            </p:custDataLst>
          </p:nvPr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075000">
            <a:off x="6586233" y="3011659"/>
            <a:ext cx="1365760" cy="1365760"/>
          </a:xfrm>
          <a:prstGeom prst="rect">
            <a:avLst/>
          </a:prstGeom>
        </p:spPr>
      </p:pic>
      <p:pic>
        <p:nvPicPr>
          <p:cNvPr id="97" name="PA-图片 2">
            <a:extLst>
              <a:ext uri="{FF2B5EF4-FFF2-40B4-BE49-F238E27FC236}">
                <a16:creationId xmlns:a16="http://schemas.microsoft.com/office/drawing/2014/main" id="{5A3B8931-341D-458E-A782-CC2F7534C4C3}"/>
              </a:ext>
            </a:extLst>
          </p:cNvPr>
          <p:cNvPicPr>
            <a:picLocks noChangeAspect="1"/>
          </p:cNvPicPr>
          <p:nvPr>
            <p:custDataLst>
              <p:tags r:id="rId22"/>
            </p:custDataLst>
          </p:nvPr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700000">
            <a:off x="6717638" y="3799959"/>
            <a:ext cx="1365760" cy="1365760"/>
          </a:xfrm>
          <a:prstGeom prst="rect">
            <a:avLst/>
          </a:prstGeom>
        </p:spPr>
      </p:pic>
      <p:pic>
        <p:nvPicPr>
          <p:cNvPr id="98" name="PA-图片 2">
            <a:extLst>
              <a:ext uri="{FF2B5EF4-FFF2-40B4-BE49-F238E27FC236}">
                <a16:creationId xmlns:a16="http://schemas.microsoft.com/office/drawing/2014/main" id="{320DC0BB-B8AF-40BC-BBA5-B08B78BBF1A0}"/>
              </a:ext>
            </a:extLst>
          </p:cNvPr>
          <p:cNvPicPr>
            <a:picLocks noChangeAspect="1"/>
          </p:cNvPicPr>
          <p:nvPr>
            <p:custDataLst>
              <p:tags r:id="rId23"/>
            </p:custDataLst>
          </p:nvPr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875000">
            <a:off x="6356150" y="4505993"/>
            <a:ext cx="1365760" cy="1365760"/>
          </a:xfrm>
          <a:prstGeom prst="rect">
            <a:avLst/>
          </a:prstGeom>
        </p:spPr>
      </p:pic>
      <p:pic>
        <p:nvPicPr>
          <p:cNvPr id="99" name="PA-图片 2">
            <a:extLst>
              <a:ext uri="{FF2B5EF4-FFF2-40B4-BE49-F238E27FC236}">
                <a16:creationId xmlns:a16="http://schemas.microsoft.com/office/drawing/2014/main" id="{F4801187-769A-45DC-A9F7-82FA7A52EBF8}"/>
              </a:ext>
            </a:extLst>
          </p:cNvPr>
          <p:cNvPicPr>
            <a:picLocks noChangeAspect="1"/>
          </p:cNvPicPr>
          <p:nvPr>
            <p:custDataLst>
              <p:tags r:id="rId24"/>
            </p:custDataLst>
          </p:nvPr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5600998" y="4770217"/>
            <a:ext cx="1365760" cy="1365760"/>
          </a:xfrm>
          <a:prstGeom prst="rect">
            <a:avLst/>
          </a:prstGeom>
        </p:spPr>
      </p:pic>
      <p:pic>
        <p:nvPicPr>
          <p:cNvPr id="100" name="PA-图片 2">
            <a:extLst>
              <a:ext uri="{FF2B5EF4-FFF2-40B4-BE49-F238E27FC236}">
                <a16:creationId xmlns:a16="http://schemas.microsoft.com/office/drawing/2014/main" id="{DB325881-267E-433D-9CE7-851079C91478}"/>
              </a:ext>
            </a:extLst>
          </p:cNvPr>
          <p:cNvPicPr>
            <a:picLocks noChangeAspect="1"/>
          </p:cNvPicPr>
          <p:nvPr>
            <p:custDataLst>
              <p:tags r:id="rId25"/>
            </p:custDataLst>
          </p:nvPr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5713" y="4642984"/>
            <a:ext cx="1365760" cy="1365760"/>
          </a:xfrm>
          <a:prstGeom prst="rect">
            <a:avLst/>
          </a:prstGeom>
        </p:spPr>
      </p:pic>
      <p:pic>
        <p:nvPicPr>
          <p:cNvPr id="101" name="PA-图片 2">
            <a:extLst>
              <a:ext uri="{FF2B5EF4-FFF2-40B4-BE49-F238E27FC236}">
                <a16:creationId xmlns:a16="http://schemas.microsoft.com/office/drawing/2014/main" id="{E476BA57-737A-4830-AC3F-80523E6CEC7E}"/>
              </a:ext>
            </a:extLst>
          </p:cNvPr>
          <p:cNvPicPr>
            <a:picLocks noChangeAspect="1"/>
          </p:cNvPicPr>
          <p:nvPr>
            <p:custDataLst>
              <p:tags r:id="rId26"/>
            </p:custDataLst>
          </p:nvPr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575000">
            <a:off x="4278368" y="4052631"/>
            <a:ext cx="1365760" cy="1365760"/>
          </a:xfrm>
          <a:prstGeom prst="rect">
            <a:avLst/>
          </a:prstGeom>
        </p:spPr>
      </p:pic>
      <p:pic>
        <p:nvPicPr>
          <p:cNvPr id="102" name="PA-图片 2">
            <a:extLst>
              <a:ext uri="{FF2B5EF4-FFF2-40B4-BE49-F238E27FC236}">
                <a16:creationId xmlns:a16="http://schemas.microsoft.com/office/drawing/2014/main" id="{5DB86741-B276-48F4-A3C3-77C91C823E81}"/>
              </a:ext>
            </a:extLst>
          </p:cNvPr>
          <p:cNvPicPr>
            <a:picLocks noChangeAspect="1"/>
          </p:cNvPicPr>
          <p:nvPr>
            <p:custDataLst>
              <p:tags r:id="rId27"/>
            </p:custDataLst>
          </p:nvPr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925000">
            <a:off x="4421175" y="3392834"/>
            <a:ext cx="1365760" cy="1365760"/>
          </a:xfrm>
          <a:prstGeom prst="rect">
            <a:avLst/>
          </a:prstGeom>
        </p:spPr>
      </p:pic>
      <p:pic>
        <p:nvPicPr>
          <p:cNvPr id="103" name="PA-图片 2">
            <a:extLst>
              <a:ext uri="{FF2B5EF4-FFF2-40B4-BE49-F238E27FC236}">
                <a16:creationId xmlns:a16="http://schemas.microsoft.com/office/drawing/2014/main" id="{7AE3A02D-68A0-42E6-B0BB-1E58CA8DC037}"/>
              </a:ext>
            </a:extLst>
          </p:cNvPr>
          <p:cNvPicPr>
            <a:picLocks noChangeAspect="1"/>
          </p:cNvPicPr>
          <p:nvPr>
            <p:custDataLst>
              <p:tags r:id="rId28"/>
            </p:custDataLst>
          </p:nvPr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900000">
            <a:off x="4695351" y="2567069"/>
            <a:ext cx="1365760" cy="1365760"/>
          </a:xfrm>
          <a:prstGeom prst="rect">
            <a:avLst/>
          </a:prstGeom>
        </p:spPr>
      </p:pic>
      <p:pic>
        <p:nvPicPr>
          <p:cNvPr id="104" name="PA-图片 2">
            <a:extLst>
              <a:ext uri="{FF2B5EF4-FFF2-40B4-BE49-F238E27FC236}">
                <a16:creationId xmlns:a16="http://schemas.microsoft.com/office/drawing/2014/main" id="{21637113-DF75-42DE-84DC-BE5DD4E7D59F}"/>
              </a:ext>
            </a:extLst>
          </p:cNvPr>
          <p:cNvPicPr>
            <a:picLocks noChangeAspect="1"/>
          </p:cNvPicPr>
          <p:nvPr>
            <p:custDataLst>
              <p:tags r:id="rId29"/>
            </p:custDataLst>
          </p:nvPr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850000">
            <a:off x="4507287" y="2262163"/>
            <a:ext cx="1365760" cy="1365760"/>
          </a:xfrm>
          <a:prstGeom prst="rect">
            <a:avLst/>
          </a:prstGeom>
        </p:spPr>
      </p:pic>
      <p:pic>
        <p:nvPicPr>
          <p:cNvPr id="105" name="PA-图片 2">
            <a:extLst>
              <a:ext uri="{FF2B5EF4-FFF2-40B4-BE49-F238E27FC236}">
                <a16:creationId xmlns:a16="http://schemas.microsoft.com/office/drawing/2014/main" id="{606654D1-815F-4F34-B938-232501E4615C}"/>
              </a:ext>
            </a:extLst>
          </p:cNvPr>
          <p:cNvPicPr>
            <a:picLocks noChangeAspect="1"/>
          </p:cNvPicPr>
          <p:nvPr>
            <p:custDataLst>
              <p:tags r:id="rId30"/>
            </p:custDataLst>
          </p:nvPr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175000">
            <a:off x="4394941" y="1552432"/>
            <a:ext cx="1365760" cy="1365760"/>
          </a:xfrm>
          <a:prstGeom prst="rect">
            <a:avLst/>
          </a:prstGeom>
        </p:spPr>
      </p:pic>
      <p:pic>
        <p:nvPicPr>
          <p:cNvPr id="106" name="PA-图片 2">
            <a:extLst>
              <a:ext uri="{FF2B5EF4-FFF2-40B4-BE49-F238E27FC236}">
                <a16:creationId xmlns:a16="http://schemas.microsoft.com/office/drawing/2014/main" id="{48B6314F-352E-4E8E-B816-56746803575A}"/>
              </a:ext>
            </a:extLst>
          </p:cNvPr>
          <p:cNvPicPr>
            <a:picLocks noChangeAspect="1"/>
          </p:cNvPicPr>
          <p:nvPr>
            <p:custDataLst>
              <p:tags r:id="rId31"/>
            </p:custDataLst>
          </p:nvPr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050000">
            <a:off x="4689710" y="806429"/>
            <a:ext cx="1365760" cy="1365760"/>
          </a:xfrm>
          <a:prstGeom prst="rect">
            <a:avLst/>
          </a:prstGeom>
        </p:spPr>
      </p:pic>
      <p:pic>
        <p:nvPicPr>
          <p:cNvPr id="107" name="PA-图片 2">
            <a:extLst>
              <a:ext uri="{FF2B5EF4-FFF2-40B4-BE49-F238E27FC236}">
                <a16:creationId xmlns:a16="http://schemas.microsoft.com/office/drawing/2014/main" id="{7F05982F-1032-4F84-A009-B39DCBE17DE0}"/>
              </a:ext>
            </a:extLst>
          </p:cNvPr>
          <p:cNvPicPr>
            <a:picLocks noChangeAspect="1"/>
          </p:cNvPicPr>
          <p:nvPr>
            <p:custDataLst>
              <p:tags r:id="rId32"/>
            </p:custDataLst>
          </p:nvPr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75000">
            <a:off x="5430740" y="541638"/>
            <a:ext cx="1365760" cy="1365760"/>
          </a:xfrm>
          <a:prstGeom prst="rect">
            <a:avLst/>
          </a:prstGeom>
        </p:spPr>
      </p:pic>
      <p:grpSp>
        <p:nvGrpSpPr>
          <p:cNvPr id="35" name="水印形状">
            <a:extLst>
              <a:ext uri="{FF2B5EF4-FFF2-40B4-BE49-F238E27FC236}">
                <a16:creationId xmlns:a16="http://schemas.microsoft.com/office/drawing/2014/main" id="{D6D367D2-6A43-4350-B3CA-42E3CEB1B084}"/>
              </a:ext>
            </a:extLst>
          </p:cNvPr>
          <p:cNvGrpSpPr/>
          <p:nvPr/>
        </p:nvGrpSpPr>
        <p:grpSpPr>
          <a:xfrm>
            <a:off x="10421257" y="304729"/>
            <a:ext cx="1538516" cy="287500"/>
            <a:chOff x="9618542" y="253690"/>
            <a:chExt cx="2500888" cy="467337"/>
          </a:xfrm>
        </p:grpSpPr>
        <p:grpSp>
          <p:nvGrpSpPr>
            <p:cNvPr id="36" name="组合 35">
              <a:extLst>
                <a:ext uri="{FF2B5EF4-FFF2-40B4-BE49-F238E27FC236}">
                  <a16:creationId xmlns:a16="http://schemas.microsoft.com/office/drawing/2014/main" id="{915D7635-AA0B-4F85-845E-AE10CE393696}"/>
                </a:ext>
              </a:extLst>
            </p:cNvPr>
            <p:cNvGrpSpPr/>
            <p:nvPr/>
          </p:nvGrpSpPr>
          <p:grpSpPr>
            <a:xfrm>
              <a:off x="9618542" y="253690"/>
              <a:ext cx="1996515" cy="467337"/>
              <a:chOff x="9997309" y="253690"/>
              <a:chExt cx="1996515" cy="467337"/>
            </a:xfrm>
          </p:grpSpPr>
          <p:sp>
            <p:nvSpPr>
              <p:cNvPr id="38" name="任意多边形: 形状 37">
                <a:extLst>
                  <a:ext uri="{FF2B5EF4-FFF2-40B4-BE49-F238E27FC236}">
                    <a16:creationId xmlns:a16="http://schemas.microsoft.com/office/drawing/2014/main" id="{19A44742-D41E-4C41-8AA6-0315A614A9F0}"/>
                  </a:ext>
                </a:extLst>
              </p:cNvPr>
              <p:cNvSpPr/>
              <p:nvPr/>
            </p:nvSpPr>
            <p:spPr>
              <a:xfrm>
                <a:off x="10604616" y="272740"/>
                <a:ext cx="1389208" cy="448287"/>
              </a:xfrm>
              <a:custGeom>
                <a:avLst/>
                <a:gdLst>
                  <a:gd name="connsiteX0" fmla="*/ 3151035 w 4878810"/>
                  <a:gd name="connsiteY0" fmla="*/ 775949 h 1574358"/>
                  <a:gd name="connsiteX1" fmla="*/ 3147360 w 4878810"/>
                  <a:gd name="connsiteY1" fmla="*/ 806317 h 1574358"/>
                  <a:gd name="connsiteX2" fmla="*/ 3315097 w 4878810"/>
                  <a:gd name="connsiteY2" fmla="*/ 806317 h 1574358"/>
                  <a:gd name="connsiteX3" fmla="*/ 3318770 w 4878810"/>
                  <a:gd name="connsiteY3" fmla="*/ 775949 h 1574358"/>
                  <a:gd name="connsiteX4" fmla="*/ 2760468 w 4878810"/>
                  <a:gd name="connsiteY4" fmla="*/ 775949 h 1574358"/>
                  <a:gd name="connsiteX5" fmla="*/ 2756795 w 4878810"/>
                  <a:gd name="connsiteY5" fmla="*/ 806317 h 1574358"/>
                  <a:gd name="connsiteX6" fmla="*/ 2922081 w 4878810"/>
                  <a:gd name="connsiteY6" fmla="*/ 806317 h 1574358"/>
                  <a:gd name="connsiteX7" fmla="*/ 2925755 w 4878810"/>
                  <a:gd name="connsiteY7" fmla="*/ 775949 h 1574358"/>
                  <a:gd name="connsiteX8" fmla="*/ 1936108 w 4878810"/>
                  <a:gd name="connsiteY8" fmla="*/ 772810 h 1574358"/>
                  <a:gd name="connsiteX9" fmla="*/ 1921018 w 4878810"/>
                  <a:gd name="connsiteY9" fmla="*/ 869012 h 1574358"/>
                  <a:gd name="connsiteX10" fmla="*/ 2028016 w 4878810"/>
                  <a:gd name="connsiteY10" fmla="*/ 869012 h 1574358"/>
                  <a:gd name="connsiteX11" fmla="*/ 2043104 w 4878810"/>
                  <a:gd name="connsiteY11" fmla="*/ 772810 h 1574358"/>
                  <a:gd name="connsiteX12" fmla="*/ 3165726 w 4878810"/>
                  <a:gd name="connsiteY12" fmla="*/ 672700 h 1574358"/>
                  <a:gd name="connsiteX13" fmla="*/ 3160829 w 4878810"/>
                  <a:gd name="connsiteY13" fmla="*/ 707926 h 1574358"/>
                  <a:gd name="connsiteX14" fmla="*/ 3328564 w 4878810"/>
                  <a:gd name="connsiteY14" fmla="*/ 707926 h 1574358"/>
                  <a:gd name="connsiteX15" fmla="*/ 3333461 w 4878810"/>
                  <a:gd name="connsiteY15" fmla="*/ 672700 h 1574358"/>
                  <a:gd name="connsiteX16" fmla="*/ 2775160 w 4878810"/>
                  <a:gd name="connsiteY16" fmla="*/ 672700 h 1574358"/>
                  <a:gd name="connsiteX17" fmla="*/ 2770263 w 4878810"/>
                  <a:gd name="connsiteY17" fmla="*/ 707926 h 1574358"/>
                  <a:gd name="connsiteX18" fmla="*/ 2935550 w 4878810"/>
                  <a:gd name="connsiteY18" fmla="*/ 707926 h 1574358"/>
                  <a:gd name="connsiteX19" fmla="*/ 2940448 w 4878810"/>
                  <a:gd name="connsiteY19" fmla="*/ 672700 h 1574358"/>
                  <a:gd name="connsiteX20" fmla="*/ 1970402 w 4878810"/>
                  <a:gd name="connsiteY20" fmla="*/ 559439 h 1574358"/>
                  <a:gd name="connsiteX21" fmla="*/ 1955312 w 4878810"/>
                  <a:gd name="connsiteY21" fmla="*/ 655641 h 1574358"/>
                  <a:gd name="connsiteX22" fmla="*/ 2060938 w 4878810"/>
                  <a:gd name="connsiteY22" fmla="*/ 655641 h 1574358"/>
                  <a:gd name="connsiteX23" fmla="*/ 2076026 w 4878810"/>
                  <a:gd name="connsiteY23" fmla="*/ 559439 h 1574358"/>
                  <a:gd name="connsiteX24" fmla="*/ 1532811 w 4878810"/>
                  <a:gd name="connsiteY24" fmla="*/ 431168 h 1574358"/>
                  <a:gd name="connsiteX25" fmla="*/ 1654897 w 4878810"/>
                  <a:gd name="connsiteY25" fmla="*/ 431168 h 1574358"/>
                  <a:gd name="connsiteX26" fmla="*/ 1617860 w 4878810"/>
                  <a:gd name="connsiteY26" fmla="*/ 575472 h 1574358"/>
                  <a:gd name="connsiteX27" fmla="*/ 1586310 w 4878810"/>
                  <a:gd name="connsiteY27" fmla="*/ 640841 h 1574358"/>
                  <a:gd name="connsiteX28" fmla="*/ 1524581 w 4878810"/>
                  <a:gd name="connsiteY28" fmla="*/ 872713 h 1574358"/>
                  <a:gd name="connsiteX29" fmla="*/ 1579451 w 4878810"/>
                  <a:gd name="connsiteY29" fmla="*/ 864079 h 1574358"/>
                  <a:gd name="connsiteX30" fmla="*/ 1598655 w 4878810"/>
                  <a:gd name="connsiteY30" fmla="*/ 630973 h 1574358"/>
                  <a:gd name="connsiteX31" fmla="*/ 1715255 w 4878810"/>
                  <a:gd name="connsiteY31" fmla="*/ 630973 h 1574358"/>
                  <a:gd name="connsiteX32" fmla="*/ 1687819 w 4878810"/>
                  <a:gd name="connsiteY32" fmla="*/ 983715 h 1574358"/>
                  <a:gd name="connsiteX33" fmla="*/ 1569849 w 4878810"/>
                  <a:gd name="connsiteY33" fmla="*/ 983715 h 1574358"/>
                  <a:gd name="connsiteX34" fmla="*/ 1571221 w 4878810"/>
                  <a:gd name="connsiteY34" fmla="*/ 963981 h 1574358"/>
                  <a:gd name="connsiteX35" fmla="*/ 1376432 w 4878810"/>
                  <a:gd name="connsiteY35" fmla="*/ 982481 h 1574358"/>
                  <a:gd name="connsiteX36" fmla="*/ 1392893 w 4878810"/>
                  <a:gd name="connsiteY36" fmla="*/ 875179 h 1574358"/>
                  <a:gd name="connsiteX37" fmla="*/ 3561189 w 4878810"/>
                  <a:gd name="connsiteY37" fmla="*/ 378744 h 1574358"/>
                  <a:gd name="connsiteX38" fmla="*/ 3551395 w 4878810"/>
                  <a:gd name="connsiteY38" fmla="*/ 452841 h 1574358"/>
                  <a:gd name="connsiteX39" fmla="*/ 3196334 w 4878810"/>
                  <a:gd name="connsiteY39" fmla="*/ 460129 h 1574358"/>
                  <a:gd name="connsiteX40" fmla="*/ 3192662 w 4878810"/>
                  <a:gd name="connsiteY40" fmla="*/ 488066 h 1574358"/>
                  <a:gd name="connsiteX41" fmla="*/ 3569760 w 4878810"/>
                  <a:gd name="connsiteY41" fmla="*/ 488066 h 1574358"/>
                  <a:gd name="connsiteX42" fmla="*/ 3558740 w 4878810"/>
                  <a:gd name="connsiteY42" fmla="*/ 567022 h 1574358"/>
                  <a:gd name="connsiteX43" fmla="*/ 3181642 w 4878810"/>
                  <a:gd name="connsiteY43" fmla="*/ 567022 h 1574358"/>
                  <a:gd name="connsiteX44" fmla="*/ 3176745 w 4878810"/>
                  <a:gd name="connsiteY44" fmla="*/ 594960 h 1574358"/>
                  <a:gd name="connsiteX45" fmla="*/ 3530580 w 4878810"/>
                  <a:gd name="connsiteY45" fmla="*/ 594960 h 1574358"/>
                  <a:gd name="connsiteX46" fmla="*/ 3490177 w 4878810"/>
                  <a:gd name="connsiteY46" fmla="*/ 885272 h 1574358"/>
                  <a:gd name="connsiteX47" fmla="*/ 3136343 w 4878810"/>
                  <a:gd name="connsiteY47" fmla="*/ 885272 h 1574358"/>
                  <a:gd name="connsiteX48" fmla="*/ 3132669 w 4878810"/>
                  <a:gd name="connsiteY48" fmla="*/ 911996 h 1574358"/>
                  <a:gd name="connsiteX49" fmla="*/ 3509766 w 4878810"/>
                  <a:gd name="connsiteY49" fmla="*/ 911996 h 1574358"/>
                  <a:gd name="connsiteX50" fmla="*/ 3498747 w 4878810"/>
                  <a:gd name="connsiteY50" fmla="*/ 986092 h 1574358"/>
                  <a:gd name="connsiteX51" fmla="*/ 3121650 w 4878810"/>
                  <a:gd name="connsiteY51" fmla="*/ 986092 h 1574358"/>
                  <a:gd name="connsiteX52" fmla="*/ 3117976 w 4878810"/>
                  <a:gd name="connsiteY52" fmla="*/ 1014029 h 1574358"/>
                  <a:gd name="connsiteX53" fmla="*/ 3518337 w 4878810"/>
                  <a:gd name="connsiteY53" fmla="*/ 1014029 h 1574358"/>
                  <a:gd name="connsiteX54" fmla="*/ 3507317 w 4878810"/>
                  <a:gd name="connsiteY54" fmla="*/ 1085696 h 1574358"/>
                  <a:gd name="connsiteX55" fmla="*/ 2483766 w 4878810"/>
                  <a:gd name="connsiteY55" fmla="*/ 1085696 h 1574358"/>
                  <a:gd name="connsiteX56" fmla="*/ 2494786 w 4878810"/>
                  <a:gd name="connsiteY56" fmla="*/ 1014029 h 1574358"/>
                  <a:gd name="connsiteX57" fmla="*/ 2892697 w 4878810"/>
                  <a:gd name="connsiteY57" fmla="*/ 1014029 h 1574358"/>
                  <a:gd name="connsiteX58" fmla="*/ 2896370 w 4878810"/>
                  <a:gd name="connsiteY58" fmla="*/ 986092 h 1574358"/>
                  <a:gd name="connsiteX59" fmla="*/ 2521720 w 4878810"/>
                  <a:gd name="connsiteY59" fmla="*/ 986092 h 1574358"/>
                  <a:gd name="connsiteX60" fmla="*/ 2532740 w 4878810"/>
                  <a:gd name="connsiteY60" fmla="*/ 911996 h 1574358"/>
                  <a:gd name="connsiteX61" fmla="*/ 2907390 w 4878810"/>
                  <a:gd name="connsiteY61" fmla="*/ 911996 h 1574358"/>
                  <a:gd name="connsiteX62" fmla="*/ 2911063 w 4878810"/>
                  <a:gd name="connsiteY62" fmla="*/ 885272 h 1574358"/>
                  <a:gd name="connsiteX63" fmla="*/ 2559675 w 4878810"/>
                  <a:gd name="connsiteY63" fmla="*/ 885272 h 1574358"/>
                  <a:gd name="connsiteX64" fmla="*/ 2600078 w 4878810"/>
                  <a:gd name="connsiteY64" fmla="*/ 594960 h 1574358"/>
                  <a:gd name="connsiteX65" fmla="*/ 2951465 w 4878810"/>
                  <a:gd name="connsiteY65" fmla="*/ 594960 h 1574358"/>
                  <a:gd name="connsiteX66" fmla="*/ 2956363 w 4878810"/>
                  <a:gd name="connsiteY66" fmla="*/ 567022 h 1574358"/>
                  <a:gd name="connsiteX67" fmla="*/ 2581714 w 4878810"/>
                  <a:gd name="connsiteY67" fmla="*/ 567022 h 1574358"/>
                  <a:gd name="connsiteX68" fmla="*/ 2592733 w 4878810"/>
                  <a:gd name="connsiteY68" fmla="*/ 488066 h 1574358"/>
                  <a:gd name="connsiteX69" fmla="*/ 2967383 w 4878810"/>
                  <a:gd name="connsiteY69" fmla="*/ 488066 h 1574358"/>
                  <a:gd name="connsiteX70" fmla="*/ 2971055 w 4878810"/>
                  <a:gd name="connsiteY70" fmla="*/ 464987 h 1574358"/>
                  <a:gd name="connsiteX71" fmla="*/ 2618444 w 4878810"/>
                  <a:gd name="connsiteY71" fmla="*/ 471061 h 1574358"/>
                  <a:gd name="connsiteX72" fmla="*/ 2628238 w 4878810"/>
                  <a:gd name="connsiteY72" fmla="*/ 396964 h 1574358"/>
                  <a:gd name="connsiteX73" fmla="*/ 2003324 w 4878810"/>
                  <a:gd name="connsiteY73" fmla="*/ 346067 h 1574358"/>
                  <a:gd name="connsiteX74" fmla="*/ 1988233 w 4878810"/>
                  <a:gd name="connsiteY74" fmla="*/ 442269 h 1574358"/>
                  <a:gd name="connsiteX75" fmla="*/ 2093859 w 4878810"/>
                  <a:gd name="connsiteY75" fmla="*/ 442269 h 1574358"/>
                  <a:gd name="connsiteX76" fmla="*/ 2108948 w 4878810"/>
                  <a:gd name="connsiteY76" fmla="*/ 346067 h 1574358"/>
                  <a:gd name="connsiteX77" fmla="*/ 4055772 w 4878810"/>
                  <a:gd name="connsiteY77" fmla="*/ 322451 h 1574358"/>
                  <a:gd name="connsiteX78" fmla="*/ 4290342 w 4878810"/>
                  <a:gd name="connsiteY78" fmla="*/ 322451 h 1574358"/>
                  <a:gd name="connsiteX79" fmla="*/ 4213523 w 4878810"/>
                  <a:gd name="connsiteY79" fmla="*/ 392754 h 1574358"/>
                  <a:gd name="connsiteX80" fmla="*/ 4722444 w 4878810"/>
                  <a:gd name="connsiteY80" fmla="*/ 392754 h 1574358"/>
                  <a:gd name="connsiteX81" fmla="*/ 4661074 w 4878810"/>
                  <a:gd name="connsiteY81" fmla="*/ 508416 h 1574358"/>
                  <a:gd name="connsiteX82" fmla="*/ 4087323 w 4878810"/>
                  <a:gd name="connsiteY82" fmla="*/ 509923 h 1574358"/>
                  <a:gd name="connsiteX83" fmla="*/ 3985813 w 4878810"/>
                  <a:gd name="connsiteY83" fmla="*/ 603658 h 1574358"/>
                  <a:gd name="connsiteX84" fmla="*/ 4114759 w 4878810"/>
                  <a:gd name="connsiteY84" fmla="*/ 603658 h 1574358"/>
                  <a:gd name="connsiteX85" fmla="*/ 4124358 w 4878810"/>
                  <a:gd name="connsiteY85" fmla="*/ 545690 h 1574358"/>
                  <a:gd name="connsiteX86" fmla="*/ 4384992 w 4878810"/>
                  <a:gd name="connsiteY86" fmla="*/ 545690 h 1574358"/>
                  <a:gd name="connsiteX87" fmla="*/ 4375390 w 4878810"/>
                  <a:gd name="connsiteY87" fmla="*/ 603658 h 1574358"/>
                  <a:gd name="connsiteX88" fmla="*/ 4663458 w 4878810"/>
                  <a:gd name="connsiteY88" fmla="*/ 603658 h 1574358"/>
                  <a:gd name="connsiteX89" fmla="*/ 4606605 w 4878810"/>
                  <a:gd name="connsiteY89" fmla="*/ 719322 h 1574358"/>
                  <a:gd name="connsiteX90" fmla="*/ 4357558 w 4878810"/>
                  <a:gd name="connsiteY90" fmla="*/ 720828 h 1574358"/>
                  <a:gd name="connsiteX91" fmla="*/ 4346583 w 4878810"/>
                  <a:gd name="connsiteY91" fmla="*/ 791130 h 1574358"/>
                  <a:gd name="connsiteX92" fmla="*/ 4711470 w 4878810"/>
                  <a:gd name="connsiteY92" fmla="*/ 791130 h 1574358"/>
                  <a:gd name="connsiteX93" fmla="*/ 4636412 w 4878810"/>
                  <a:gd name="connsiteY93" fmla="*/ 908299 h 1574358"/>
                  <a:gd name="connsiteX94" fmla="*/ 4328751 w 4878810"/>
                  <a:gd name="connsiteY94" fmla="*/ 908299 h 1574358"/>
                  <a:gd name="connsiteX95" fmla="*/ 4280798 w 4878810"/>
                  <a:gd name="connsiteY95" fmla="*/ 1251905 h 1574358"/>
                  <a:gd name="connsiteX96" fmla="*/ 4050285 w 4878810"/>
                  <a:gd name="connsiteY96" fmla="*/ 1023002 h 1574358"/>
                  <a:gd name="connsiteX97" fmla="*/ 4068118 w 4878810"/>
                  <a:gd name="connsiteY97" fmla="*/ 908299 h 1574358"/>
                  <a:gd name="connsiteX98" fmla="*/ 3598978 w 4878810"/>
                  <a:gd name="connsiteY98" fmla="*/ 908299 h 1574358"/>
                  <a:gd name="connsiteX99" fmla="*/ 3661991 w 4878810"/>
                  <a:gd name="connsiteY99" fmla="*/ 792635 h 1574358"/>
                  <a:gd name="connsiteX100" fmla="*/ 4085949 w 4878810"/>
                  <a:gd name="connsiteY100" fmla="*/ 791130 h 1574358"/>
                  <a:gd name="connsiteX101" fmla="*/ 4096925 w 4878810"/>
                  <a:gd name="connsiteY101" fmla="*/ 720828 h 1574358"/>
                  <a:gd name="connsiteX102" fmla="*/ 3732039 w 4878810"/>
                  <a:gd name="connsiteY102" fmla="*/ 720828 h 1574358"/>
                  <a:gd name="connsiteX103" fmla="*/ 3751244 w 4878810"/>
                  <a:gd name="connsiteY103" fmla="*/ 603658 h 1574358"/>
                  <a:gd name="connsiteX104" fmla="*/ 3852752 w 4878810"/>
                  <a:gd name="connsiteY104" fmla="*/ 509923 h 1574358"/>
                  <a:gd name="connsiteX105" fmla="*/ 3712834 w 4878810"/>
                  <a:gd name="connsiteY105" fmla="*/ 509923 h 1574358"/>
                  <a:gd name="connsiteX106" fmla="*/ 3768181 w 4878810"/>
                  <a:gd name="connsiteY106" fmla="*/ 392754 h 1574358"/>
                  <a:gd name="connsiteX107" fmla="*/ 3978953 w 4878810"/>
                  <a:gd name="connsiteY107" fmla="*/ 392754 h 1574358"/>
                  <a:gd name="connsiteX108" fmla="*/ 2963423 w 4878810"/>
                  <a:gd name="connsiteY108" fmla="*/ 76391 h 1574358"/>
                  <a:gd name="connsiteX109" fmla="*/ 2927566 w 4878810"/>
                  <a:gd name="connsiteY109" fmla="*/ 229188 h 1574358"/>
                  <a:gd name="connsiteX110" fmla="*/ 3212930 w 4878810"/>
                  <a:gd name="connsiteY110" fmla="*/ 229188 h 1574358"/>
                  <a:gd name="connsiteX111" fmla="*/ 3263590 w 4878810"/>
                  <a:gd name="connsiteY111" fmla="*/ 79567 h 1574358"/>
                  <a:gd name="connsiteX112" fmla="*/ 3472996 w 4878810"/>
                  <a:gd name="connsiteY112" fmla="*/ 81209 h 1574358"/>
                  <a:gd name="connsiteX113" fmla="*/ 3426034 w 4878810"/>
                  <a:gd name="connsiteY113" fmla="*/ 229188 h 1574358"/>
                  <a:gd name="connsiteX114" fmla="*/ 3660608 w 4878810"/>
                  <a:gd name="connsiteY114" fmla="*/ 229188 h 1574358"/>
                  <a:gd name="connsiteX115" fmla="*/ 3659280 w 4878810"/>
                  <a:gd name="connsiteY115" fmla="*/ 238342 h 1574358"/>
                  <a:gd name="connsiteX116" fmla="*/ 3723691 w 4878810"/>
                  <a:gd name="connsiteY116" fmla="*/ 138454 h 1574358"/>
                  <a:gd name="connsiteX117" fmla="*/ 4878810 w 4878810"/>
                  <a:gd name="connsiteY117" fmla="*/ 135443 h 1574358"/>
                  <a:gd name="connsiteX118" fmla="*/ 4739585 w 4878810"/>
                  <a:gd name="connsiteY118" fmla="*/ 346348 h 1574358"/>
                  <a:gd name="connsiteX119" fmla="*/ 4543185 w 4878810"/>
                  <a:gd name="connsiteY119" fmla="*/ 346348 h 1574358"/>
                  <a:gd name="connsiteX120" fmla="*/ 4560436 w 4878810"/>
                  <a:gd name="connsiteY120" fmla="*/ 252612 h 1574358"/>
                  <a:gd name="connsiteX121" fmla="*/ 3904869 w 4878810"/>
                  <a:gd name="connsiteY121" fmla="*/ 252612 h 1574358"/>
                  <a:gd name="connsiteX122" fmla="*/ 3887618 w 4878810"/>
                  <a:gd name="connsiteY122" fmla="*/ 346348 h 1574358"/>
                  <a:gd name="connsiteX123" fmla="*/ 3589633 w 4878810"/>
                  <a:gd name="connsiteY123" fmla="*/ 346348 h 1574358"/>
                  <a:gd name="connsiteX124" fmla="*/ 3589749 w 4878810"/>
                  <a:gd name="connsiteY124" fmla="*/ 346168 h 1574358"/>
                  <a:gd name="connsiteX125" fmla="*/ 3407514 w 4878810"/>
                  <a:gd name="connsiteY125" fmla="*/ 346168 h 1574358"/>
                  <a:gd name="connsiteX126" fmla="*/ 3402885 w 4878810"/>
                  <a:gd name="connsiteY126" fmla="*/ 371216 h 1574358"/>
                  <a:gd name="connsiteX127" fmla="*/ 3138990 w 4878810"/>
                  <a:gd name="connsiteY127" fmla="*/ 378746 h 1574358"/>
                  <a:gd name="connsiteX128" fmla="*/ 3143620 w 4878810"/>
                  <a:gd name="connsiteY128" fmla="*/ 346168 h 1574358"/>
                  <a:gd name="connsiteX129" fmla="*/ 2909047 w 4878810"/>
                  <a:gd name="connsiteY129" fmla="*/ 346168 h 1574358"/>
                  <a:gd name="connsiteX130" fmla="*/ 2904417 w 4878810"/>
                  <a:gd name="connsiteY130" fmla="*/ 372723 h 1574358"/>
                  <a:gd name="connsiteX131" fmla="*/ 2640521 w 4878810"/>
                  <a:gd name="connsiteY131" fmla="*/ 378746 h 1574358"/>
                  <a:gd name="connsiteX132" fmla="*/ 2645152 w 4878810"/>
                  <a:gd name="connsiteY132" fmla="*/ 346168 h 1574358"/>
                  <a:gd name="connsiteX133" fmla="*/ 2412121 w 4878810"/>
                  <a:gd name="connsiteY133" fmla="*/ 346168 h 1574358"/>
                  <a:gd name="connsiteX134" fmla="*/ 2412136 w 4878810"/>
                  <a:gd name="connsiteY134" fmla="*/ 346067 h 1574358"/>
                  <a:gd name="connsiteX135" fmla="*/ 2309225 w 4878810"/>
                  <a:gd name="connsiteY135" fmla="*/ 346067 h 1574358"/>
                  <a:gd name="connsiteX136" fmla="*/ 2294135 w 4878810"/>
                  <a:gd name="connsiteY136" fmla="*/ 442269 h 1574358"/>
                  <a:gd name="connsiteX137" fmla="*/ 2395643 w 4878810"/>
                  <a:gd name="connsiteY137" fmla="*/ 442269 h 1574358"/>
                  <a:gd name="connsiteX138" fmla="*/ 2376440 w 4878810"/>
                  <a:gd name="connsiteY138" fmla="*/ 559439 h 1574358"/>
                  <a:gd name="connsiteX139" fmla="*/ 2274931 w 4878810"/>
                  <a:gd name="connsiteY139" fmla="*/ 559439 h 1574358"/>
                  <a:gd name="connsiteX140" fmla="*/ 2259842 w 4878810"/>
                  <a:gd name="connsiteY140" fmla="*/ 655641 h 1574358"/>
                  <a:gd name="connsiteX141" fmla="*/ 2361350 w 4878810"/>
                  <a:gd name="connsiteY141" fmla="*/ 655641 h 1574358"/>
                  <a:gd name="connsiteX142" fmla="*/ 2343518 w 4878810"/>
                  <a:gd name="connsiteY142" fmla="*/ 772810 h 1574358"/>
                  <a:gd name="connsiteX143" fmla="*/ 2242009 w 4878810"/>
                  <a:gd name="connsiteY143" fmla="*/ 772810 h 1574358"/>
                  <a:gd name="connsiteX144" fmla="*/ 2226919 w 4878810"/>
                  <a:gd name="connsiteY144" fmla="*/ 869012 h 1574358"/>
                  <a:gd name="connsiteX145" fmla="*/ 2370954 w 4878810"/>
                  <a:gd name="connsiteY145" fmla="*/ 869012 h 1574358"/>
                  <a:gd name="connsiteX146" fmla="*/ 2353120 w 4878810"/>
                  <a:gd name="connsiteY146" fmla="*/ 984948 h 1574358"/>
                  <a:gd name="connsiteX147" fmla="*/ 1903185 w 4878810"/>
                  <a:gd name="connsiteY147" fmla="*/ 984948 h 1574358"/>
                  <a:gd name="connsiteX148" fmla="*/ 1900441 w 4878810"/>
                  <a:gd name="connsiteY148" fmla="*/ 1004682 h 1574358"/>
                  <a:gd name="connsiteX149" fmla="*/ 1708397 w 4878810"/>
                  <a:gd name="connsiteY149" fmla="*/ 1004682 h 1574358"/>
                  <a:gd name="connsiteX150" fmla="*/ 1815394 w 4878810"/>
                  <a:gd name="connsiteY150" fmla="*/ 317699 h 1574358"/>
                  <a:gd name="connsiteX151" fmla="*/ 1774240 w 4878810"/>
                  <a:gd name="connsiteY151" fmla="*/ 330033 h 1574358"/>
                  <a:gd name="connsiteX152" fmla="*/ 1797560 w 4878810"/>
                  <a:gd name="connsiteY152" fmla="*/ 189429 h 1574358"/>
                  <a:gd name="connsiteX153" fmla="*/ 2040361 w 4878810"/>
                  <a:gd name="connsiteY153" fmla="*/ 119128 h 1574358"/>
                  <a:gd name="connsiteX154" fmla="*/ 2022528 w 4878810"/>
                  <a:gd name="connsiteY154" fmla="*/ 228898 h 1574358"/>
                  <a:gd name="connsiteX155" fmla="*/ 2126781 w 4878810"/>
                  <a:gd name="connsiteY155" fmla="*/ 228898 h 1574358"/>
                  <a:gd name="connsiteX156" fmla="*/ 2133639 w 4878810"/>
                  <a:gd name="connsiteY156" fmla="*/ 190663 h 1574358"/>
                  <a:gd name="connsiteX157" fmla="*/ 2089745 w 4878810"/>
                  <a:gd name="connsiteY157" fmla="*/ 143795 h 1574358"/>
                  <a:gd name="connsiteX158" fmla="*/ 2340775 w 4878810"/>
                  <a:gd name="connsiteY158" fmla="*/ 143795 h 1574358"/>
                  <a:gd name="connsiteX159" fmla="*/ 2327056 w 4878810"/>
                  <a:gd name="connsiteY159" fmla="*/ 228898 h 1574358"/>
                  <a:gd name="connsiteX160" fmla="*/ 2445028 w 4878810"/>
                  <a:gd name="connsiteY160" fmla="*/ 228898 h 1574358"/>
                  <a:gd name="connsiteX161" fmla="*/ 2444946 w 4878810"/>
                  <a:gd name="connsiteY161" fmla="*/ 229439 h 1574358"/>
                  <a:gd name="connsiteX162" fmla="*/ 2714463 w 4878810"/>
                  <a:gd name="connsiteY162" fmla="*/ 233706 h 1574358"/>
                  <a:gd name="connsiteX163" fmla="*/ 2757595 w 4878810"/>
                  <a:gd name="connsiteY163" fmla="*/ 76554 h 1574358"/>
                  <a:gd name="connsiteX164" fmla="*/ 585538 w 4878810"/>
                  <a:gd name="connsiteY164" fmla="*/ 0 h 1574358"/>
                  <a:gd name="connsiteX165" fmla="*/ 784813 w 4878810"/>
                  <a:gd name="connsiteY165" fmla="*/ 0 h 1574358"/>
                  <a:gd name="connsiteX166" fmla="*/ 599895 w 4878810"/>
                  <a:gd name="connsiteY166" fmla="*/ 376743 h 1574358"/>
                  <a:gd name="connsiteX167" fmla="*/ 1164375 w 4878810"/>
                  <a:gd name="connsiteY167" fmla="*/ 376240 h 1574358"/>
                  <a:gd name="connsiteX168" fmla="*/ 1052673 w 4878810"/>
                  <a:gd name="connsiteY168" fmla="*/ 513489 h 1574358"/>
                  <a:gd name="connsiteX169" fmla="*/ 766837 w 4878810"/>
                  <a:gd name="connsiteY169" fmla="*/ 512986 h 1574358"/>
                  <a:gd name="connsiteX170" fmla="*/ 1151105 w 4878810"/>
                  <a:gd name="connsiteY170" fmla="*/ 1157863 h 1574358"/>
                  <a:gd name="connsiteX171" fmla="*/ 1152429 w 4878810"/>
                  <a:gd name="connsiteY171" fmla="*/ 1158162 h 1574358"/>
                  <a:gd name="connsiteX172" fmla="*/ 1388778 w 4878810"/>
                  <a:gd name="connsiteY172" fmla="*/ 362101 h 1574358"/>
                  <a:gd name="connsiteX173" fmla="*/ 1303728 w 4878810"/>
                  <a:gd name="connsiteY173" fmla="*/ 362101 h 1574358"/>
                  <a:gd name="connsiteX174" fmla="*/ 1353186 w 4878810"/>
                  <a:gd name="connsiteY174" fmla="*/ 248904 h 1574358"/>
                  <a:gd name="connsiteX175" fmla="*/ 1424442 w 4878810"/>
                  <a:gd name="connsiteY175" fmla="*/ 247397 h 1574358"/>
                  <a:gd name="connsiteX176" fmla="*/ 1457365 w 4878810"/>
                  <a:gd name="connsiteY176" fmla="*/ 140095 h 1574358"/>
                  <a:gd name="connsiteX177" fmla="*/ 1638436 w 4878810"/>
                  <a:gd name="connsiteY177" fmla="*/ 140095 h 1574358"/>
                  <a:gd name="connsiteX178" fmla="*/ 1604142 w 4878810"/>
                  <a:gd name="connsiteY178" fmla="*/ 247397 h 1574358"/>
                  <a:gd name="connsiteX179" fmla="*/ 1761894 w 4878810"/>
                  <a:gd name="connsiteY179" fmla="*/ 247397 h 1574358"/>
                  <a:gd name="connsiteX180" fmla="*/ 1744061 w 4878810"/>
                  <a:gd name="connsiteY180" fmla="*/ 362101 h 1574358"/>
                  <a:gd name="connsiteX181" fmla="*/ 1532810 w 4878810"/>
                  <a:gd name="connsiteY181" fmla="*/ 362101 h 1574358"/>
                  <a:gd name="connsiteX182" fmla="*/ 1147907 w 4878810"/>
                  <a:gd name="connsiteY182" fmla="*/ 1574358 h 1574358"/>
                  <a:gd name="connsiteX183" fmla="*/ 1079284 w 4878810"/>
                  <a:gd name="connsiteY183" fmla="*/ 1438282 h 1574358"/>
                  <a:gd name="connsiteX184" fmla="*/ 1078474 w 4878810"/>
                  <a:gd name="connsiteY184" fmla="*/ 1439929 h 1574358"/>
                  <a:gd name="connsiteX185" fmla="*/ 1068978 w 4878810"/>
                  <a:gd name="connsiteY185" fmla="*/ 1423044 h 1574358"/>
                  <a:gd name="connsiteX186" fmla="*/ 527192 w 4878810"/>
                  <a:gd name="connsiteY186" fmla="*/ 505458 h 1574358"/>
                  <a:gd name="connsiteX187" fmla="*/ 240513 w 4878810"/>
                  <a:gd name="connsiteY187" fmla="*/ 1007149 h 1574358"/>
                  <a:gd name="connsiteX188" fmla="*/ 0 w 4878810"/>
                  <a:gd name="connsiteY188" fmla="*/ 1009157 h 1574358"/>
                  <a:gd name="connsiteX189" fmla="*/ 286378 w 4878810"/>
                  <a:gd name="connsiteY189" fmla="*/ 515495 h 1574358"/>
                  <a:gd name="connsiteX190" fmla="*/ 70416 w 4878810"/>
                  <a:gd name="connsiteY190" fmla="*/ 517504 h 1574358"/>
                  <a:gd name="connsiteX191" fmla="*/ 180112 w 4878810"/>
                  <a:gd name="connsiteY191" fmla="*/ 373228 h 1574358"/>
                  <a:gd name="connsiteX192" fmla="*/ 365903 w 4878810"/>
                  <a:gd name="connsiteY192" fmla="*/ 374734 h 15743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</a:cxnLst>
                <a:rect l="l" t="t" r="r" b="b"/>
                <a:pathLst>
                  <a:path w="4878810" h="1574358">
                    <a:moveTo>
                      <a:pt x="3151035" y="775949"/>
                    </a:moveTo>
                    <a:lnTo>
                      <a:pt x="3147360" y="806317"/>
                    </a:lnTo>
                    <a:lnTo>
                      <a:pt x="3315097" y="806317"/>
                    </a:lnTo>
                    <a:lnTo>
                      <a:pt x="3318770" y="775949"/>
                    </a:lnTo>
                    <a:close/>
                    <a:moveTo>
                      <a:pt x="2760468" y="775949"/>
                    </a:moveTo>
                    <a:lnTo>
                      <a:pt x="2756795" y="806317"/>
                    </a:lnTo>
                    <a:lnTo>
                      <a:pt x="2922081" y="806317"/>
                    </a:lnTo>
                    <a:lnTo>
                      <a:pt x="2925755" y="775949"/>
                    </a:lnTo>
                    <a:close/>
                    <a:moveTo>
                      <a:pt x="1936108" y="772810"/>
                    </a:moveTo>
                    <a:lnTo>
                      <a:pt x="1921018" y="869012"/>
                    </a:lnTo>
                    <a:lnTo>
                      <a:pt x="2028016" y="869012"/>
                    </a:lnTo>
                    <a:lnTo>
                      <a:pt x="2043104" y="772810"/>
                    </a:lnTo>
                    <a:close/>
                    <a:moveTo>
                      <a:pt x="3165726" y="672700"/>
                    </a:moveTo>
                    <a:lnTo>
                      <a:pt x="3160829" y="707926"/>
                    </a:lnTo>
                    <a:lnTo>
                      <a:pt x="3328564" y="707926"/>
                    </a:lnTo>
                    <a:lnTo>
                      <a:pt x="3333461" y="672700"/>
                    </a:lnTo>
                    <a:close/>
                    <a:moveTo>
                      <a:pt x="2775160" y="672700"/>
                    </a:moveTo>
                    <a:lnTo>
                      <a:pt x="2770263" y="707926"/>
                    </a:lnTo>
                    <a:lnTo>
                      <a:pt x="2935550" y="707926"/>
                    </a:lnTo>
                    <a:lnTo>
                      <a:pt x="2940448" y="672700"/>
                    </a:lnTo>
                    <a:close/>
                    <a:moveTo>
                      <a:pt x="1970402" y="559439"/>
                    </a:moveTo>
                    <a:lnTo>
                      <a:pt x="1955312" y="655641"/>
                    </a:lnTo>
                    <a:lnTo>
                      <a:pt x="2060938" y="655641"/>
                    </a:lnTo>
                    <a:lnTo>
                      <a:pt x="2076026" y="559439"/>
                    </a:lnTo>
                    <a:close/>
                    <a:moveTo>
                      <a:pt x="1532811" y="431168"/>
                    </a:moveTo>
                    <a:lnTo>
                      <a:pt x="1654897" y="431168"/>
                    </a:lnTo>
                    <a:lnTo>
                      <a:pt x="1617860" y="575472"/>
                    </a:lnTo>
                    <a:lnTo>
                      <a:pt x="1586310" y="640841"/>
                    </a:lnTo>
                    <a:lnTo>
                      <a:pt x="1524581" y="872713"/>
                    </a:lnTo>
                    <a:lnTo>
                      <a:pt x="1579451" y="864079"/>
                    </a:lnTo>
                    <a:lnTo>
                      <a:pt x="1598655" y="630973"/>
                    </a:lnTo>
                    <a:lnTo>
                      <a:pt x="1715255" y="630973"/>
                    </a:lnTo>
                    <a:lnTo>
                      <a:pt x="1687819" y="983715"/>
                    </a:lnTo>
                    <a:lnTo>
                      <a:pt x="1569849" y="983715"/>
                    </a:lnTo>
                    <a:cubicBezTo>
                      <a:pt x="1570306" y="977137"/>
                      <a:pt x="1570763" y="970559"/>
                      <a:pt x="1571221" y="963981"/>
                    </a:cubicBezTo>
                    <a:lnTo>
                      <a:pt x="1376432" y="982481"/>
                    </a:lnTo>
                    <a:lnTo>
                      <a:pt x="1392893" y="875179"/>
                    </a:lnTo>
                    <a:close/>
                    <a:moveTo>
                      <a:pt x="3561189" y="378744"/>
                    </a:moveTo>
                    <a:lnTo>
                      <a:pt x="3551395" y="452841"/>
                    </a:lnTo>
                    <a:lnTo>
                      <a:pt x="3196334" y="460129"/>
                    </a:lnTo>
                    <a:lnTo>
                      <a:pt x="3192662" y="488066"/>
                    </a:lnTo>
                    <a:lnTo>
                      <a:pt x="3569760" y="488066"/>
                    </a:lnTo>
                    <a:lnTo>
                      <a:pt x="3558740" y="567022"/>
                    </a:lnTo>
                    <a:lnTo>
                      <a:pt x="3181642" y="567022"/>
                    </a:lnTo>
                    <a:lnTo>
                      <a:pt x="3176745" y="594960"/>
                    </a:lnTo>
                    <a:lnTo>
                      <a:pt x="3530580" y="594960"/>
                    </a:lnTo>
                    <a:lnTo>
                      <a:pt x="3490177" y="885272"/>
                    </a:lnTo>
                    <a:lnTo>
                      <a:pt x="3136343" y="885272"/>
                    </a:lnTo>
                    <a:lnTo>
                      <a:pt x="3132669" y="911996"/>
                    </a:lnTo>
                    <a:lnTo>
                      <a:pt x="3509766" y="911996"/>
                    </a:lnTo>
                    <a:lnTo>
                      <a:pt x="3498747" y="986092"/>
                    </a:lnTo>
                    <a:lnTo>
                      <a:pt x="3121650" y="986092"/>
                    </a:lnTo>
                    <a:lnTo>
                      <a:pt x="3117976" y="1014029"/>
                    </a:lnTo>
                    <a:lnTo>
                      <a:pt x="3518337" y="1014029"/>
                    </a:lnTo>
                    <a:lnTo>
                      <a:pt x="3507317" y="1085696"/>
                    </a:lnTo>
                    <a:lnTo>
                      <a:pt x="2483766" y="1085696"/>
                    </a:lnTo>
                    <a:lnTo>
                      <a:pt x="2494786" y="1014029"/>
                    </a:lnTo>
                    <a:lnTo>
                      <a:pt x="2892697" y="1014029"/>
                    </a:lnTo>
                    <a:lnTo>
                      <a:pt x="2896370" y="986092"/>
                    </a:lnTo>
                    <a:lnTo>
                      <a:pt x="2521720" y="986092"/>
                    </a:lnTo>
                    <a:lnTo>
                      <a:pt x="2532740" y="911996"/>
                    </a:lnTo>
                    <a:lnTo>
                      <a:pt x="2907390" y="911996"/>
                    </a:lnTo>
                    <a:lnTo>
                      <a:pt x="2911063" y="885272"/>
                    </a:lnTo>
                    <a:lnTo>
                      <a:pt x="2559675" y="885272"/>
                    </a:lnTo>
                    <a:lnTo>
                      <a:pt x="2600078" y="594960"/>
                    </a:lnTo>
                    <a:lnTo>
                      <a:pt x="2951465" y="594960"/>
                    </a:lnTo>
                    <a:lnTo>
                      <a:pt x="2956363" y="567022"/>
                    </a:lnTo>
                    <a:lnTo>
                      <a:pt x="2581714" y="567022"/>
                    </a:lnTo>
                    <a:lnTo>
                      <a:pt x="2592733" y="488066"/>
                    </a:lnTo>
                    <a:lnTo>
                      <a:pt x="2967383" y="488066"/>
                    </a:lnTo>
                    <a:lnTo>
                      <a:pt x="2971055" y="464987"/>
                    </a:lnTo>
                    <a:lnTo>
                      <a:pt x="2618444" y="471061"/>
                    </a:lnTo>
                    <a:lnTo>
                      <a:pt x="2628238" y="396964"/>
                    </a:lnTo>
                    <a:close/>
                    <a:moveTo>
                      <a:pt x="2003324" y="346067"/>
                    </a:moveTo>
                    <a:lnTo>
                      <a:pt x="1988233" y="442269"/>
                    </a:lnTo>
                    <a:lnTo>
                      <a:pt x="2093859" y="442269"/>
                    </a:lnTo>
                    <a:lnTo>
                      <a:pt x="2108948" y="346067"/>
                    </a:lnTo>
                    <a:close/>
                    <a:moveTo>
                      <a:pt x="4055772" y="322451"/>
                    </a:moveTo>
                    <a:lnTo>
                      <a:pt x="4290342" y="322451"/>
                    </a:lnTo>
                    <a:lnTo>
                      <a:pt x="4213523" y="392754"/>
                    </a:lnTo>
                    <a:lnTo>
                      <a:pt x="4722444" y="392754"/>
                    </a:lnTo>
                    <a:lnTo>
                      <a:pt x="4661074" y="508416"/>
                    </a:lnTo>
                    <a:lnTo>
                      <a:pt x="4087323" y="509923"/>
                    </a:lnTo>
                    <a:lnTo>
                      <a:pt x="3985813" y="603658"/>
                    </a:lnTo>
                    <a:lnTo>
                      <a:pt x="4114759" y="603658"/>
                    </a:lnTo>
                    <a:lnTo>
                      <a:pt x="4124358" y="545690"/>
                    </a:lnTo>
                    <a:lnTo>
                      <a:pt x="4384992" y="545690"/>
                    </a:lnTo>
                    <a:lnTo>
                      <a:pt x="4375390" y="603658"/>
                    </a:lnTo>
                    <a:lnTo>
                      <a:pt x="4663458" y="603658"/>
                    </a:lnTo>
                    <a:lnTo>
                      <a:pt x="4606605" y="719322"/>
                    </a:lnTo>
                    <a:lnTo>
                      <a:pt x="4357558" y="720828"/>
                    </a:lnTo>
                    <a:lnTo>
                      <a:pt x="4346583" y="791130"/>
                    </a:lnTo>
                    <a:lnTo>
                      <a:pt x="4711470" y="791130"/>
                    </a:lnTo>
                    <a:lnTo>
                      <a:pt x="4636412" y="908299"/>
                    </a:lnTo>
                    <a:lnTo>
                      <a:pt x="4328751" y="908299"/>
                    </a:lnTo>
                    <a:lnTo>
                      <a:pt x="4280798" y="1251905"/>
                    </a:lnTo>
                    <a:lnTo>
                      <a:pt x="4050285" y="1023002"/>
                    </a:lnTo>
                    <a:lnTo>
                      <a:pt x="4068118" y="908299"/>
                    </a:lnTo>
                    <a:lnTo>
                      <a:pt x="3598978" y="908299"/>
                    </a:lnTo>
                    <a:lnTo>
                      <a:pt x="3661991" y="792635"/>
                    </a:lnTo>
                    <a:lnTo>
                      <a:pt x="4085949" y="791130"/>
                    </a:lnTo>
                    <a:lnTo>
                      <a:pt x="4096925" y="720828"/>
                    </a:lnTo>
                    <a:lnTo>
                      <a:pt x="3732039" y="720828"/>
                    </a:lnTo>
                    <a:lnTo>
                      <a:pt x="3751244" y="603658"/>
                    </a:lnTo>
                    <a:lnTo>
                      <a:pt x="3852752" y="509923"/>
                    </a:lnTo>
                    <a:lnTo>
                      <a:pt x="3712834" y="509923"/>
                    </a:lnTo>
                    <a:lnTo>
                      <a:pt x="3768181" y="392754"/>
                    </a:lnTo>
                    <a:lnTo>
                      <a:pt x="3978953" y="392754"/>
                    </a:lnTo>
                    <a:close/>
                    <a:moveTo>
                      <a:pt x="2963423" y="76391"/>
                    </a:moveTo>
                    <a:lnTo>
                      <a:pt x="2927566" y="229188"/>
                    </a:lnTo>
                    <a:lnTo>
                      <a:pt x="3212930" y="229188"/>
                    </a:lnTo>
                    <a:lnTo>
                      <a:pt x="3263590" y="79567"/>
                    </a:lnTo>
                    <a:lnTo>
                      <a:pt x="3472996" y="81209"/>
                    </a:lnTo>
                    <a:lnTo>
                      <a:pt x="3426034" y="229188"/>
                    </a:lnTo>
                    <a:lnTo>
                      <a:pt x="3660608" y="229188"/>
                    </a:lnTo>
                    <a:lnTo>
                      <a:pt x="3659280" y="238342"/>
                    </a:lnTo>
                    <a:lnTo>
                      <a:pt x="3723691" y="138454"/>
                    </a:lnTo>
                    <a:lnTo>
                      <a:pt x="4878810" y="135443"/>
                    </a:lnTo>
                    <a:lnTo>
                      <a:pt x="4739585" y="346348"/>
                    </a:lnTo>
                    <a:lnTo>
                      <a:pt x="4543185" y="346348"/>
                    </a:lnTo>
                    <a:lnTo>
                      <a:pt x="4560436" y="252612"/>
                    </a:lnTo>
                    <a:lnTo>
                      <a:pt x="3904869" y="252612"/>
                    </a:lnTo>
                    <a:lnTo>
                      <a:pt x="3887618" y="346348"/>
                    </a:lnTo>
                    <a:lnTo>
                      <a:pt x="3589633" y="346348"/>
                    </a:lnTo>
                    <a:lnTo>
                      <a:pt x="3589749" y="346168"/>
                    </a:lnTo>
                    <a:lnTo>
                      <a:pt x="3407514" y="346168"/>
                    </a:lnTo>
                    <a:lnTo>
                      <a:pt x="3402885" y="371216"/>
                    </a:lnTo>
                    <a:lnTo>
                      <a:pt x="3138990" y="378746"/>
                    </a:lnTo>
                    <a:lnTo>
                      <a:pt x="3143620" y="346168"/>
                    </a:lnTo>
                    <a:lnTo>
                      <a:pt x="2909047" y="346168"/>
                    </a:lnTo>
                    <a:lnTo>
                      <a:pt x="2904417" y="372723"/>
                    </a:lnTo>
                    <a:lnTo>
                      <a:pt x="2640521" y="378746"/>
                    </a:lnTo>
                    <a:lnTo>
                      <a:pt x="2645152" y="346168"/>
                    </a:lnTo>
                    <a:lnTo>
                      <a:pt x="2412121" y="346168"/>
                    </a:lnTo>
                    <a:lnTo>
                      <a:pt x="2412136" y="346067"/>
                    </a:lnTo>
                    <a:lnTo>
                      <a:pt x="2309225" y="346067"/>
                    </a:lnTo>
                    <a:lnTo>
                      <a:pt x="2294135" y="442269"/>
                    </a:lnTo>
                    <a:lnTo>
                      <a:pt x="2395643" y="442269"/>
                    </a:lnTo>
                    <a:lnTo>
                      <a:pt x="2376440" y="559439"/>
                    </a:lnTo>
                    <a:lnTo>
                      <a:pt x="2274931" y="559439"/>
                    </a:lnTo>
                    <a:lnTo>
                      <a:pt x="2259842" y="655641"/>
                    </a:lnTo>
                    <a:lnTo>
                      <a:pt x="2361350" y="655641"/>
                    </a:lnTo>
                    <a:lnTo>
                      <a:pt x="2343518" y="772810"/>
                    </a:lnTo>
                    <a:lnTo>
                      <a:pt x="2242009" y="772810"/>
                    </a:lnTo>
                    <a:lnTo>
                      <a:pt x="2226919" y="869012"/>
                    </a:lnTo>
                    <a:lnTo>
                      <a:pt x="2370954" y="869012"/>
                    </a:lnTo>
                    <a:lnTo>
                      <a:pt x="2353120" y="984948"/>
                    </a:lnTo>
                    <a:lnTo>
                      <a:pt x="1903185" y="984948"/>
                    </a:lnTo>
                    <a:lnTo>
                      <a:pt x="1900441" y="1004682"/>
                    </a:lnTo>
                    <a:lnTo>
                      <a:pt x="1708397" y="1004682"/>
                    </a:lnTo>
                    <a:lnTo>
                      <a:pt x="1815394" y="317699"/>
                    </a:lnTo>
                    <a:lnTo>
                      <a:pt x="1774240" y="330033"/>
                    </a:lnTo>
                    <a:lnTo>
                      <a:pt x="1797560" y="189429"/>
                    </a:lnTo>
                    <a:lnTo>
                      <a:pt x="2040361" y="119128"/>
                    </a:lnTo>
                    <a:lnTo>
                      <a:pt x="2022528" y="228898"/>
                    </a:lnTo>
                    <a:lnTo>
                      <a:pt x="2126781" y="228898"/>
                    </a:lnTo>
                    <a:lnTo>
                      <a:pt x="2133639" y="190663"/>
                    </a:lnTo>
                    <a:lnTo>
                      <a:pt x="2089745" y="143795"/>
                    </a:lnTo>
                    <a:lnTo>
                      <a:pt x="2340775" y="143795"/>
                    </a:lnTo>
                    <a:lnTo>
                      <a:pt x="2327056" y="228898"/>
                    </a:lnTo>
                    <a:lnTo>
                      <a:pt x="2445028" y="228898"/>
                    </a:lnTo>
                    <a:lnTo>
                      <a:pt x="2444946" y="229439"/>
                    </a:lnTo>
                    <a:lnTo>
                      <a:pt x="2714463" y="233706"/>
                    </a:lnTo>
                    <a:lnTo>
                      <a:pt x="2757595" y="76554"/>
                    </a:lnTo>
                    <a:close/>
                    <a:moveTo>
                      <a:pt x="585538" y="0"/>
                    </a:moveTo>
                    <a:lnTo>
                      <a:pt x="784813" y="0"/>
                    </a:lnTo>
                    <a:lnTo>
                      <a:pt x="599895" y="376743"/>
                    </a:lnTo>
                    <a:lnTo>
                      <a:pt x="1164375" y="376240"/>
                    </a:lnTo>
                    <a:lnTo>
                      <a:pt x="1052673" y="513489"/>
                    </a:lnTo>
                    <a:lnTo>
                      <a:pt x="766837" y="512986"/>
                    </a:lnTo>
                    <a:lnTo>
                      <a:pt x="1151105" y="1157863"/>
                    </a:lnTo>
                    <a:lnTo>
                      <a:pt x="1152429" y="1158162"/>
                    </a:lnTo>
                    <a:lnTo>
                      <a:pt x="1388778" y="362101"/>
                    </a:lnTo>
                    <a:lnTo>
                      <a:pt x="1303728" y="362101"/>
                    </a:lnTo>
                    <a:lnTo>
                      <a:pt x="1353186" y="248904"/>
                    </a:lnTo>
                    <a:lnTo>
                      <a:pt x="1424442" y="247397"/>
                    </a:lnTo>
                    <a:lnTo>
                      <a:pt x="1457365" y="140095"/>
                    </a:lnTo>
                    <a:lnTo>
                      <a:pt x="1638436" y="140095"/>
                    </a:lnTo>
                    <a:lnTo>
                      <a:pt x="1604142" y="247397"/>
                    </a:lnTo>
                    <a:lnTo>
                      <a:pt x="1761894" y="247397"/>
                    </a:lnTo>
                    <a:lnTo>
                      <a:pt x="1744061" y="362101"/>
                    </a:lnTo>
                    <a:lnTo>
                      <a:pt x="1532810" y="362101"/>
                    </a:lnTo>
                    <a:lnTo>
                      <a:pt x="1147907" y="1574358"/>
                    </a:lnTo>
                    <a:lnTo>
                      <a:pt x="1079284" y="1438282"/>
                    </a:lnTo>
                    <a:lnTo>
                      <a:pt x="1078474" y="1439929"/>
                    </a:lnTo>
                    <a:lnTo>
                      <a:pt x="1068978" y="1423044"/>
                    </a:lnTo>
                    <a:lnTo>
                      <a:pt x="527192" y="505458"/>
                    </a:lnTo>
                    <a:lnTo>
                      <a:pt x="240513" y="1007149"/>
                    </a:lnTo>
                    <a:lnTo>
                      <a:pt x="0" y="1009157"/>
                    </a:lnTo>
                    <a:lnTo>
                      <a:pt x="286378" y="515495"/>
                    </a:lnTo>
                    <a:lnTo>
                      <a:pt x="70416" y="517504"/>
                    </a:lnTo>
                    <a:lnTo>
                      <a:pt x="180112" y="373228"/>
                    </a:lnTo>
                    <a:lnTo>
                      <a:pt x="365903" y="374734"/>
                    </a:lnTo>
                    <a:close/>
                  </a:path>
                </a:pathLst>
              </a:custGeom>
              <a:solidFill>
                <a:srgbClr val="429B4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pic>
            <p:nvPicPr>
              <p:cNvPr id="39" name="图片 38">
                <a:extLst>
                  <a:ext uri="{FF2B5EF4-FFF2-40B4-BE49-F238E27FC236}">
                    <a16:creationId xmlns:a16="http://schemas.microsoft.com/office/drawing/2014/main" id="{ACD122F6-9267-4BB0-994E-7DF78F4068F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997309" y="253690"/>
                <a:ext cx="448287" cy="448287"/>
              </a:xfrm>
              <a:prstGeom prst="roundRect">
                <a:avLst>
                  <a:gd name="adj" fmla="val 50000"/>
                </a:avLst>
              </a:prstGeom>
              <a:ln w="6350">
                <a:solidFill>
                  <a:schemeClr val="bg1"/>
                </a:solidFill>
              </a:ln>
            </p:spPr>
          </p:pic>
        </p:grpSp>
        <p:sp>
          <p:nvSpPr>
            <p:cNvPr id="37" name="TextBox 14">
              <a:extLst>
                <a:ext uri="{FF2B5EF4-FFF2-40B4-BE49-F238E27FC236}">
                  <a16:creationId xmlns:a16="http://schemas.microsoft.com/office/drawing/2014/main" id="{E30BEC3E-4C11-4FA5-BA3E-5175A5D0FEC6}"/>
                </a:ext>
              </a:extLst>
            </p:cNvPr>
            <p:cNvSpPr txBox="1"/>
            <p:nvPr>
              <p:custDataLst>
                <p:tags r:id="rId33"/>
              </p:custDataLst>
            </p:nvPr>
          </p:nvSpPr>
          <p:spPr>
            <a:xfrm>
              <a:off x="11633627" y="357475"/>
              <a:ext cx="485803" cy="240716"/>
            </a:xfrm>
            <a:custGeom>
              <a:avLst/>
              <a:gdLst/>
              <a:ahLst/>
              <a:cxnLst/>
              <a:rect l="l" t="t" r="r" b="b"/>
              <a:pathLst>
                <a:path w="485803" h="240716">
                  <a:moveTo>
                    <a:pt x="413794" y="145561"/>
                  </a:moveTo>
                  <a:lnTo>
                    <a:pt x="413794" y="201368"/>
                  </a:lnTo>
                  <a:lnTo>
                    <a:pt x="458543" y="201368"/>
                  </a:lnTo>
                  <a:lnTo>
                    <a:pt x="458543" y="145561"/>
                  </a:lnTo>
                  <a:close/>
                  <a:moveTo>
                    <a:pt x="300123" y="145561"/>
                  </a:moveTo>
                  <a:lnTo>
                    <a:pt x="300123" y="201368"/>
                  </a:lnTo>
                  <a:lnTo>
                    <a:pt x="342042" y="201368"/>
                  </a:lnTo>
                  <a:lnTo>
                    <a:pt x="342042" y="145561"/>
                  </a:lnTo>
                  <a:close/>
                  <a:moveTo>
                    <a:pt x="386019" y="118300"/>
                  </a:moveTo>
                  <a:lnTo>
                    <a:pt x="485803" y="118300"/>
                  </a:lnTo>
                  <a:lnTo>
                    <a:pt x="485803" y="228371"/>
                  </a:lnTo>
                  <a:lnTo>
                    <a:pt x="386019" y="228371"/>
                  </a:lnTo>
                  <a:close/>
                  <a:moveTo>
                    <a:pt x="272862" y="118300"/>
                  </a:moveTo>
                  <a:lnTo>
                    <a:pt x="369560" y="118300"/>
                  </a:lnTo>
                  <a:lnTo>
                    <a:pt x="369560" y="228371"/>
                  </a:lnTo>
                  <a:lnTo>
                    <a:pt x="272862" y="228371"/>
                  </a:lnTo>
                  <a:close/>
                  <a:moveTo>
                    <a:pt x="324297" y="33947"/>
                  </a:moveTo>
                  <a:lnTo>
                    <a:pt x="324297" y="71752"/>
                  </a:lnTo>
                  <a:lnTo>
                    <a:pt x="434111" y="71752"/>
                  </a:lnTo>
                  <a:lnTo>
                    <a:pt x="434111" y="33947"/>
                  </a:lnTo>
                  <a:close/>
                  <a:moveTo>
                    <a:pt x="294979" y="7201"/>
                  </a:moveTo>
                  <a:lnTo>
                    <a:pt x="463429" y="7201"/>
                  </a:lnTo>
                  <a:lnTo>
                    <a:pt x="463429" y="98498"/>
                  </a:lnTo>
                  <a:lnTo>
                    <a:pt x="294979" y="98498"/>
                  </a:lnTo>
                  <a:close/>
                  <a:moveTo>
                    <a:pt x="56578" y="1286"/>
                  </a:moveTo>
                  <a:lnTo>
                    <a:pt x="86153" y="10287"/>
                  </a:lnTo>
                  <a:cubicBezTo>
                    <a:pt x="82553" y="20574"/>
                    <a:pt x="78995" y="29832"/>
                    <a:pt x="75480" y="38062"/>
                  </a:cubicBezTo>
                  <a:cubicBezTo>
                    <a:pt x="71966" y="46291"/>
                    <a:pt x="68408" y="54264"/>
                    <a:pt x="64808" y="61979"/>
                  </a:cubicBezTo>
                  <a:lnTo>
                    <a:pt x="64808" y="239172"/>
                  </a:lnTo>
                  <a:lnTo>
                    <a:pt x="35490" y="239172"/>
                  </a:lnTo>
                  <a:lnTo>
                    <a:pt x="35490" y="116757"/>
                  </a:lnTo>
                  <a:cubicBezTo>
                    <a:pt x="33604" y="119672"/>
                    <a:pt x="31632" y="122672"/>
                    <a:pt x="29575" y="125758"/>
                  </a:cubicBezTo>
                  <a:cubicBezTo>
                    <a:pt x="27517" y="128844"/>
                    <a:pt x="25374" y="131930"/>
                    <a:pt x="23145" y="135017"/>
                  </a:cubicBezTo>
                  <a:lnTo>
                    <a:pt x="0" y="119072"/>
                  </a:lnTo>
                  <a:cubicBezTo>
                    <a:pt x="5143" y="111185"/>
                    <a:pt x="10329" y="102570"/>
                    <a:pt x="15559" y="93226"/>
                  </a:cubicBezTo>
                  <a:cubicBezTo>
                    <a:pt x="20788" y="83882"/>
                    <a:pt x="25888" y="74152"/>
                    <a:pt x="30861" y="64036"/>
                  </a:cubicBezTo>
                  <a:cubicBezTo>
                    <a:pt x="35833" y="53921"/>
                    <a:pt x="40505" y="43548"/>
                    <a:pt x="44877" y="32918"/>
                  </a:cubicBezTo>
                  <a:cubicBezTo>
                    <a:pt x="49249" y="22288"/>
                    <a:pt x="53149" y="11744"/>
                    <a:pt x="56578" y="1286"/>
                  </a:cubicBezTo>
                  <a:close/>
                  <a:moveTo>
                    <a:pt x="120100" y="0"/>
                  </a:moveTo>
                  <a:lnTo>
                    <a:pt x="148647" y="8229"/>
                  </a:lnTo>
                  <a:cubicBezTo>
                    <a:pt x="146932" y="13030"/>
                    <a:pt x="145261" y="17616"/>
                    <a:pt x="143632" y="21988"/>
                  </a:cubicBezTo>
                  <a:cubicBezTo>
                    <a:pt x="142003" y="26360"/>
                    <a:pt x="140331" y="30689"/>
                    <a:pt x="138617" y="34975"/>
                  </a:cubicBezTo>
                  <a:lnTo>
                    <a:pt x="235057" y="34975"/>
                  </a:lnTo>
                  <a:lnTo>
                    <a:pt x="235057" y="64036"/>
                  </a:lnTo>
                  <a:lnTo>
                    <a:pt x="159962" y="64036"/>
                  </a:lnTo>
                  <a:lnTo>
                    <a:pt x="159962" y="96183"/>
                  </a:lnTo>
                  <a:lnTo>
                    <a:pt x="222456" y="96183"/>
                  </a:lnTo>
                  <a:lnTo>
                    <a:pt x="222456" y="124987"/>
                  </a:lnTo>
                  <a:lnTo>
                    <a:pt x="159962" y="124987"/>
                  </a:lnTo>
                  <a:lnTo>
                    <a:pt x="159962" y="158934"/>
                  </a:lnTo>
                  <a:lnTo>
                    <a:pt x="227857" y="158934"/>
                  </a:lnTo>
                  <a:lnTo>
                    <a:pt x="227857" y="189023"/>
                  </a:lnTo>
                  <a:lnTo>
                    <a:pt x="159962" y="189023"/>
                  </a:lnTo>
                  <a:lnTo>
                    <a:pt x="159962" y="240716"/>
                  </a:lnTo>
                  <a:lnTo>
                    <a:pt x="130644" y="240716"/>
                  </a:lnTo>
                  <a:lnTo>
                    <a:pt x="130644" y="64036"/>
                  </a:lnTo>
                  <a:lnTo>
                    <a:pt x="125501" y="64036"/>
                  </a:lnTo>
                  <a:cubicBezTo>
                    <a:pt x="120529" y="73980"/>
                    <a:pt x="115085" y="83496"/>
                    <a:pt x="109170" y="92583"/>
                  </a:cubicBezTo>
                  <a:cubicBezTo>
                    <a:pt x="103255" y="101670"/>
                    <a:pt x="96526" y="110671"/>
                    <a:pt x="88982" y="119586"/>
                  </a:cubicBezTo>
                  <a:lnTo>
                    <a:pt x="66865" y="100812"/>
                  </a:lnTo>
                  <a:cubicBezTo>
                    <a:pt x="72180" y="94297"/>
                    <a:pt x="77366" y="87139"/>
                    <a:pt x="82424" y="79338"/>
                  </a:cubicBezTo>
                  <a:cubicBezTo>
                    <a:pt x="87482" y="71537"/>
                    <a:pt x="92282" y="63308"/>
                    <a:pt x="96826" y="54649"/>
                  </a:cubicBezTo>
                  <a:cubicBezTo>
                    <a:pt x="101369" y="45991"/>
                    <a:pt x="105613" y="37033"/>
                    <a:pt x="109556" y="27775"/>
                  </a:cubicBezTo>
                  <a:cubicBezTo>
                    <a:pt x="113499" y="18516"/>
                    <a:pt x="117014" y="9258"/>
                    <a:pt x="120100" y="0"/>
                  </a:cubicBezTo>
                  <a:close/>
                </a:path>
              </a:pathLst>
            </a:custGeom>
            <a:solidFill>
              <a:srgbClr val="429B41"/>
            </a:solidFill>
            <a:ln>
              <a:noFill/>
            </a:ln>
            <a:effectLst>
              <a:glow>
                <a:srgbClr val="000000"/>
              </a:glo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353431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0">
        <p159:morph option="byObject"/>
      </p:transition>
    </mc:Choice>
    <mc:Fallback xmlns="">
      <p:transition spd="slow" advClick="0" advTm="0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A-图片 2">
            <a:extLst>
              <a:ext uri="{FF2B5EF4-FFF2-40B4-BE49-F238E27FC236}">
                <a16:creationId xmlns:a16="http://schemas.microsoft.com/office/drawing/2014/main" id="{936929EB-6C57-4F4D-9FE1-1ADE534F92C6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2825000">
            <a:off x="3986472" y="625033"/>
            <a:ext cx="1686941" cy="1686940"/>
          </a:xfrm>
          <a:prstGeom prst="rect">
            <a:avLst/>
          </a:prstGeom>
        </p:spPr>
      </p:pic>
      <p:pic>
        <p:nvPicPr>
          <p:cNvPr id="77" name="PA-图片 2">
            <a:extLst>
              <a:ext uri="{FF2B5EF4-FFF2-40B4-BE49-F238E27FC236}">
                <a16:creationId xmlns:a16="http://schemas.microsoft.com/office/drawing/2014/main" id="{8B61A796-806C-449C-86DC-A5C291F9577A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100000">
            <a:off x="4427061" y="625033"/>
            <a:ext cx="1686941" cy="1686940"/>
          </a:xfrm>
          <a:prstGeom prst="rect">
            <a:avLst/>
          </a:prstGeom>
        </p:spPr>
      </p:pic>
      <p:pic>
        <p:nvPicPr>
          <p:cNvPr id="78" name="PA-图片 2">
            <a:extLst>
              <a:ext uri="{FF2B5EF4-FFF2-40B4-BE49-F238E27FC236}">
                <a16:creationId xmlns:a16="http://schemas.microsoft.com/office/drawing/2014/main" id="{D732C0C0-45F1-468E-BE67-6E5288D121C9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125000">
            <a:off x="4865116" y="625033"/>
            <a:ext cx="1686941" cy="1686940"/>
          </a:xfrm>
          <a:prstGeom prst="rect">
            <a:avLst/>
          </a:prstGeom>
        </p:spPr>
      </p:pic>
      <p:pic>
        <p:nvPicPr>
          <p:cNvPr id="79" name="PA-图片 2">
            <a:extLst>
              <a:ext uri="{FF2B5EF4-FFF2-40B4-BE49-F238E27FC236}">
                <a16:creationId xmlns:a16="http://schemas.microsoft.com/office/drawing/2014/main" id="{E5D7B333-DCCC-4679-B988-E1C9F74F9A9B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750000">
            <a:off x="5303174" y="625032"/>
            <a:ext cx="1686940" cy="1686941"/>
          </a:xfrm>
          <a:prstGeom prst="rect">
            <a:avLst/>
          </a:prstGeom>
        </p:spPr>
      </p:pic>
      <p:pic>
        <p:nvPicPr>
          <p:cNvPr id="80" name="PA-图片 2">
            <a:extLst>
              <a:ext uri="{FF2B5EF4-FFF2-40B4-BE49-F238E27FC236}">
                <a16:creationId xmlns:a16="http://schemas.microsoft.com/office/drawing/2014/main" id="{36E5EB47-E3ED-46E3-960B-E6F33511B346}"/>
              </a:ext>
            </a:extLst>
          </p:cNvPr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50000">
            <a:off x="5741228" y="625033"/>
            <a:ext cx="1686941" cy="1686940"/>
          </a:xfrm>
          <a:prstGeom prst="rect">
            <a:avLst/>
          </a:prstGeom>
        </p:spPr>
      </p:pic>
      <p:pic>
        <p:nvPicPr>
          <p:cNvPr id="81" name="PA-图片 2">
            <a:extLst>
              <a:ext uri="{FF2B5EF4-FFF2-40B4-BE49-F238E27FC236}">
                <a16:creationId xmlns:a16="http://schemas.microsoft.com/office/drawing/2014/main" id="{077D172D-5C29-4602-8959-13CF018502CC}"/>
              </a:ext>
            </a:extLst>
          </p:cNvPr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6179286" y="625033"/>
            <a:ext cx="1686941" cy="1686940"/>
          </a:xfrm>
          <a:prstGeom prst="rect">
            <a:avLst/>
          </a:prstGeom>
        </p:spPr>
      </p:pic>
      <p:pic>
        <p:nvPicPr>
          <p:cNvPr id="82" name="PA-图片 2">
            <a:extLst>
              <a:ext uri="{FF2B5EF4-FFF2-40B4-BE49-F238E27FC236}">
                <a16:creationId xmlns:a16="http://schemas.microsoft.com/office/drawing/2014/main" id="{8E09CF8C-F646-4A66-8800-FA491334EAF5}"/>
              </a:ext>
            </a:extLst>
          </p:cNvPr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725000">
            <a:off x="6518590" y="722389"/>
            <a:ext cx="1686940" cy="1686941"/>
          </a:xfrm>
          <a:prstGeom prst="rect">
            <a:avLst/>
          </a:prstGeom>
        </p:spPr>
      </p:pic>
      <p:pic>
        <p:nvPicPr>
          <p:cNvPr id="83" name="PA-图片 2">
            <a:extLst>
              <a:ext uri="{FF2B5EF4-FFF2-40B4-BE49-F238E27FC236}">
                <a16:creationId xmlns:a16="http://schemas.microsoft.com/office/drawing/2014/main" id="{5D24EF8A-221E-4003-AA01-3B4C27921742}"/>
              </a:ext>
            </a:extLst>
          </p:cNvPr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5000">
            <a:off x="6403948" y="1129645"/>
            <a:ext cx="1686941" cy="1686940"/>
          </a:xfrm>
          <a:prstGeom prst="rect">
            <a:avLst/>
          </a:prstGeom>
        </p:spPr>
      </p:pic>
      <p:pic>
        <p:nvPicPr>
          <p:cNvPr id="84" name="PA-图片 2">
            <a:extLst>
              <a:ext uri="{FF2B5EF4-FFF2-40B4-BE49-F238E27FC236}">
                <a16:creationId xmlns:a16="http://schemas.microsoft.com/office/drawing/2014/main" id="{0AA77E14-10C1-41A2-8492-C73466B4F9E7}"/>
              </a:ext>
            </a:extLst>
          </p:cNvPr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50000">
            <a:off x="6179306" y="1506208"/>
            <a:ext cx="1686941" cy="1686940"/>
          </a:xfrm>
          <a:prstGeom prst="rect">
            <a:avLst/>
          </a:prstGeom>
        </p:spPr>
      </p:pic>
      <p:pic>
        <p:nvPicPr>
          <p:cNvPr id="85" name="PA-图片 2">
            <a:extLst>
              <a:ext uri="{FF2B5EF4-FFF2-40B4-BE49-F238E27FC236}">
                <a16:creationId xmlns:a16="http://schemas.microsoft.com/office/drawing/2014/main" id="{65CDEA2F-9A01-43D0-B094-1F3FDA8E0C0A}"/>
              </a:ext>
            </a:extLst>
          </p:cNvPr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5969163" y="1888846"/>
            <a:ext cx="1686940" cy="1686941"/>
          </a:xfrm>
          <a:prstGeom prst="rect">
            <a:avLst/>
          </a:prstGeom>
        </p:spPr>
      </p:pic>
      <p:pic>
        <p:nvPicPr>
          <p:cNvPr id="86" name="PA-图片 2">
            <a:extLst>
              <a:ext uri="{FF2B5EF4-FFF2-40B4-BE49-F238E27FC236}">
                <a16:creationId xmlns:a16="http://schemas.microsoft.com/office/drawing/2014/main" id="{6F60DEC3-C0DA-439A-9E0A-9BFF194BC4DD}"/>
              </a:ext>
            </a:extLst>
          </p:cNvPr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550000">
            <a:off x="5774036" y="2282053"/>
            <a:ext cx="1686940" cy="1686941"/>
          </a:xfrm>
          <a:prstGeom prst="rect">
            <a:avLst/>
          </a:prstGeom>
        </p:spPr>
      </p:pic>
      <p:pic>
        <p:nvPicPr>
          <p:cNvPr id="87" name="PA-图片 2">
            <a:extLst>
              <a:ext uri="{FF2B5EF4-FFF2-40B4-BE49-F238E27FC236}">
                <a16:creationId xmlns:a16="http://schemas.microsoft.com/office/drawing/2014/main" id="{CDA6FAF8-A8FB-4557-A3A0-EBEE53010213}"/>
              </a:ext>
            </a:extLst>
          </p:cNvPr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775000">
            <a:off x="5598771" y="2683653"/>
            <a:ext cx="1686941" cy="1686940"/>
          </a:xfrm>
          <a:prstGeom prst="rect">
            <a:avLst/>
          </a:prstGeom>
        </p:spPr>
      </p:pic>
      <p:pic>
        <p:nvPicPr>
          <p:cNvPr id="88" name="PA-图片 2">
            <a:extLst>
              <a:ext uri="{FF2B5EF4-FFF2-40B4-BE49-F238E27FC236}">
                <a16:creationId xmlns:a16="http://schemas.microsoft.com/office/drawing/2014/main" id="{0BBC6129-9C1A-44DF-8BF3-26995A6B7665}"/>
              </a:ext>
            </a:extLst>
          </p:cNvPr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500000">
            <a:off x="5447704" y="3093412"/>
            <a:ext cx="1686940" cy="1686941"/>
          </a:xfrm>
          <a:prstGeom prst="rect">
            <a:avLst/>
          </a:prstGeom>
        </p:spPr>
      </p:pic>
      <p:pic>
        <p:nvPicPr>
          <p:cNvPr id="89" name="PA-图片 2">
            <a:extLst>
              <a:ext uri="{FF2B5EF4-FFF2-40B4-BE49-F238E27FC236}">
                <a16:creationId xmlns:a16="http://schemas.microsoft.com/office/drawing/2014/main" id="{9E858AF6-01DE-4FD4-B739-90E0098F1972}"/>
              </a:ext>
            </a:extLst>
          </p:cNvPr>
          <p:cNvPicPr>
            <a:picLocks noChangeAspect="1"/>
          </p:cNvPicPr>
          <p:nvPr>
            <p:custDataLst>
              <p:tags r:id="rId14"/>
            </p:custDataLst>
          </p:nvPr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425000">
            <a:off x="5323152" y="3513535"/>
            <a:ext cx="1686940" cy="1686941"/>
          </a:xfrm>
          <a:prstGeom prst="rect">
            <a:avLst/>
          </a:prstGeom>
        </p:spPr>
      </p:pic>
      <p:pic>
        <p:nvPicPr>
          <p:cNvPr id="90" name="PA-图片 2">
            <a:extLst>
              <a:ext uri="{FF2B5EF4-FFF2-40B4-BE49-F238E27FC236}">
                <a16:creationId xmlns:a16="http://schemas.microsoft.com/office/drawing/2014/main" id="{C8377B95-C633-4093-8529-68AA3F7EC966}"/>
              </a:ext>
            </a:extLst>
          </p:cNvPr>
          <p:cNvPicPr>
            <a:picLocks noChangeAspect="1"/>
          </p:cNvPicPr>
          <p:nvPr>
            <p:custDataLst>
              <p:tags r:id="rId15"/>
            </p:custDataLst>
          </p:nvPr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375000">
            <a:off x="5229566" y="3942292"/>
            <a:ext cx="1686940" cy="1686941"/>
          </a:xfrm>
          <a:prstGeom prst="rect">
            <a:avLst/>
          </a:prstGeom>
        </p:spPr>
      </p:pic>
      <p:pic>
        <p:nvPicPr>
          <p:cNvPr id="91" name="PA-图片 2">
            <a:extLst>
              <a:ext uri="{FF2B5EF4-FFF2-40B4-BE49-F238E27FC236}">
                <a16:creationId xmlns:a16="http://schemas.microsoft.com/office/drawing/2014/main" id="{C2C9A064-4613-429D-B9CB-67A21D1A834C}"/>
              </a:ext>
            </a:extLst>
          </p:cNvPr>
          <p:cNvPicPr>
            <a:picLocks noChangeAspect="1"/>
          </p:cNvPicPr>
          <p:nvPr>
            <p:custDataLst>
              <p:tags r:id="rId16"/>
            </p:custDataLst>
          </p:nvPr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475000">
            <a:off x="5172287" y="4376350"/>
            <a:ext cx="1686941" cy="1686940"/>
          </a:xfrm>
          <a:prstGeom prst="rect">
            <a:avLst/>
          </a:prstGeom>
        </p:spPr>
      </p:pic>
      <p:pic>
        <p:nvPicPr>
          <p:cNvPr id="92" name="PA-图片 2">
            <a:extLst>
              <a:ext uri="{FF2B5EF4-FFF2-40B4-BE49-F238E27FC236}">
                <a16:creationId xmlns:a16="http://schemas.microsoft.com/office/drawing/2014/main" id="{264298F9-C281-4638-84B2-0237D3F91F54}"/>
              </a:ext>
            </a:extLst>
          </p:cNvPr>
          <p:cNvPicPr>
            <a:picLocks noChangeAspect="1"/>
          </p:cNvPicPr>
          <p:nvPr>
            <p:custDataLst>
              <p:tags r:id="rId17"/>
            </p:custDataLst>
          </p:nvPr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2150000">
            <a:off x="5096385" y="4754373"/>
            <a:ext cx="1686941" cy="1686940"/>
          </a:xfrm>
          <a:prstGeom prst="rect">
            <a:avLst/>
          </a:prstGeom>
        </p:spPr>
      </p:pic>
      <p:pic>
        <p:nvPicPr>
          <p:cNvPr id="93" name="PA-图片 2">
            <a:extLst>
              <a:ext uri="{FF2B5EF4-FFF2-40B4-BE49-F238E27FC236}">
                <a16:creationId xmlns:a16="http://schemas.microsoft.com/office/drawing/2014/main" id="{024FBD42-896A-48CA-A8CE-924BED5F6884}"/>
              </a:ext>
            </a:extLst>
          </p:cNvPr>
          <p:cNvPicPr>
            <a:picLocks noChangeAspect="1"/>
          </p:cNvPicPr>
          <p:nvPr>
            <p:custDataLst>
              <p:tags r:id="rId18"/>
            </p:custDataLst>
          </p:nvPr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225000">
            <a:off x="4776594" y="4637131"/>
            <a:ext cx="1686940" cy="1686941"/>
          </a:xfrm>
          <a:prstGeom prst="rect">
            <a:avLst/>
          </a:prstGeom>
        </p:spPr>
      </p:pic>
      <p:pic>
        <p:nvPicPr>
          <p:cNvPr id="94" name="PA-图片 2">
            <a:extLst>
              <a:ext uri="{FF2B5EF4-FFF2-40B4-BE49-F238E27FC236}">
                <a16:creationId xmlns:a16="http://schemas.microsoft.com/office/drawing/2014/main" id="{214A218A-4B9B-4912-B5D6-00C60ABFE202}"/>
              </a:ext>
            </a:extLst>
          </p:cNvPr>
          <p:cNvPicPr>
            <a:picLocks noChangeAspect="1"/>
          </p:cNvPicPr>
          <p:nvPr>
            <p:custDataLst>
              <p:tags r:id="rId19"/>
            </p:custDataLst>
          </p:nvPr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5525000">
            <a:off x="4812506" y="4200773"/>
            <a:ext cx="1686940" cy="1686941"/>
          </a:xfrm>
          <a:prstGeom prst="rect">
            <a:avLst/>
          </a:prstGeom>
        </p:spPr>
      </p:pic>
      <p:pic>
        <p:nvPicPr>
          <p:cNvPr id="95" name="PA-图片 2">
            <a:extLst>
              <a:ext uri="{FF2B5EF4-FFF2-40B4-BE49-F238E27FC236}">
                <a16:creationId xmlns:a16="http://schemas.microsoft.com/office/drawing/2014/main" id="{5BA811BD-6C6C-4E7C-A0F6-19F59E615D97}"/>
              </a:ext>
            </a:extLst>
          </p:cNvPr>
          <p:cNvPicPr>
            <a:picLocks noChangeAspect="1"/>
          </p:cNvPicPr>
          <p:nvPr>
            <p:custDataLst>
              <p:tags r:id="rId20"/>
            </p:custDataLst>
          </p:nvPr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450000">
            <a:off x="4889413" y="3769110"/>
            <a:ext cx="1686941" cy="1686940"/>
          </a:xfrm>
          <a:prstGeom prst="rect">
            <a:avLst/>
          </a:prstGeom>
        </p:spPr>
      </p:pic>
      <p:pic>
        <p:nvPicPr>
          <p:cNvPr id="96" name="PA-图片 2">
            <a:extLst>
              <a:ext uri="{FF2B5EF4-FFF2-40B4-BE49-F238E27FC236}">
                <a16:creationId xmlns:a16="http://schemas.microsoft.com/office/drawing/2014/main" id="{18E81E4A-18D9-4FFA-81C6-9A3F5531D94A}"/>
              </a:ext>
            </a:extLst>
          </p:cNvPr>
          <p:cNvPicPr>
            <a:picLocks noChangeAspect="1"/>
          </p:cNvPicPr>
          <p:nvPr>
            <p:custDataLst>
              <p:tags r:id="rId21"/>
            </p:custDataLst>
          </p:nvPr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075000">
            <a:off x="5000653" y="3344847"/>
            <a:ext cx="1686940" cy="1686941"/>
          </a:xfrm>
          <a:prstGeom prst="rect">
            <a:avLst/>
          </a:prstGeom>
        </p:spPr>
      </p:pic>
      <p:pic>
        <p:nvPicPr>
          <p:cNvPr id="97" name="PA-图片 2">
            <a:extLst>
              <a:ext uri="{FF2B5EF4-FFF2-40B4-BE49-F238E27FC236}">
                <a16:creationId xmlns:a16="http://schemas.microsoft.com/office/drawing/2014/main" id="{5A3B8931-341D-458E-A782-CC2F7534C4C3}"/>
              </a:ext>
            </a:extLst>
          </p:cNvPr>
          <p:cNvPicPr>
            <a:picLocks noChangeAspect="1"/>
          </p:cNvPicPr>
          <p:nvPr>
            <p:custDataLst>
              <p:tags r:id="rId22"/>
            </p:custDataLst>
          </p:nvPr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700000">
            <a:off x="5139898" y="2930575"/>
            <a:ext cx="1686940" cy="1686941"/>
          </a:xfrm>
          <a:prstGeom prst="rect">
            <a:avLst/>
          </a:prstGeom>
        </p:spPr>
      </p:pic>
      <p:pic>
        <p:nvPicPr>
          <p:cNvPr id="98" name="PA-图片 2">
            <a:extLst>
              <a:ext uri="{FF2B5EF4-FFF2-40B4-BE49-F238E27FC236}">
                <a16:creationId xmlns:a16="http://schemas.microsoft.com/office/drawing/2014/main" id="{320DC0BB-B8AF-40BC-BBA5-B08B78BBF1A0}"/>
              </a:ext>
            </a:extLst>
          </p:cNvPr>
          <p:cNvPicPr>
            <a:picLocks noChangeAspect="1"/>
          </p:cNvPicPr>
          <p:nvPr>
            <p:custDataLst>
              <p:tags r:id="rId23"/>
            </p:custDataLst>
          </p:nvPr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875000">
            <a:off x="5303277" y="2523619"/>
            <a:ext cx="1686940" cy="1686941"/>
          </a:xfrm>
          <a:prstGeom prst="rect">
            <a:avLst/>
          </a:prstGeom>
        </p:spPr>
      </p:pic>
      <p:pic>
        <p:nvPicPr>
          <p:cNvPr id="99" name="PA-图片 2">
            <a:extLst>
              <a:ext uri="{FF2B5EF4-FFF2-40B4-BE49-F238E27FC236}">
                <a16:creationId xmlns:a16="http://schemas.microsoft.com/office/drawing/2014/main" id="{F4801187-769A-45DC-A9F7-82FA7A52EBF8}"/>
              </a:ext>
            </a:extLst>
          </p:cNvPr>
          <p:cNvPicPr>
            <a:picLocks noChangeAspect="1"/>
          </p:cNvPicPr>
          <p:nvPr>
            <p:custDataLst>
              <p:tags r:id="rId24"/>
            </p:custDataLst>
          </p:nvPr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5487090" y="2125114"/>
            <a:ext cx="1686940" cy="1686941"/>
          </a:xfrm>
          <a:prstGeom prst="rect">
            <a:avLst/>
          </a:prstGeom>
        </p:spPr>
      </p:pic>
      <p:pic>
        <p:nvPicPr>
          <p:cNvPr id="100" name="PA-图片 2">
            <a:extLst>
              <a:ext uri="{FF2B5EF4-FFF2-40B4-BE49-F238E27FC236}">
                <a16:creationId xmlns:a16="http://schemas.microsoft.com/office/drawing/2014/main" id="{DB325881-267E-433D-9CE7-851079C91478}"/>
              </a:ext>
            </a:extLst>
          </p:cNvPr>
          <p:cNvPicPr>
            <a:picLocks noChangeAspect="1"/>
          </p:cNvPicPr>
          <p:nvPr>
            <p:custDataLst>
              <p:tags r:id="rId25"/>
            </p:custDataLst>
          </p:nvPr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8214" y="1735898"/>
            <a:ext cx="1686941" cy="1686940"/>
          </a:xfrm>
          <a:prstGeom prst="rect">
            <a:avLst/>
          </a:prstGeom>
        </p:spPr>
      </p:pic>
      <p:pic>
        <p:nvPicPr>
          <p:cNvPr id="101" name="PA-图片 2">
            <a:extLst>
              <a:ext uri="{FF2B5EF4-FFF2-40B4-BE49-F238E27FC236}">
                <a16:creationId xmlns:a16="http://schemas.microsoft.com/office/drawing/2014/main" id="{E476BA57-737A-4830-AC3F-80523E6CEC7E}"/>
              </a:ext>
            </a:extLst>
          </p:cNvPr>
          <p:cNvPicPr>
            <a:picLocks noChangeAspect="1"/>
          </p:cNvPicPr>
          <p:nvPr>
            <p:custDataLst>
              <p:tags r:id="rId26"/>
            </p:custDataLst>
          </p:nvPr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575000">
            <a:off x="5904871" y="1354701"/>
            <a:ext cx="1686941" cy="1686940"/>
          </a:xfrm>
          <a:prstGeom prst="rect">
            <a:avLst/>
          </a:prstGeom>
        </p:spPr>
      </p:pic>
      <p:pic>
        <p:nvPicPr>
          <p:cNvPr id="102" name="PA-图片 2">
            <a:extLst>
              <a:ext uri="{FF2B5EF4-FFF2-40B4-BE49-F238E27FC236}">
                <a16:creationId xmlns:a16="http://schemas.microsoft.com/office/drawing/2014/main" id="{5DB86741-B276-48F4-A3C3-77C91C823E81}"/>
              </a:ext>
            </a:extLst>
          </p:cNvPr>
          <p:cNvPicPr>
            <a:picLocks noChangeAspect="1"/>
          </p:cNvPicPr>
          <p:nvPr>
            <p:custDataLst>
              <p:tags r:id="rId27"/>
            </p:custDataLst>
          </p:nvPr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925000">
            <a:off x="6134533" y="982203"/>
            <a:ext cx="1686941" cy="1686940"/>
          </a:xfrm>
          <a:prstGeom prst="rect">
            <a:avLst/>
          </a:prstGeom>
        </p:spPr>
      </p:pic>
      <p:pic>
        <p:nvPicPr>
          <p:cNvPr id="103" name="PA-图片 2">
            <a:extLst>
              <a:ext uri="{FF2B5EF4-FFF2-40B4-BE49-F238E27FC236}">
                <a16:creationId xmlns:a16="http://schemas.microsoft.com/office/drawing/2014/main" id="{7AE3A02D-68A0-42E6-B0BB-1E58CA8DC037}"/>
              </a:ext>
            </a:extLst>
          </p:cNvPr>
          <p:cNvPicPr>
            <a:picLocks noChangeAspect="1"/>
          </p:cNvPicPr>
          <p:nvPr>
            <p:custDataLst>
              <p:tags r:id="rId28"/>
            </p:custDataLst>
          </p:nvPr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900000">
            <a:off x="5738381" y="959132"/>
            <a:ext cx="1686941" cy="1686940"/>
          </a:xfrm>
          <a:prstGeom prst="rect">
            <a:avLst/>
          </a:prstGeom>
        </p:spPr>
      </p:pic>
      <p:pic>
        <p:nvPicPr>
          <p:cNvPr id="104" name="PA-图片 2">
            <a:extLst>
              <a:ext uri="{FF2B5EF4-FFF2-40B4-BE49-F238E27FC236}">
                <a16:creationId xmlns:a16="http://schemas.microsoft.com/office/drawing/2014/main" id="{21637113-DF75-42DE-84DC-BE5DD4E7D59F}"/>
              </a:ext>
            </a:extLst>
          </p:cNvPr>
          <p:cNvPicPr>
            <a:picLocks noChangeAspect="1"/>
          </p:cNvPicPr>
          <p:nvPr>
            <p:custDataLst>
              <p:tags r:id="rId29"/>
            </p:custDataLst>
          </p:nvPr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850000">
            <a:off x="5299322" y="959131"/>
            <a:ext cx="1686940" cy="1686941"/>
          </a:xfrm>
          <a:prstGeom prst="rect">
            <a:avLst/>
          </a:prstGeom>
        </p:spPr>
      </p:pic>
      <p:pic>
        <p:nvPicPr>
          <p:cNvPr id="105" name="PA-图片 2">
            <a:extLst>
              <a:ext uri="{FF2B5EF4-FFF2-40B4-BE49-F238E27FC236}">
                <a16:creationId xmlns:a16="http://schemas.microsoft.com/office/drawing/2014/main" id="{606654D1-815F-4F34-B938-232501E4615C}"/>
              </a:ext>
            </a:extLst>
          </p:cNvPr>
          <p:cNvPicPr>
            <a:picLocks noChangeAspect="1"/>
          </p:cNvPicPr>
          <p:nvPr>
            <p:custDataLst>
              <p:tags r:id="rId30"/>
            </p:custDataLst>
          </p:nvPr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175000">
            <a:off x="4862427" y="959131"/>
            <a:ext cx="1686940" cy="1686941"/>
          </a:xfrm>
          <a:prstGeom prst="rect">
            <a:avLst/>
          </a:prstGeom>
        </p:spPr>
      </p:pic>
      <p:pic>
        <p:nvPicPr>
          <p:cNvPr id="106" name="PA-图片 2">
            <a:extLst>
              <a:ext uri="{FF2B5EF4-FFF2-40B4-BE49-F238E27FC236}">
                <a16:creationId xmlns:a16="http://schemas.microsoft.com/office/drawing/2014/main" id="{48B6314F-352E-4E8E-B816-56746803575A}"/>
              </a:ext>
            </a:extLst>
          </p:cNvPr>
          <p:cNvPicPr>
            <a:picLocks noChangeAspect="1"/>
          </p:cNvPicPr>
          <p:nvPr>
            <p:custDataLst>
              <p:tags r:id="rId31"/>
            </p:custDataLst>
          </p:nvPr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050000">
            <a:off x="4423368" y="959131"/>
            <a:ext cx="1686940" cy="1686941"/>
          </a:xfrm>
          <a:prstGeom prst="rect">
            <a:avLst/>
          </a:prstGeom>
        </p:spPr>
      </p:pic>
      <p:pic>
        <p:nvPicPr>
          <p:cNvPr id="107" name="PA-图片 2">
            <a:extLst>
              <a:ext uri="{FF2B5EF4-FFF2-40B4-BE49-F238E27FC236}">
                <a16:creationId xmlns:a16="http://schemas.microsoft.com/office/drawing/2014/main" id="{7F05982F-1032-4F84-A009-B39DCBE17DE0}"/>
              </a:ext>
            </a:extLst>
          </p:cNvPr>
          <p:cNvPicPr>
            <a:picLocks noChangeAspect="1"/>
          </p:cNvPicPr>
          <p:nvPr>
            <p:custDataLst>
              <p:tags r:id="rId32"/>
            </p:custDataLst>
          </p:nvPr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75000">
            <a:off x="3986472" y="959132"/>
            <a:ext cx="1686941" cy="1686940"/>
          </a:xfrm>
          <a:prstGeom prst="rect">
            <a:avLst/>
          </a:prstGeom>
        </p:spPr>
      </p:pic>
      <p:grpSp>
        <p:nvGrpSpPr>
          <p:cNvPr id="35" name="水印形状">
            <a:extLst>
              <a:ext uri="{FF2B5EF4-FFF2-40B4-BE49-F238E27FC236}">
                <a16:creationId xmlns:a16="http://schemas.microsoft.com/office/drawing/2014/main" id="{4AD3596F-F41D-442C-AF9A-0BF67EA86F27}"/>
              </a:ext>
            </a:extLst>
          </p:cNvPr>
          <p:cNvGrpSpPr/>
          <p:nvPr/>
        </p:nvGrpSpPr>
        <p:grpSpPr>
          <a:xfrm>
            <a:off x="10421257" y="304729"/>
            <a:ext cx="1538516" cy="287500"/>
            <a:chOff x="9618542" y="253690"/>
            <a:chExt cx="2500888" cy="467337"/>
          </a:xfrm>
        </p:grpSpPr>
        <p:grpSp>
          <p:nvGrpSpPr>
            <p:cNvPr id="36" name="组合 35">
              <a:extLst>
                <a:ext uri="{FF2B5EF4-FFF2-40B4-BE49-F238E27FC236}">
                  <a16:creationId xmlns:a16="http://schemas.microsoft.com/office/drawing/2014/main" id="{6558A090-3FD4-4C4D-BA5F-B99122B91B81}"/>
                </a:ext>
              </a:extLst>
            </p:cNvPr>
            <p:cNvGrpSpPr/>
            <p:nvPr/>
          </p:nvGrpSpPr>
          <p:grpSpPr>
            <a:xfrm>
              <a:off x="9618542" y="253690"/>
              <a:ext cx="1996515" cy="467337"/>
              <a:chOff x="9997309" y="253690"/>
              <a:chExt cx="1996515" cy="467337"/>
            </a:xfrm>
          </p:grpSpPr>
          <p:sp>
            <p:nvSpPr>
              <p:cNvPr id="38" name="任意多边形: 形状 37">
                <a:extLst>
                  <a:ext uri="{FF2B5EF4-FFF2-40B4-BE49-F238E27FC236}">
                    <a16:creationId xmlns:a16="http://schemas.microsoft.com/office/drawing/2014/main" id="{88CE1B33-39EF-4B3D-BFF8-D9EB9FB369E8}"/>
                  </a:ext>
                </a:extLst>
              </p:cNvPr>
              <p:cNvSpPr/>
              <p:nvPr/>
            </p:nvSpPr>
            <p:spPr>
              <a:xfrm>
                <a:off x="10604616" y="272740"/>
                <a:ext cx="1389208" cy="448287"/>
              </a:xfrm>
              <a:custGeom>
                <a:avLst/>
                <a:gdLst>
                  <a:gd name="connsiteX0" fmla="*/ 3151035 w 4878810"/>
                  <a:gd name="connsiteY0" fmla="*/ 775949 h 1574358"/>
                  <a:gd name="connsiteX1" fmla="*/ 3147360 w 4878810"/>
                  <a:gd name="connsiteY1" fmla="*/ 806317 h 1574358"/>
                  <a:gd name="connsiteX2" fmla="*/ 3315097 w 4878810"/>
                  <a:gd name="connsiteY2" fmla="*/ 806317 h 1574358"/>
                  <a:gd name="connsiteX3" fmla="*/ 3318770 w 4878810"/>
                  <a:gd name="connsiteY3" fmla="*/ 775949 h 1574358"/>
                  <a:gd name="connsiteX4" fmla="*/ 2760468 w 4878810"/>
                  <a:gd name="connsiteY4" fmla="*/ 775949 h 1574358"/>
                  <a:gd name="connsiteX5" fmla="*/ 2756795 w 4878810"/>
                  <a:gd name="connsiteY5" fmla="*/ 806317 h 1574358"/>
                  <a:gd name="connsiteX6" fmla="*/ 2922081 w 4878810"/>
                  <a:gd name="connsiteY6" fmla="*/ 806317 h 1574358"/>
                  <a:gd name="connsiteX7" fmla="*/ 2925755 w 4878810"/>
                  <a:gd name="connsiteY7" fmla="*/ 775949 h 1574358"/>
                  <a:gd name="connsiteX8" fmla="*/ 1936108 w 4878810"/>
                  <a:gd name="connsiteY8" fmla="*/ 772810 h 1574358"/>
                  <a:gd name="connsiteX9" fmla="*/ 1921018 w 4878810"/>
                  <a:gd name="connsiteY9" fmla="*/ 869012 h 1574358"/>
                  <a:gd name="connsiteX10" fmla="*/ 2028016 w 4878810"/>
                  <a:gd name="connsiteY10" fmla="*/ 869012 h 1574358"/>
                  <a:gd name="connsiteX11" fmla="*/ 2043104 w 4878810"/>
                  <a:gd name="connsiteY11" fmla="*/ 772810 h 1574358"/>
                  <a:gd name="connsiteX12" fmla="*/ 3165726 w 4878810"/>
                  <a:gd name="connsiteY12" fmla="*/ 672700 h 1574358"/>
                  <a:gd name="connsiteX13" fmla="*/ 3160829 w 4878810"/>
                  <a:gd name="connsiteY13" fmla="*/ 707926 h 1574358"/>
                  <a:gd name="connsiteX14" fmla="*/ 3328564 w 4878810"/>
                  <a:gd name="connsiteY14" fmla="*/ 707926 h 1574358"/>
                  <a:gd name="connsiteX15" fmla="*/ 3333461 w 4878810"/>
                  <a:gd name="connsiteY15" fmla="*/ 672700 h 1574358"/>
                  <a:gd name="connsiteX16" fmla="*/ 2775160 w 4878810"/>
                  <a:gd name="connsiteY16" fmla="*/ 672700 h 1574358"/>
                  <a:gd name="connsiteX17" fmla="*/ 2770263 w 4878810"/>
                  <a:gd name="connsiteY17" fmla="*/ 707926 h 1574358"/>
                  <a:gd name="connsiteX18" fmla="*/ 2935550 w 4878810"/>
                  <a:gd name="connsiteY18" fmla="*/ 707926 h 1574358"/>
                  <a:gd name="connsiteX19" fmla="*/ 2940448 w 4878810"/>
                  <a:gd name="connsiteY19" fmla="*/ 672700 h 1574358"/>
                  <a:gd name="connsiteX20" fmla="*/ 1970402 w 4878810"/>
                  <a:gd name="connsiteY20" fmla="*/ 559439 h 1574358"/>
                  <a:gd name="connsiteX21" fmla="*/ 1955312 w 4878810"/>
                  <a:gd name="connsiteY21" fmla="*/ 655641 h 1574358"/>
                  <a:gd name="connsiteX22" fmla="*/ 2060938 w 4878810"/>
                  <a:gd name="connsiteY22" fmla="*/ 655641 h 1574358"/>
                  <a:gd name="connsiteX23" fmla="*/ 2076026 w 4878810"/>
                  <a:gd name="connsiteY23" fmla="*/ 559439 h 1574358"/>
                  <a:gd name="connsiteX24" fmla="*/ 1532811 w 4878810"/>
                  <a:gd name="connsiteY24" fmla="*/ 431168 h 1574358"/>
                  <a:gd name="connsiteX25" fmla="*/ 1654897 w 4878810"/>
                  <a:gd name="connsiteY25" fmla="*/ 431168 h 1574358"/>
                  <a:gd name="connsiteX26" fmla="*/ 1617860 w 4878810"/>
                  <a:gd name="connsiteY26" fmla="*/ 575472 h 1574358"/>
                  <a:gd name="connsiteX27" fmla="*/ 1586310 w 4878810"/>
                  <a:gd name="connsiteY27" fmla="*/ 640841 h 1574358"/>
                  <a:gd name="connsiteX28" fmla="*/ 1524581 w 4878810"/>
                  <a:gd name="connsiteY28" fmla="*/ 872713 h 1574358"/>
                  <a:gd name="connsiteX29" fmla="*/ 1579451 w 4878810"/>
                  <a:gd name="connsiteY29" fmla="*/ 864079 h 1574358"/>
                  <a:gd name="connsiteX30" fmla="*/ 1598655 w 4878810"/>
                  <a:gd name="connsiteY30" fmla="*/ 630973 h 1574358"/>
                  <a:gd name="connsiteX31" fmla="*/ 1715255 w 4878810"/>
                  <a:gd name="connsiteY31" fmla="*/ 630973 h 1574358"/>
                  <a:gd name="connsiteX32" fmla="*/ 1687819 w 4878810"/>
                  <a:gd name="connsiteY32" fmla="*/ 983715 h 1574358"/>
                  <a:gd name="connsiteX33" fmla="*/ 1569849 w 4878810"/>
                  <a:gd name="connsiteY33" fmla="*/ 983715 h 1574358"/>
                  <a:gd name="connsiteX34" fmla="*/ 1571221 w 4878810"/>
                  <a:gd name="connsiteY34" fmla="*/ 963981 h 1574358"/>
                  <a:gd name="connsiteX35" fmla="*/ 1376432 w 4878810"/>
                  <a:gd name="connsiteY35" fmla="*/ 982481 h 1574358"/>
                  <a:gd name="connsiteX36" fmla="*/ 1392893 w 4878810"/>
                  <a:gd name="connsiteY36" fmla="*/ 875179 h 1574358"/>
                  <a:gd name="connsiteX37" fmla="*/ 3561189 w 4878810"/>
                  <a:gd name="connsiteY37" fmla="*/ 378744 h 1574358"/>
                  <a:gd name="connsiteX38" fmla="*/ 3551395 w 4878810"/>
                  <a:gd name="connsiteY38" fmla="*/ 452841 h 1574358"/>
                  <a:gd name="connsiteX39" fmla="*/ 3196334 w 4878810"/>
                  <a:gd name="connsiteY39" fmla="*/ 460129 h 1574358"/>
                  <a:gd name="connsiteX40" fmla="*/ 3192662 w 4878810"/>
                  <a:gd name="connsiteY40" fmla="*/ 488066 h 1574358"/>
                  <a:gd name="connsiteX41" fmla="*/ 3569760 w 4878810"/>
                  <a:gd name="connsiteY41" fmla="*/ 488066 h 1574358"/>
                  <a:gd name="connsiteX42" fmla="*/ 3558740 w 4878810"/>
                  <a:gd name="connsiteY42" fmla="*/ 567022 h 1574358"/>
                  <a:gd name="connsiteX43" fmla="*/ 3181642 w 4878810"/>
                  <a:gd name="connsiteY43" fmla="*/ 567022 h 1574358"/>
                  <a:gd name="connsiteX44" fmla="*/ 3176745 w 4878810"/>
                  <a:gd name="connsiteY44" fmla="*/ 594960 h 1574358"/>
                  <a:gd name="connsiteX45" fmla="*/ 3530580 w 4878810"/>
                  <a:gd name="connsiteY45" fmla="*/ 594960 h 1574358"/>
                  <a:gd name="connsiteX46" fmla="*/ 3490177 w 4878810"/>
                  <a:gd name="connsiteY46" fmla="*/ 885272 h 1574358"/>
                  <a:gd name="connsiteX47" fmla="*/ 3136343 w 4878810"/>
                  <a:gd name="connsiteY47" fmla="*/ 885272 h 1574358"/>
                  <a:gd name="connsiteX48" fmla="*/ 3132669 w 4878810"/>
                  <a:gd name="connsiteY48" fmla="*/ 911996 h 1574358"/>
                  <a:gd name="connsiteX49" fmla="*/ 3509766 w 4878810"/>
                  <a:gd name="connsiteY49" fmla="*/ 911996 h 1574358"/>
                  <a:gd name="connsiteX50" fmla="*/ 3498747 w 4878810"/>
                  <a:gd name="connsiteY50" fmla="*/ 986092 h 1574358"/>
                  <a:gd name="connsiteX51" fmla="*/ 3121650 w 4878810"/>
                  <a:gd name="connsiteY51" fmla="*/ 986092 h 1574358"/>
                  <a:gd name="connsiteX52" fmla="*/ 3117976 w 4878810"/>
                  <a:gd name="connsiteY52" fmla="*/ 1014029 h 1574358"/>
                  <a:gd name="connsiteX53" fmla="*/ 3518337 w 4878810"/>
                  <a:gd name="connsiteY53" fmla="*/ 1014029 h 1574358"/>
                  <a:gd name="connsiteX54" fmla="*/ 3507317 w 4878810"/>
                  <a:gd name="connsiteY54" fmla="*/ 1085696 h 1574358"/>
                  <a:gd name="connsiteX55" fmla="*/ 2483766 w 4878810"/>
                  <a:gd name="connsiteY55" fmla="*/ 1085696 h 1574358"/>
                  <a:gd name="connsiteX56" fmla="*/ 2494786 w 4878810"/>
                  <a:gd name="connsiteY56" fmla="*/ 1014029 h 1574358"/>
                  <a:gd name="connsiteX57" fmla="*/ 2892697 w 4878810"/>
                  <a:gd name="connsiteY57" fmla="*/ 1014029 h 1574358"/>
                  <a:gd name="connsiteX58" fmla="*/ 2896370 w 4878810"/>
                  <a:gd name="connsiteY58" fmla="*/ 986092 h 1574358"/>
                  <a:gd name="connsiteX59" fmla="*/ 2521720 w 4878810"/>
                  <a:gd name="connsiteY59" fmla="*/ 986092 h 1574358"/>
                  <a:gd name="connsiteX60" fmla="*/ 2532740 w 4878810"/>
                  <a:gd name="connsiteY60" fmla="*/ 911996 h 1574358"/>
                  <a:gd name="connsiteX61" fmla="*/ 2907390 w 4878810"/>
                  <a:gd name="connsiteY61" fmla="*/ 911996 h 1574358"/>
                  <a:gd name="connsiteX62" fmla="*/ 2911063 w 4878810"/>
                  <a:gd name="connsiteY62" fmla="*/ 885272 h 1574358"/>
                  <a:gd name="connsiteX63" fmla="*/ 2559675 w 4878810"/>
                  <a:gd name="connsiteY63" fmla="*/ 885272 h 1574358"/>
                  <a:gd name="connsiteX64" fmla="*/ 2600078 w 4878810"/>
                  <a:gd name="connsiteY64" fmla="*/ 594960 h 1574358"/>
                  <a:gd name="connsiteX65" fmla="*/ 2951465 w 4878810"/>
                  <a:gd name="connsiteY65" fmla="*/ 594960 h 1574358"/>
                  <a:gd name="connsiteX66" fmla="*/ 2956363 w 4878810"/>
                  <a:gd name="connsiteY66" fmla="*/ 567022 h 1574358"/>
                  <a:gd name="connsiteX67" fmla="*/ 2581714 w 4878810"/>
                  <a:gd name="connsiteY67" fmla="*/ 567022 h 1574358"/>
                  <a:gd name="connsiteX68" fmla="*/ 2592733 w 4878810"/>
                  <a:gd name="connsiteY68" fmla="*/ 488066 h 1574358"/>
                  <a:gd name="connsiteX69" fmla="*/ 2967383 w 4878810"/>
                  <a:gd name="connsiteY69" fmla="*/ 488066 h 1574358"/>
                  <a:gd name="connsiteX70" fmla="*/ 2971055 w 4878810"/>
                  <a:gd name="connsiteY70" fmla="*/ 464987 h 1574358"/>
                  <a:gd name="connsiteX71" fmla="*/ 2618444 w 4878810"/>
                  <a:gd name="connsiteY71" fmla="*/ 471061 h 1574358"/>
                  <a:gd name="connsiteX72" fmla="*/ 2628238 w 4878810"/>
                  <a:gd name="connsiteY72" fmla="*/ 396964 h 1574358"/>
                  <a:gd name="connsiteX73" fmla="*/ 2003324 w 4878810"/>
                  <a:gd name="connsiteY73" fmla="*/ 346067 h 1574358"/>
                  <a:gd name="connsiteX74" fmla="*/ 1988233 w 4878810"/>
                  <a:gd name="connsiteY74" fmla="*/ 442269 h 1574358"/>
                  <a:gd name="connsiteX75" fmla="*/ 2093859 w 4878810"/>
                  <a:gd name="connsiteY75" fmla="*/ 442269 h 1574358"/>
                  <a:gd name="connsiteX76" fmla="*/ 2108948 w 4878810"/>
                  <a:gd name="connsiteY76" fmla="*/ 346067 h 1574358"/>
                  <a:gd name="connsiteX77" fmla="*/ 4055772 w 4878810"/>
                  <a:gd name="connsiteY77" fmla="*/ 322451 h 1574358"/>
                  <a:gd name="connsiteX78" fmla="*/ 4290342 w 4878810"/>
                  <a:gd name="connsiteY78" fmla="*/ 322451 h 1574358"/>
                  <a:gd name="connsiteX79" fmla="*/ 4213523 w 4878810"/>
                  <a:gd name="connsiteY79" fmla="*/ 392754 h 1574358"/>
                  <a:gd name="connsiteX80" fmla="*/ 4722444 w 4878810"/>
                  <a:gd name="connsiteY80" fmla="*/ 392754 h 1574358"/>
                  <a:gd name="connsiteX81" fmla="*/ 4661074 w 4878810"/>
                  <a:gd name="connsiteY81" fmla="*/ 508416 h 1574358"/>
                  <a:gd name="connsiteX82" fmla="*/ 4087323 w 4878810"/>
                  <a:gd name="connsiteY82" fmla="*/ 509923 h 1574358"/>
                  <a:gd name="connsiteX83" fmla="*/ 3985813 w 4878810"/>
                  <a:gd name="connsiteY83" fmla="*/ 603658 h 1574358"/>
                  <a:gd name="connsiteX84" fmla="*/ 4114759 w 4878810"/>
                  <a:gd name="connsiteY84" fmla="*/ 603658 h 1574358"/>
                  <a:gd name="connsiteX85" fmla="*/ 4124358 w 4878810"/>
                  <a:gd name="connsiteY85" fmla="*/ 545690 h 1574358"/>
                  <a:gd name="connsiteX86" fmla="*/ 4384992 w 4878810"/>
                  <a:gd name="connsiteY86" fmla="*/ 545690 h 1574358"/>
                  <a:gd name="connsiteX87" fmla="*/ 4375390 w 4878810"/>
                  <a:gd name="connsiteY87" fmla="*/ 603658 h 1574358"/>
                  <a:gd name="connsiteX88" fmla="*/ 4663458 w 4878810"/>
                  <a:gd name="connsiteY88" fmla="*/ 603658 h 1574358"/>
                  <a:gd name="connsiteX89" fmla="*/ 4606605 w 4878810"/>
                  <a:gd name="connsiteY89" fmla="*/ 719322 h 1574358"/>
                  <a:gd name="connsiteX90" fmla="*/ 4357558 w 4878810"/>
                  <a:gd name="connsiteY90" fmla="*/ 720828 h 1574358"/>
                  <a:gd name="connsiteX91" fmla="*/ 4346583 w 4878810"/>
                  <a:gd name="connsiteY91" fmla="*/ 791130 h 1574358"/>
                  <a:gd name="connsiteX92" fmla="*/ 4711470 w 4878810"/>
                  <a:gd name="connsiteY92" fmla="*/ 791130 h 1574358"/>
                  <a:gd name="connsiteX93" fmla="*/ 4636412 w 4878810"/>
                  <a:gd name="connsiteY93" fmla="*/ 908299 h 1574358"/>
                  <a:gd name="connsiteX94" fmla="*/ 4328751 w 4878810"/>
                  <a:gd name="connsiteY94" fmla="*/ 908299 h 1574358"/>
                  <a:gd name="connsiteX95" fmla="*/ 4280798 w 4878810"/>
                  <a:gd name="connsiteY95" fmla="*/ 1251905 h 1574358"/>
                  <a:gd name="connsiteX96" fmla="*/ 4050285 w 4878810"/>
                  <a:gd name="connsiteY96" fmla="*/ 1023002 h 1574358"/>
                  <a:gd name="connsiteX97" fmla="*/ 4068118 w 4878810"/>
                  <a:gd name="connsiteY97" fmla="*/ 908299 h 1574358"/>
                  <a:gd name="connsiteX98" fmla="*/ 3598978 w 4878810"/>
                  <a:gd name="connsiteY98" fmla="*/ 908299 h 1574358"/>
                  <a:gd name="connsiteX99" fmla="*/ 3661991 w 4878810"/>
                  <a:gd name="connsiteY99" fmla="*/ 792635 h 1574358"/>
                  <a:gd name="connsiteX100" fmla="*/ 4085949 w 4878810"/>
                  <a:gd name="connsiteY100" fmla="*/ 791130 h 1574358"/>
                  <a:gd name="connsiteX101" fmla="*/ 4096925 w 4878810"/>
                  <a:gd name="connsiteY101" fmla="*/ 720828 h 1574358"/>
                  <a:gd name="connsiteX102" fmla="*/ 3732039 w 4878810"/>
                  <a:gd name="connsiteY102" fmla="*/ 720828 h 1574358"/>
                  <a:gd name="connsiteX103" fmla="*/ 3751244 w 4878810"/>
                  <a:gd name="connsiteY103" fmla="*/ 603658 h 1574358"/>
                  <a:gd name="connsiteX104" fmla="*/ 3852752 w 4878810"/>
                  <a:gd name="connsiteY104" fmla="*/ 509923 h 1574358"/>
                  <a:gd name="connsiteX105" fmla="*/ 3712834 w 4878810"/>
                  <a:gd name="connsiteY105" fmla="*/ 509923 h 1574358"/>
                  <a:gd name="connsiteX106" fmla="*/ 3768181 w 4878810"/>
                  <a:gd name="connsiteY106" fmla="*/ 392754 h 1574358"/>
                  <a:gd name="connsiteX107" fmla="*/ 3978953 w 4878810"/>
                  <a:gd name="connsiteY107" fmla="*/ 392754 h 1574358"/>
                  <a:gd name="connsiteX108" fmla="*/ 2963423 w 4878810"/>
                  <a:gd name="connsiteY108" fmla="*/ 76391 h 1574358"/>
                  <a:gd name="connsiteX109" fmla="*/ 2927566 w 4878810"/>
                  <a:gd name="connsiteY109" fmla="*/ 229188 h 1574358"/>
                  <a:gd name="connsiteX110" fmla="*/ 3212930 w 4878810"/>
                  <a:gd name="connsiteY110" fmla="*/ 229188 h 1574358"/>
                  <a:gd name="connsiteX111" fmla="*/ 3263590 w 4878810"/>
                  <a:gd name="connsiteY111" fmla="*/ 79567 h 1574358"/>
                  <a:gd name="connsiteX112" fmla="*/ 3472996 w 4878810"/>
                  <a:gd name="connsiteY112" fmla="*/ 81209 h 1574358"/>
                  <a:gd name="connsiteX113" fmla="*/ 3426034 w 4878810"/>
                  <a:gd name="connsiteY113" fmla="*/ 229188 h 1574358"/>
                  <a:gd name="connsiteX114" fmla="*/ 3660608 w 4878810"/>
                  <a:gd name="connsiteY114" fmla="*/ 229188 h 1574358"/>
                  <a:gd name="connsiteX115" fmla="*/ 3659280 w 4878810"/>
                  <a:gd name="connsiteY115" fmla="*/ 238342 h 1574358"/>
                  <a:gd name="connsiteX116" fmla="*/ 3723691 w 4878810"/>
                  <a:gd name="connsiteY116" fmla="*/ 138454 h 1574358"/>
                  <a:gd name="connsiteX117" fmla="*/ 4878810 w 4878810"/>
                  <a:gd name="connsiteY117" fmla="*/ 135443 h 1574358"/>
                  <a:gd name="connsiteX118" fmla="*/ 4739585 w 4878810"/>
                  <a:gd name="connsiteY118" fmla="*/ 346348 h 1574358"/>
                  <a:gd name="connsiteX119" fmla="*/ 4543185 w 4878810"/>
                  <a:gd name="connsiteY119" fmla="*/ 346348 h 1574358"/>
                  <a:gd name="connsiteX120" fmla="*/ 4560436 w 4878810"/>
                  <a:gd name="connsiteY120" fmla="*/ 252612 h 1574358"/>
                  <a:gd name="connsiteX121" fmla="*/ 3904869 w 4878810"/>
                  <a:gd name="connsiteY121" fmla="*/ 252612 h 1574358"/>
                  <a:gd name="connsiteX122" fmla="*/ 3887618 w 4878810"/>
                  <a:gd name="connsiteY122" fmla="*/ 346348 h 1574358"/>
                  <a:gd name="connsiteX123" fmla="*/ 3589633 w 4878810"/>
                  <a:gd name="connsiteY123" fmla="*/ 346348 h 1574358"/>
                  <a:gd name="connsiteX124" fmla="*/ 3589749 w 4878810"/>
                  <a:gd name="connsiteY124" fmla="*/ 346168 h 1574358"/>
                  <a:gd name="connsiteX125" fmla="*/ 3407514 w 4878810"/>
                  <a:gd name="connsiteY125" fmla="*/ 346168 h 1574358"/>
                  <a:gd name="connsiteX126" fmla="*/ 3402885 w 4878810"/>
                  <a:gd name="connsiteY126" fmla="*/ 371216 h 1574358"/>
                  <a:gd name="connsiteX127" fmla="*/ 3138990 w 4878810"/>
                  <a:gd name="connsiteY127" fmla="*/ 378746 h 1574358"/>
                  <a:gd name="connsiteX128" fmla="*/ 3143620 w 4878810"/>
                  <a:gd name="connsiteY128" fmla="*/ 346168 h 1574358"/>
                  <a:gd name="connsiteX129" fmla="*/ 2909047 w 4878810"/>
                  <a:gd name="connsiteY129" fmla="*/ 346168 h 1574358"/>
                  <a:gd name="connsiteX130" fmla="*/ 2904417 w 4878810"/>
                  <a:gd name="connsiteY130" fmla="*/ 372723 h 1574358"/>
                  <a:gd name="connsiteX131" fmla="*/ 2640521 w 4878810"/>
                  <a:gd name="connsiteY131" fmla="*/ 378746 h 1574358"/>
                  <a:gd name="connsiteX132" fmla="*/ 2645152 w 4878810"/>
                  <a:gd name="connsiteY132" fmla="*/ 346168 h 1574358"/>
                  <a:gd name="connsiteX133" fmla="*/ 2412121 w 4878810"/>
                  <a:gd name="connsiteY133" fmla="*/ 346168 h 1574358"/>
                  <a:gd name="connsiteX134" fmla="*/ 2412136 w 4878810"/>
                  <a:gd name="connsiteY134" fmla="*/ 346067 h 1574358"/>
                  <a:gd name="connsiteX135" fmla="*/ 2309225 w 4878810"/>
                  <a:gd name="connsiteY135" fmla="*/ 346067 h 1574358"/>
                  <a:gd name="connsiteX136" fmla="*/ 2294135 w 4878810"/>
                  <a:gd name="connsiteY136" fmla="*/ 442269 h 1574358"/>
                  <a:gd name="connsiteX137" fmla="*/ 2395643 w 4878810"/>
                  <a:gd name="connsiteY137" fmla="*/ 442269 h 1574358"/>
                  <a:gd name="connsiteX138" fmla="*/ 2376440 w 4878810"/>
                  <a:gd name="connsiteY138" fmla="*/ 559439 h 1574358"/>
                  <a:gd name="connsiteX139" fmla="*/ 2274931 w 4878810"/>
                  <a:gd name="connsiteY139" fmla="*/ 559439 h 1574358"/>
                  <a:gd name="connsiteX140" fmla="*/ 2259842 w 4878810"/>
                  <a:gd name="connsiteY140" fmla="*/ 655641 h 1574358"/>
                  <a:gd name="connsiteX141" fmla="*/ 2361350 w 4878810"/>
                  <a:gd name="connsiteY141" fmla="*/ 655641 h 1574358"/>
                  <a:gd name="connsiteX142" fmla="*/ 2343518 w 4878810"/>
                  <a:gd name="connsiteY142" fmla="*/ 772810 h 1574358"/>
                  <a:gd name="connsiteX143" fmla="*/ 2242009 w 4878810"/>
                  <a:gd name="connsiteY143" fmla="*/ 772810 h 1574358"/>
                  <a:gd name="connsiteX144" fmla="*/ 2226919 w 4878810"/>
                  <a:gd name="connsiteY144" fmla="*/ 869012 h 1574358"/>
                  <a:gd name="connsiteX145" fmla="*/ 2370954 w 4878810"/>
                  <a:gd name="connsiteY145" fmla="*/ 869012 h 1574358"/>
                  <a:gd name="connsiteX146" fmla="*/ 2353120 w 4878810"/>
                  <a:gd name="connsiteY146" fmla="*/ 984948 h 1574358"/>
                  <a:gd name="connsiteX147" fmla="*/ 1903185 w 4878810"/>
                  <a:gd name="connsiteY147" fmla="*/ 984948 h 1574358"/>
                  <a:gd name="connsiteX148" fmla="*/ 1900441 w 4878810"/>
                  <a:gd name="connsiteY148" fmla="*/ 1004682 h 1574358"/>
                  <a:gd name="connsiteX149" fmla="*/ 1708397 w 4878810"/>
                  <a:gd name="connsiteY149" fmla="*/ 1004682 h 1574358"/>
                  <a:gd name="connsiteX150" fmla="*/ 1815394 w 4878810"/>
                  <a:gd name="connsiteY150" fmla="*/ 317699 h 1574358"/>
                  <a:gd name="connsiteX151" fmla="*/ 1774240 w 4878810"/>
                  <a:gd name="connsiteY151" fmla="*/ 330033 h 1574358"/>
                  <a:gd name="connsiteX152" fmla="*/ 1797560 w 4878810"/>
                  <a:gd name="connsiteY152" fmla="*/ 189429 h 1574358"/>
                  <a:gd name="connsiteX153" fmla="*/ 2040361 w 4878810"/>
                  <a:gd name="connsiteY153" fmla="*/ 119128 h 1574358"/>
                  <a:gd name="connsiteX154" fmla="*/ 2022528 w 4878810"/>
                  <a:gd name="connsiteY154" fmla="*/ 228898 h 1574358"/>
                  <a:gd name="connsiteX155" fmla="*/ 2126781 w 4878810"/>
                  <a:gd name="connsiteY155" fmla="*/ 228898 h 1574358"/>
                  <a:gd name="connsiteX156" fmla="*/ 2133639 w 4878810"/>
                  <a:gd name="connsiteY156" fmla="*/ 190663 h 1574358"/>
                  <a:gd name="connsiteX157" fmla="*/ 2089745 w 4878810"/>
                  <a:gd name="connsiteY157" fmla="*/ 143795 h 1574358"/>
                  <a:gd name="connsiteX158" fmla="*/ 2340775 w 4878810"/>
                  <a:gd name="connsiteY158" fmla="*/ 143795 h 1574358"/>
                  <a:gd name="connsiteX159" fmla="*/ 2327056 w 4878810"/>
                  <a:gd name="connsiteY159" fmla="*/ 228898 h 1574358"/>
                  <a:gd name="connsiteX160" fmla="*/ 2445028 w 4878810"/>
                  <a:gd name="connsiteY160" fmla="*/ 228898 h 1574358"/>
                  <a:gd name="connsiteX161" fmla="*/ 2444946 w 4878810"/>
                  <a:gd name="connsiteY161" fmla="*/ 229439 h 1574358"/>
                  <a:gd name="connsiteX162" fmla="*/ 2714463 w 4878810"/>
                  <a:gd name="connsiteY162" fmla="*/ 233706 h 1574358"/>
                  <a:gd name="connsiteX163" fmla="*/ 2757595 w 4878810"/>
                  <a:gd name="connsiteY163" fmla="*/ 76554 h 1574358"/>
                  <a:gd name="connsiteX164" fmla="*/ 585538 w 4878810"/>
                  <a:gd name="connsiteY164" fmla="*/ 0 h 1574358"/>
                  <a:gd name="connsiteX165" fmla="*/ 784813 w 4878810"/>
                  <a:gd name="connsiteY165" fmla="*/ 0 h 1574358"/>
                  <a:gd name="connsiteX166" fmla="*/ 599895 w 4878810"/>
                  <a:gd name="connsiteY166" fmla="*/ 376743 h 1574358"/>
                  <a:gd name="connsiteX167" fmla="*/ 1164375 w 4878810"/>
                  <a:gd name="connsiteY167" fmla="*/ 376240 h 1574358"/>
                  <a:gd name="connsiteX168" fmla="*/ 1052673 w 4878810"/>
                  <a:gd name="connsiteY168" fmla="*/ 513489 h 1574358"/>
                  <a:gd name="connsiteX169" fmla="*/ 766837 w 4878810"/>
                  <a:gd name="connsiteY169" fmla="*/ 512986 h 1574358"/>
                  <a:gd name="connsiteX170" fmla="*/ 1151105 w 4878810"/>
                  <a:gd name="connsiteY170" fmla="*/ 1157863 h 1574358"/>
                  <a:gd name="connsiteX171" fmla="*/ 1152429 w 4878810"/>
                  <a:gd name="connsiteY171" fmla="*/ 1158162 h 1574358"/>
                  <a:gd name="connsiteX172" fmla="*/ 1388778 w 4878810"/>
                  <a:gd name="connsiteY172" fmla="*/ 362101 h 1574358"/>
                  <a:gd name="connsiteX173" fmla="*/ 1303728 w 4878810"/>
                  <a:gd name="connsiteY173" fmla="*/ 362101 h 1574358"/>
                  <a:gd name="connsiteX174" fmla="*/ 1353186 w 4878810"/>
                  <a:gd name="connsiteY174" fmla="*/ 248904 h 1574358"/>
                  <a:gd name="connsiteX175" fmla="*/ 1424442 w 4878810"/>
                  <a:gd name="connsiteY175" fmla="*/ 247397 h 1574358"/>
                  <a:gd name="connsiteX176" fmla="*/ 1457365 w 4878810"/>
                  <a:gd name="connsiteY176" fmla="*/ 140095 h 1574358"/>
                  <a:gd name="connsiteX177" fmla="*/ 1638436 w 4878810"/>
                  <a:gd name="connsiteY177" fmla="*/ 140095 h 1574358"/>
                  <a:gd name="connsiteX178" fmla="*/ 1604142 w 4878810"/>
                  <a:gd name="connsiteY178" fmla="*/ 247397 h 1574358"/>
                  <a:gd name="connsiteX179" fmla="*/ 1761894 w 4878810"/>
                  <a:gd name="connsiteY179" fmla="*/ 247397 h 1574358"/>
                  <a:gd name="connsiteX180" fmla="*/ 1744061 w 4878810"/>
                  <a:gd name="connsiteY180" fmla="*/ 362101 h 1574358"/>
                  <a:gd name="connsiteX181" fmla="*/ 1532810 w 4878810"/>
                  <a:gd name="connsiteY181" fmla="*/ 362101 h 1574358"/>
                  <a:gd name="connsiteX182" fmla="*/ 1147907 w 4878810"/>
                  <a:gd name="connsiteY182" fmla="*/ 1574358 h 1574358"/>
                  <a:gd name="connsiteX183" fmla="*/ 1079284 w 4878810"/>
                  <a:gd name="connsiteY183" fmla="*/ 1438282 h 1574358"/>
                  <a:gd name="connsiteX184" fmla="*/ 1078474 w 4878810"/>
                  <a:gd name="connsiteY184" fmla="*/ 1439929 h 1574358"/>
                  <a:gd name="connsiteX185" fmla="*/ 1068978 w 4878810"/>
                  <a:gd name="connsiteY185" fmla="*/ 1423044 h 1574358"/>
                  <a:gd name="connsiteX186" fmla="*/ 527192 w 4878810"/>
                  <a:gd name="connsiteY186" fmla="*/ 505458 h 1574358"/>
                  <a:gd name="connsiteX187" fmla="*/ 240513 w 4878810"/>
                  <a:gd name="connsiteY187" fmla="*/ 1007149 h 1574358"/>
                  <a:gd name="connsiteX188" fmla="*/ 0 w 4878810"/>
                  <a:gd name="connsiteY188" fmla="*/ 1009157 h 1574358"/>
                  <a:gd name="connsiteX189" fmla="*/ 286378 w 4878810"/>
                  <a:gd name="connsiteY189" fmla="*/ 515495 h 1574358"/>
                  <a:gd name="connsiteX190" fmla="*/ 70416 w 4878810"/>
                  <a:gd name="connsiteY190" fmla="*/ 517504 h 1574358"/>
                  <a:gd name="connsiteX191" fmla="*/ 180112 w 4878810"/>
                  <a:gd name="connsiteY191" fmla="*/ 373228 h 1574358"/>
                  <a:gd name="connsiteX192" fmla="*/ 365903 w 4878810"/>
                  <a:gd name="connsiteY192" fmla="*/ 374734 h 15743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</a:cxnLst>
                <a:rect l="l" t="t" r="r" b="b"/>
                <a:pathLst>
                  <a:path w="4878810" h="1574358">
                    <a:moveTo>
                      <a:pt x="3151035" y="775949"/>
                    </a:moveTo>
                    <a:lnTo>
                      <a:pt x="3147360" y="806317"/>
                    </a:lnTo>
                    <a:lnTo>
                      <a:pt x="3315097" y="806317"/>
                    </a:lnTo>
                    <a:lnTo>
                      <a:pt x="3318770" y="775949"/>
                    </a:lnTo>
                    <a:close/>
                    <a:moveTo>
                      <a:pt x="2760468" y="775949"/>
                    </a:moveTo>
                    <a:lnTo>
                      <a:pt x="2756795" y="806317"/>
                    </a:lnTo>
                    <a:lnTo>
                      <a:pt x="2922081" y="806317"/>
                    </a:lnTo>
                    <a:lnTo>
                      <a:pt x="2925755" y="775949"/>
                    </a:lnTo>
                    <a:close/>
                    <a:moveTo>
                      <a:pt x="1936108" y="772810"/>
                    </a:moveTo>
                    <a:lnTo>
                      <a:pt x="1921018" y="869012"/>
                    </a:lnTo>
                    <a:lnTo>
                      <a:pt x="2028016" y="869012"/>
                    </a:lnTo>
                    <a:lnTo>
                      <a:pt x="2043104" y="772810"/>
                    </a:lnTo>
                    <a:close/>
                    <a:moveTo>
                      <a:pt x="3165726" y="672700"/>
                    </a:moveTo>
                    <a:lnTo>
                      <a:pt x="3160829" y="707926"/>
                    </a:lnTo>
                    <a:lnTo>
                      <a:pt x="3328564" y="707926"/>
                    </a:lnTo>
                    <a:lnTo>
                      <a:pt x="3333461" y="672700"/>
                    </a:lnTo>
                    <a:close/>
                    <a:moveTo>
                      <a:pt x="2775160" y="672700"/>
                    </a:moveTo>
                    <a:lnTo>
                      <a:pt x="2770263" y="707926"/>
                    </a:lnTo>
                    <a:lnTo>
                      <a:pt x="2935550" y="707926"/>
                    </a:lnTo>
                    <a:lnTo>
                      <a:pt x="2940448" y="672700"/>
                    </a:lnTo>
                    <a:close/>
                    <a:moveTo>
                      <a:pt x="1970402" y="559439"/>
                    </a:moveTo>
                    <a:lnTo>
                      <a:pt x="1955312" y="655641"/>
                    </a:lnTo>
                    <a:lnTo>
                      <a:pt x="2060938" y="655641"/>
                    </a:lnTo>
                    <a:lnTo>
                      <a:pt x="2076026" y="559439"/>
                    </a:lnTo>
                    <a:close/>
                    <a:moveTo>
                      <a:pt x="1532811" y="431168"/>
                    </a:moveTo>
                    <a:lnTo>
                      <a:pt x="1654897" y="431168"/>
                    </a:lnTo>
                    <a:lnTo>
                      <a:pt x="1617860" y="575472"/>
                    </a:lnTo>
                    <a:lnTo>
                      <a:pt x="1586310" y="640841"/>
                    </a:lnTo>
                    <a:lnTo>
                      <a:pt x="1524581" y="872713"/>
                    </a:lnTo>
                    <a:lnTo>
                      <a:pt x="1579451" y="864079"/>
                    </a:lnTo>
                    <a:lnTo>
                      <a:pt x="1598655" y="630973"/>
                    </a:lnTo>
                    <a:lnTo>
                      <a:pt x="1715255" y="630973"/>
                    </a:lnTo>
                    <a:lnTo>
                      <a:pt x="1687819" y="983715"/>
                    </a:lnTo>
                    <a:lnTo>
                      <a:pt x="1569849" y="983715"/>
                    </a:lnTo>
                    <a:cubicBezTo>
                      <a:pt x="1570306" y="977137"/>
                      <a:pt x="1570763" y="970559"/>
                      <a:pt x="1571221" y="963981"/>
                    </a:cubicBezTo>
                    <a:lnTo>
                      <a:pt x="1376432" y="982481"/>
                    </a:lnTo>
                    <a:lnTo>
                      <a:pt x="1392893" y="875179"/>
                    </a:lnTo>
                    <a:close/>
                    <a:moveTo>
                      <a:pt x="3561189" y="378744"/>
                    </a:moveTo>
                    <a:lnTo>
                      <a:pt x="3551395" y="452841"/>
                    </a:lnTo>
                    <a:lnTo>
                      <a:pt x="3196334" y="460129"/>
                    </a:lnTo>
                    <a:lnTo>
                      <a:pt x="3192662" y="488066"/>
                    </a:lnTo>
                    <a:lnTo>
                      <a:pt x="3569760" y="488066"/>
                    </a:lnTo>
                    <a:lnTo>
                      <a:pt x="3558740" y="567022"/>
                    </a:lnTo>
                    <a:lnTo>
                      <a:pt x="3181642" y="567022"/>
                    </a:lnTo>
                    <a:lnTo>
                      <a:pt x="3176745" y="594960"/>
                    </a:lnTo>
                    <a:lnTo>
                      <a:pt x="3530580" y="594960"/>
                    </a:lnTo>
                    <a:lnTo>
                      <a:pt x="3490177" y="885272"/>
                    </a:lnTo>
                    <a:lnTo>
                      <a:pt x="3136343" y="885272"/>
                    </a:lnTo>
                    <a:lnTo>
                      <a:pt x="3132669" y="911996"/>
                    </a:lnTo>
                    <a:lnTo>
                      <a:pt x="3509766" y="911996"/>
                    </a:lnTo>
                    <a:lnTo>
                      <a:pt x="3498747" y="986092"/>
                    </a:lnTo>
                    <a:lnTo>
                      <a:pt x="3121650" y="986092"/>
                    </a:lnTo>
                    <a:lnTo>
                      <a:pt x="3117976" y="1014029"/>
                    </a:lnTo>
                    <a:lnTo>
                      <a:pt x="3518337" y="1014029"/>
                    </a:lnTo>
                    <a:lnTo>
                      <a:pt x="3507317" y="1085696"/>
                    </a:lnTo>
                    <a:lnTo>
                      <a:pt x="2483766" y="1085696"/>
                    </a:lnTo>
                    <a:lnTo>
                      <a:pt x="2494786" y="1014029"/>
                    </a:lnTo>
                    <a:lnTo>
                      <a:pt x="2892697" y="1014029"/>
                    </a:lnTo>
                    <a:lnTo>
                      <a:pt x="2896370" y="986092"/>
                    </a:lnTo>
                    <a:lnTo>
                      <a:pt x="2521720" y="986092"/>
                    </a:lnTo>
                    <a:lnTo>
                      <a:pt x="2532740" y="911996"/>
                    </a:lnTo>
                    <a:lnTo>
                      <a:pt x="2907390" y="911996"/>
                    </a:lnTo>
                    <a:lnTo>
                      <a:pt x="2911063" y="885272"/>
                    </a:lnTo>
                    <a:lnTo>
                      <a:pt x="2559675" y="885272"/>
                    </a:lnTo>
                    <a:lnTo>
                      <a:pt x="2600078" y="594960"/>
                    </a:lnTo>
                    <a:lnTo>
                      <a:pt x="2951465" y="594960"/>
                    </a:lnTo>
                    <a:lnTo>
                      <a:pt x="2956363" y="567022"/>
                    </a:lnTo>
                    <a:lnTo>
                      <a:pt x="2581714" y="567022"/>
                    </a:lnTo>
                    <a:lnTo>
                      <a:pt x="2592733" y="488066"/>
                    </a:lnTo>
                    <a:lnTo>
                      <a:pt x="2967383" y="488066"/>
                    </a:lnTo>
                    <a:lnTo>
                      <a:pt x="2971055" y="464987"/>
                    </a:lnTo>
                    <a:lnTo>
                      <a:pt x="2618444" y="471061"/>
                    </a:lnTo>
                    <a:lnTo>
                      <a:pt x="2628238" y="396964"/>
                    </a:lnTo>
                    <a:close/>
                    <a:moveTo>
                      <a:pt x="2003324" y="346067"/>
                    </a:moveTo>
                    <a:lnTo>
                      <a:pt x="1988233" y="442269"/>
                    </a:lnTo>
                    <a:lnTo>
                      <a:pt x="2093859" y="442269"/>
                    </a:lnTo>
                    <a:lnTo>
                      <a:pt x="2108948" y="346067"/>
                    </a:lnTo>
                    <a:close/>
                    <a:moveTo>
                      <a:pt x="4055772" y="322451"/>
                    </a:moveTo>
                    <a:lnTo>
                      <a:pt x="4290342" y="322451"/>
                    </a:lnTo>
                    <a:lnTo>
                      <a:pt x="4213523" y="392754"/>
                    </a:lnTo>
                    <a:lnTo>
                      <a:pt x="4722444" y="392754"/>
                    </a:lnTo>
                    <a:lnTo>
                      <a:pt x="4661074" y="508416"/>
                    </a:lnTo>
                    <a:lnTo>
                      <a:pt x="4087323" y="509923"/>
                    </a:lnTo>
                    <a:lnTo>
                      <a:pt x="3985813" y="603658"/>
                    </a:lnTo>
                    <a:lnTo>
                      <a:pt x="4114759" y="603658"/>
                    </a:lnTo>
                    <a:lnTo>
                      <a:pt x="4124358" y="545690"/>
                    </a:lnTo>
                    <a:lnTo>
                      <a:pt x="4384992" y="545690"/>
                    </a:lnTo>
                    <a:lnTo>
                      <a:pt x="4375390" y="603658"/>
                    </a:lnTo>
                    <a:lnTo>
                      <a:pt x="4663458" y="603658"/>
                    </a:lnTo>
                    <a:lnTo>
                      <a:pt x="4606605" y="719322"/>
                    </a:lnTo>
                    <a:lnTo>
                      <a:pt x="4357558" y="720828"/>
                    </a:lnTo>
                    <a:lnTo>
                      <a:pt x="4346583" y="791130"/>
                    </a:lnTo>
                    <a:lnTo>
                      <a:pt x="4711470" y="791130"/>
                    </a:lnTo>
                    <a:lnTo>
                      <a:pt x="4636412" y="908299"/>
                    </a:lnTo>
                    <a:lnTo>
                      <a:pt x="4328751" y="908299"/>
                    </a:lnTo>
                    <a:lnTo>
                      <a:pt x="4280798" y="1251905"/>
                    </a:lnTo>
                    <a:lnTo>
                      <a:pt x="4050285" y="1023002"/>
                    </a:lnTo>
                    <a:lnTo>
                      <a:pt x="4068118" y="908299"/>
                    </a:lnTo>
                    <a:lnTo>
                      <a:pt x="3598978" y="908299"/>
                    </a:lnTo>
                    <a:lnTo>
                      <a:pt x="3661991" y="792635"/>
                    </a:lnTo>
                    <a:lnTo>
                      <a:pt x="4085949" y="791130"/>
                    </a:lnTo>
                    <a:lnTo>
                      <a:pt x="4096925" y="720828"/>
                    </a:lnTo>
                    <a:lnTo>
                      <a:pt x="3732039" y="720828"/>
                    </a:lnTo>
                    <a:lnTo>
                      <a:pt x="3751244" y="603658"/>
                    </a:lnTo>
                    <a:lnTo>
                      <a:pt x="3852752" y="509923"/>
                    </a:lnTo>
                    <a:lnTo>
                      <a:pt x="3712834" y="509923"/>
                    </a:lnTo>
                    <a:lnTo>
                      <a:pt x="3768181" y="392754"/>
                    </a:lnTo>
                    <a:lnTo>
                      <a:pt x="3978953" y="392754"/>
                    </a:lnTo>
                    <a:close/>
                    <a:moveTo>
                      <a:pt x="2963423" y="76391"/>
                    </a:moveTo>
                    <a:lnTo>
                      <a:pt x="2927566" y="229188"/>
                    </a:lnTo>
                    <a:lnTo>
                      <a:pt x="3212930" y="229188"/>
                    </a:lnTo>
                    <a:lnTo>
                      <a:pt x="3263590" y="79567"/>
                    </a:lnTo>
                    <a:lnTo>
                      <a:pt x="3472996" y="81209"/>
                    </a:lnTo>
                    <a:lnTo>
                      <a:pt x="3426034" y="229188"/>
                    </a:lnTo>
                    <a:lnTo>
                      <a:pt x="3660608" y="229188"/>
                    </a:lnTo>
                    <a:lnTo>
                      <a:pt x="3659280" y="238342"/>
                    </a:lnTo>
                    <a:lnTo>
                      <a:pt x="3723691" y="138454"/>
                    </a:lnTo>
                    <a:lnTo>
                      <a:pt x="4878810" y="135443"/>
                    </a:lnTo>
                    <a:lnTo>
                      <a:pt x="4739585" y="346348"/>
                    </a:lnTo>
                    <a:lnTo>
                      <a:pt x="4543185" y="346348"/>
                    </a:lnTo>
                    <a:lnTo>
                      <a:pt x="4560436" y="252612"/>
                    </a:lnTo>
                    <a:lnTo>
                      <a:pt x="3904869" y="252612"/>
                    </a:lnTo>
                    <a:lnTo>
                      <a:pt x="3887618" y="346348"/>
                    </a:lnTo>
                    <a:lnTo>
                      <a:pt x="3589633" y="346348"/>
                    </a:lnTo>
                    <a:lnTo>
                      <a:pt x="3589749" y="346168"/>
                    </a:lnTo>
                    <a:lnTo>
                      <a:pt x="3407514" y="346168"/>
                    </a:lnTo>
                    <a:lnTo>
                      <a:pt x="3402885" y="371216"/>
                    </a:lnTo>
                    <a:lnTo>
                      <a:pt x="3138990" y="378746"/>
                    </a:lnTo>
                    <a:lnTo>
                      <a:pt x="3143620" y="346168"/>
                    </a:lnTo>
                    <a:lnTo>
                      <a:pt x="2909047" y="346168"/>
                    </a:lnTo>
                    <a:lnTo>
                      <a:pt x="2904417" y="372723"/>
                    </a:lnTo>
                    <a:lnTo>
                      <a:pt x="2640521" y="378746"/>
                    </a:lnTo>
                    <a:lnTo>
                      <a:pt x="2645152" y="346168"/>
                    </a:lnTo>
                    <a:lnTo>
                      <a:pt x="2412121" y="346168"/>
                    </a:lnTo>
                    <a:lnTo>
                      <a:pt x="2412136" y="346067"/>
                    </a:lnTo>
                    <a:lnTo>
                      <a:pt x="2309225" y="346067"/>
                    </a:lnTo>
                    <a:lnTo>
                      <a:pt x="2294135" y="442269"/>
                    </a:lnTo>
                    <a:lnTo>
                      <a:pt x="2395643" y="442269"/>
                    </a:lnTo>
                    <a:lnTo>
                      <a:pt x="2376440" y="559439"/>
                    </a:lnTo>
                    <a:lnTo>
                      <a:pt x="2274931" y="559439"/>
                    </a:lnTo>
                    <a:lnTo>
                      <a:pt x="2259842" y="655641"/>
                    </a:lnTo>
                    <a:lnTo>
                      <a:pt x="2361350" y="655641"/>
                    </a:lnTo>
                    <a:lnTo>
                      <a:pt x="2343518" y="772810"/>
                    </a:lnTo>
                    <a:lnTo>
                      <a:pt x="2242009" y="772810"/>
                    </a:lnTo>
                    <a:lnTo>
                      <a:pt x="2226919" y="869012"/>
                    </a:lnTo>
                    <a:lnTo>
                      <a:pt x="2370954" y="869012"/>
                    </a:lnTo>
                    <a:lnTo>
                      <a:pt x="2353120" y="984948"/>
                    </a:lnTo>
                    <a:lnTo>
                      <a:pt x="1903185" y="984948"/>
                    </a:lnTo>
                    <a:lnTo>
                      <a:pt x="1900441" y="1004682"/>
                    </a:lnTo>
                    <a:lnTo>
                      <a:pt x="1708397" y="1004682"/>
                    </a:lnTo>
                    <a:lnTo>
                      <a:pt x="1815394" y="317699"/>
                    </a:lnTo>
                    <a:lnTo>
                      <a:pt x="1774240" y="330033"/>
                    </a:lnTo>
                    <a:lnTo>
                      <a:pt x="1797560" y="189429"/>
                    </a:lnTo>
                    <a:lnTo>
                      <a:pt x="2040361" y="119128"/>
                    </a:lnTo>
                    <a:lnTo>
                      <a:pt x="2022528" y="228898"/>
                    </a:lnTo>
                    <a:lnTo>
                      <a:pt x="2126781" y="228898"/>
                    </a:lnTo>
                    <a:lnTo>
                      <a:pt x="2133639" y="190663"/>
                    </a:lnTo>
                    <a:lnTo>
                      <a:pt x="2089745" y="143795"/>
                    </a:lnTo>
                    <a:lnTo>
                      <a:pt x="2340775" y="143795"/>
                    </a:lnTo>
                    <a:lnTo>
                      <a:pt x="2327056" y="228898"/>
                    </a:lnTo>
                    <a:lnTo>
                      <a:pt x="2445028" y="228898"/>
                    </a:lnTo>
                    <a:lnTo>
                      <a:pt x="2444946" y="229439"/>
                    </a:lnTo>
                    <a:lnTo>
                      <a:pt x="2714463" y="233706"/>
                    </a:lnTo>
                    <a:lnTo>
                      <a:pt x="2757595" y="76554"/>
                    </a:lnTo>
                    <a:close/>
                    <a:moveTo>
                      <a:pt x="585538" y="0"/>
                    </a:moveTo>
                    <a:lnTo>
                      <a:pt x="784813" y="0"/>
                    </a:lnTo>
                    <a:lnTo>
                      <a:pt x="599895" y="376743"/>
                    </a:lnTo>
                    <a:lnTo>
                      <a:pt x="1164375" y="376240"/>
                    </a:lnTo>
                    <a:lnTo>
                      <a:pt x="1052673" y="513489"/>
                    </a:lnTo>
                    <a:lnTo>
                      <a:pt x="766837" y="512986"/>
                    </a:lnTo>
                    <a:lnTo>
                      <a:pt x="1151105" y="1157863"/>
                    </a:lnTo>
                    <a:lnTo>
                      <a:pt x="1152429" y="1158162"/>
                    </a:lnTo>
                    <a:lnTo>
                      <a:pt x="1388778" y="362101"/>
                    </a:lnTo>
                    <a:lnTo>
                      <a:pt x="1303728" y="362101"/>
                    </a:lnTo>
                    <a:lnTo>
                      <a:pt x="1353186" y="248904"/>
                    </a:lnTo>
                    <a:lnTo>
                      <a:pt x="1424442" y="247397"/>
                    </a:lnTo>
                    <a:lnTo>
                      <a:pt x="1457365" y="140095"/>
                    </a:lnTo>
                    <a:lnTo>
                      <a:pt x="1638436" y="140095"/>
                    </a:lnTo>
                    <a:lnTo>
                      <a:pt x="1604142" y="247397"/>
                    </a:lnTo>
                    <a:lnTo>
                      <a:pt x="1761894" y="247397"/>
                    </a:lnTo>
                    <a:lnTo>
                      <a:pt x="1744061" y="362101"/>
                    </a:lnTo>
                    <a:lnTo>
                      <a:pt x="1532810" y="362101"/>
                    </a:lnTo>
                    <a:lnTo>
                      <a:pt x="1147907" y="1574358"/>
                    </a:lnTo>
                    <a:lnTo>
                      <a:pt x="1079284" y="1438282"/>
                    </a:lnTo>
                    <a:lnTo>
                      <a:pt x="1078474" y="1439929"/>
                    </a:lnTo>
                    <a:lnTo>
                      <a:pt x="1068978" y="1423044"/>
                    </a:lnTo>
                    <a:lnTo>
                      <a:pt x="527192" y="505458"/>
                    </a:lnTo>
                    <a:lnTo>
                      <a:pt x="240513" y="1007149"/>
                    </a:lnTo>
                    <a:lnTo>
                      <a:pt x="0" y="1009157"/>
                    </a:lnTo>
                    <a:lnTo>
                      <a:pt x="286378" y="515495"/>
                    </a:lnTo>
                    <a:lnTo>
                      <a:pt x="70416" y="517504"/>
                    </a:lnTo>
                    <a:lnTo>
                      <a:pt x="180112" y="373228"/>
                    </a:lnTo>
                    <a:lnTo>
                      <a:pt x="365903" y="374734"/>
                    </a:lnTo>
                    <a:close/>
                  </a:path>
                </a:pathLst>
              </a:custGeom>
              <a:solidFill>
                <a:srgbClr val="429B4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pic>
            <p:nvPicPr>
              <p:cNvPr id="39" name="图片 38">
                <a:extLst>
                  <a:ext uri="{FF2B5EF4-FFF2-40B4-BE49-F238E27FC236}">
                    <a16:creationId xmlns:a16="http://schemas.microsoft.com/office/drawing/2014/main" id="{FC8128F4-22D3-4038-9DF1-9128A2C894D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997309" y="253690"/>
                <a:ext cx="448287" cy="448287"/>
              </a:xfrm>
              <a:prstGeom prst="roundRect">
                <a:avLst>
                  <a:gd name="adj" fmla="val 50000"/>
                </a:avLst>
              </a:prstGeom>
              <a:ln w="6350">
                <a:solidFill>
                  <a:schemeClr val="bg1"/>
                </a:solidFill>
              </a:ln>
            </p:spPr>
          </p:pic>
        </p:grpSp>
        <p:sp>
          <p:nvSpPr>
            <p:cNvPr id="37" name="TextBox 14">
              <a:extLst>
                <a:ext uri="{FF2B5EF4-FFF2-40B4-BE49-F238E27FC236}">
                  <a16:creationId xmlns:a16="http://schemas.microsoft.com/office/drawing/2014/main" id="{A14BAC8D-8A2A-40F5-8470-68BFC3EEE86C}"/>
                </a:ext>
              </a:extLst>
            </p:cNvPr>
            <p:cNvSpPr txBox="1"/>
            <p:nvPr>
              <p:custDataLst>
                <p:tags r:id="rId33"/>
              </p:custDataLst>
            </p:nvPr>
          </p:nvSpPr>
          <p:spPr>
            <a:xfrm>
              <a:off x="11633627" y="357475"/>
              <a:ext cx="485803" cy="240716"/>
            </a:xfrm>
            <a:custGeom>
              <a:avLst/>
              <a:gdLst/>
              <a:ahLst/>
              <a:cxnLst/>
              <a:rect l="l" t="t" r="r" b="b"/>
              <a:pathLst>
                <a:path w="485803" h="240716">
                  <a:moveTo>
                    <a:pt x="413794" y="145561"/>
                  </a:moveTo>
                  <a:lnTo>
                    <a:pt x="413794" y="201368"/>
                  </a:lnTo>
                  <a:lnTo>
                    <a:pt x="458543" y="201368"/>
                  </a:lnTo>
                  <a:lnTo>
                    <a:pt x="458543" y="145561"/>
                  </a:lnTo>
                  <a:close/>
                  <a:moveTo>
                    <a:pt x="300123" y="145561"/>
                  </a:moveTo>
                  <a:lnTo>
                    <a:pt x="300123" y="201368"/>
                  </a:lnTo>
                  <a:lnTo>
                    <a:pt x="342042" y="201368"/>
                  </a:lnTo>
                  <a:lnTo>
                    <a:pt x="342042" y="145561"/>
                  </a:lnTo>
                  <a:close/>
                  <a:moveTo>
                    <a:pt x="386019" y="118300"/>
                  </a:moveTo>
                  <a:lnTo>
                    <a:pt x="485803" y="118300"/>
                  </a:lnTo>
                  <a:lnTo>
                    <a:pt x="485803" y="228371"/>
                  </a:lnTo>
                  <a:lnTo>
                    <a:pt x="386019" y="228371"/>
                  </a:lnTo>
                  <a:close/>
                  <a:moveTo>
                    <a:pt x="272862" y="118300"/>
                  </a:moveTo>
                  <a:lnTo>
                    <a:pt x="369560" y="118300"/>
                  </a:lnTo>
                  <a:lnTo>
                    <a:pt x="369560" y="228371"/>
                  </a:lnTo>
                  <a:lnTo>
                    <a:pt x="272862" y="228371"/>
                  </a:lnTo>
                  <a:close/>
                  <a:moveTo>
                    <a:pt x="324297" y="33947"/>
                  </a:moveTo>
                  <a:lnTo>
                    <a:pt x="324297" y="71752"/>
                  </a:lnTo>
                  <a:lnTo>
                    <a:pt x="434111" y="71752"/>
                  </a:lnTo>
                  <a:lnTo>
                    <a:pt x="434111" y="33947"/>
                  </a:lnTo>
                  <a:close/>
                  <a:moveTo>
                    <a:pt x="294979" y="7201"/>
                  </a:moveTo>
                  <a:lnTo>
                    <a:pt x="463429" y="7201"/>
                  </a:lnTo>
                  <a:lnTo>
                    <a:pt x="463429" y="98498"/>
                  </a:lnTo>
                  <a:lnTo>
                    <a:pt x="294979" y="98498"/>
                  </a:lnTo>
                  <a:close/>
                  <a:moveTo>
                    <a:pt x="56578" y="1286"/>
                  </a:moveTo>
                  <a:lnTo>
                    <a:pt x="86153" y="10287"/>
                  </a:lnTo>
                  <a:cubicBezTo>
                    <a:pt x="82553" y="20574"/>
                    <a:pt x="78995" y="29832"/>
                    <a:pt x="75480" y="38062"/>
                  </a:cubicBezTo>
                  <a:cubicBezTo>
                    <a:pt x="71966" y="46291"/>
                    <a:pt x="68408" y="54264"/>
                    <a:pt x="64808" y="61979"/>
                  </a:cubicBezTo>
                  <a:lnTo>
                    <a:pt x="64808" y="239172"/>
                  </a:lnTo>
                  <a:lnTo>
                    <a:pt x="35490" y="239172"/>
                  </a:lnTo>
                  <a:lnTo>
                    <a:pt x="35490" y="116757"/>
                  </a:lnTo>
                  <a:cubicBezTo>
                    <a:pt x="33604" y="119672"/>
                    <a:pt x="31632" y="122672"/>
                    <a:pt x="29575" y="125758"/>
                  </a:cubicBezTo>
                  <a:cubicBezTo>
                    <a:pt x="27517" y="128844"/>
                    <a:pt x="25374" y="131930"/>
                    <a:pt x="23145" y="135017"/>
                  </a:cubicBezTo>
                  <a:lnTo>
                    <a:pt x="0" y="119072"/>
                  </a:lnTo>
                  <a:cubicBezTo>
                    <a:pt x="5143" y="111185"/>
                    <a:pt x="10329" y="102570"/>
                    <a:pt x="15559" y="93226"/>
                  </a:cubicBezTo>
                  <a:cubicBezTo>
                    <a:pt x="20788" y="83882"/>
                    <a:pt x="25888" y="74152"/>
                    <a:pt x="30861" y="64036"/>
                  </a:cubicBezTo>
                  <a:cubicBezTo>
                    <a:pt x="35833" y="53921"/>
                    <a:pt x="40505" y="43548"/>
                    <a:pt x="44877" y="32918"/>
                  </a:cubicBezTo>
                  <a:cubicBezTo>
                    <a:pt x="49249" y="22288"/>
                    <a:pt x="53149" y="11744"/>
                    <a:pt x="56578" y="1286"/>
                  </a:cubicBezTo>
                  <a:close/>
                  <a:moveTo>
                    <a:pt x="120100" y="0"/>
                  </a:moveTo>
                  <a:lnTo>
                    <a:pt x="148647" y="8229"/>
                  </a:lnTo>
                  <a:cubicBezTo>
                    <a:pt x="146932" y="13030"/>
                    <a:pt x="145261" y="17616"/>
                    <a:pt x="143632" y="21988"/>
                  </a:cubicBezTo>
                  <a:cubicBezTo>
                    <a:pt x="142003" y="26360"/>
                    <a:pt x="140331" y="30689"/>
                    <a:pt x="138617" y="34975"/>
                  </a:cubicBezTo>
                  <a:lnTo>
                    <a:pt x="235057" y="34975"/>
                  </a:lnTo>
                  <a:lnTo>
                    <a:pt x="235057" y="64036"/>
                  </a:lnTo>
                  <a:lnTo>
                    <a:pt x="159962" y="64036"/>
                  </a:lnTo>
                  <a:lnTo>
                    <a:pt x="159962" y="96183"/>
                  </a:lnTo>
                  <a:lnTo>
                    <a:pt x="222456" y="96183"/>
                  </a:lnTo>
                  <a:lnTo>
                    <a:pt x="222456" y="124987"/>
                  </a:lnTo>
                  <a:lnTo>
                    <a:pt x="159962" y="124987"/>
                  </a:lnTo>
                  <a:lnTo>
                    <a:pt x="159962" y="158934"/>
                  </a:lnTo>
                  <a:lnTo>
                    <a:pt x="227857" y="158934"/>
                  </a:lnTo>
                  <a:lnTo>
                    <a:pt x="227857" y="189023"/>
                  </a:lnTo>
                  <a:lnTo>
                    <a:pt x="159962" y="189023"/>
                  </a:lnTo>
                  <a:lnTo>
                    <a:pt x="159962" y="240716"/>
                  </a:lnTo>
                  <a:lnTo>
                    <a:pt x="130644" y="240716"/>
                  </a:lnTo>
                  <a:lnTo>
                    <a:pt x="130644" y="64036"/>
                  </a:lnTo>
                  <a:lnTo>
                    <a:pt x="125501" y="64036"/>
                  </a:lnTo>
                  <a:cubicBezTo>
                    <a:pt x="120529" y="73980"/>
                    <a:pt x="115085" y="83496"/>
                    <a:pt x="109170" y="92583"/>
                  </a:cubicBezTo>
                  <a:cubicBezTo>
                    <a:pt x="103255" y="101670"/>
                    <a:pt x="96526" y="110671"/>
                    <a:pt x="88982" y="119586"/>
                  </a:cubicBezTo>
                  <a:lnTo>
                    <a:pt x="66865" y="100812"/>
                  </a:lnTo>
                  <a:cubicBezTo>
                    <a:pt x="72180" y="94297"/>
                    <a:pt x="77366" y="87139"/>
                    <a:pt x="82424" y="79338"/>
                  </a:cubicBezTo>
                  <a:cubicBezTo>
                    <a:pt x="87482" y="71537"/>
                    <a:pt x="92282" y="63308"/>
                    <a:pt x="96826" y="54649"/>
                  </a:cubicBezTo>
                  <a:cubicBezTo>
                    <a:pt x="101369" y="45991"/>
                    <a:pt x="105613" y="37033"/>
                    <a:pt x="109556" y="27775"/>
                  </a:cubicBezTo>
                  <a:cubicBezTo>
                    <a:pt x="113499" y="18516"/>
                    <a:pt x="117014" y="9258"/>
                    <a:pt x="120100" y="0"/>
                  </a:cubicBezTo>
                  <a:close/>
                </a:path>
              </a:pathLst>
            </a:custGeom>
            <a:solidFill>
              <a:srgbClr val="429B41"/>
            </a:solidFill>
            <a:ln>
              <a:noFill/>
            </a:ln>
            <a:effectLst>
              <a:glow>
                <a:srgbClr val="000000"/>
              </a:glo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6888856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0">
        <p159:morph option="byObject"/>
      </p:transition>
    </mc:Choice>
    <mc:Fallback xmlns="">
      <p:transition spd="slow" advClick="0" advTm="0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A-图片 2">
            <a:extLst>
              <a:ext uri="{FF2B5EF4-FFF2-40B4-BE49-F238E27FC236}">
                <a16:creationId xmlns:a16="http://schemas.microsoft.com/office/drawing/2014/main" id="{936929EB-6C57-4F4D-9FE1-1ADE534F92C6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5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725000">
            <a:off x="5363290" y="2400250"/>
            <a:ext cx="1486232" cy="1486232"/>
          </a:xfrm>
          <a:prstGeom prst="rect">
            <a:avLst/>
          </a:prstGeom>
        </p:spPr>
      </p:pic>
      <p:pic>
        <p:nvPicPr>
          <p:cNvPr id="77" name="PA-图片 2">
            <a:extLst>
              <a:ext uri="{FF2B5EF4-FFF2-40B4-BE49-F238E27FC236}">
                <a16:creationId xmlns:a16="http://schemas.microsoft.com/office/drawing/2014/main" id="{8B61A796-806C-449C-86DC-A5C291F9577A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25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175000">
            <a:off x="4731485" y="2656610"/>
            <a:ext cx="1486232" cy="1486232"/>
          </a:xfrm>
          <a:prstGeom prst="rect">
            <a:avLst/>
          </a:prstGeom>
        </p:spPr>
      </p:pic>
      <p:pic>
        <p:nvPicPr>
          <p:cNvPr id="78" name="PA-图片 2">
            <a:extLst>
              <a:ext uri="{FF2B5EF4-FFF2-40B4-BE49-F238E27FC236}">
                <a16:creationId xmlns:a16="http://schemas.microsoft.com/office/drawing/2014/main" id="{D732C0C0-45F1-468E-BE67-6E5288D121C9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5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900000">
            <a:off x="4487937" y="3295433"/>
            <a:ext cx="1486232" cy="1486232"/>
          </a:xfrm>
          <a:prstGeom prst="rect">
            <a:avLst/>
          </a:prstGeom>
        </p:spPr>
      </p:pic>
      <p:pic>
        <p:nvPicPr>
          <p:cNvPr id="79" name="PA-图片 2">
            <a:extLst>
              <a:ext uri="{FF2B5EF4-FFF2-40B4-BE49-F238E27FC236}">
                <a16:creationId xmlns:a16="http://schemas.microsoft.com/office/drawing/2014/main" id="{E5D7B333-DCCC-4679-B988-E1C9F74F9A9B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25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50000">
            <a:off x="4609455" y="3973582"/>
            <a:ext cx="1486232" cy="1486232"/>
          </a:xfrm>
          <a:prstGeom prst="rect">
            <a:avLst/>
          </a:prstGeom>
        </p:spPr>
      </p:pic>
      <p:pic>
        <p:nvPicPr>
          <p:cNvPr id="80" name="PA-图片 2">
            <a:extLst>
              <a:ext uri="{FF2B5EF4-FFF2-40B4-BE49-F238E27FC236}">
                <a16:creationId xmlns:a16="http://schemas.microsoft.com/office/drawing/2014/main" id="{36E5EB47-E3ED-46E3-960B-E6F33511B346}"/>
              </a:ext>
            </a:extLst>
          </p:cNvPr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25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125000">
            <a:off x="5061651" y="4483423"/>
            <a:ext cx="1486232" cy="1486232"/>
          </a:xfrm>
          <a:prstGeom prst="rect">
            <a:avLst/>
          </a:prstGeom>
        </p:spPr>
      </p:pic>
      <p:pic>
        <p:nvPicPr>
          <p:cNvPr id="81" name="PA-图片 2">
            <a:extLst>
              <a:ext uri="{FF2B5EF4-FFF2-40B4-BE49-F238E27FC236}">
                <a16:creationId xmlns:a16="http://schemas.microsoft.com/office/drawing/2014/main" id="{077D172D-5C29-4602-8959-13CF018502CC}"/>
              </a:ext>
            </a:extLst>
          </p:cNvPr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25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5525000">
            <a:off x="5744914" y="4480485"/>
            <a:ext cx="1486232" cy="1486232"/>
          </a:xfrm>
          <a:prstGeom prst="rect">
            <a:avLst/>
          </a:prstGeom>
        </p:spPr>
      </p:pic>
      <p:pic>
        <p:nvPicPr>
          <p:cNvPr id="82" name="PA-图片 2">
            <a:extLst>
              <a:ext uri="{FF2B5EF4-FFF2-40B4-BE49-F238E27FC236}">
                <a16:creationId xmlns:a16="http://schemas.microsoft.com/office/drawing/2014/main" id="{8E09CF8C-F646-4A66-8800-FA491334EAF5}"/>
              </a:ext>
            </a:extLst>
          </p:cNvPr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25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775000">
            <a:off x="6184535" y="3962294"/>
            <a:ext cx="1486232" cy="1486232"/>
          </a:xfrm>
          <a:prstGeom prst="rect">
            <a:avLst/>
          </a:prstGeom>
        </p:spPr>
      </p:pic>
      <p:pic>
        <p:nvPicPr>
          <p:cNvPr id="83" name="PA-图片 2">
            <a:extLst>
              <a:ext uri="{FF2B5EF4-FFF2-40B4-BE49-F238E27FC236}">
                <a16:creationId xmlns:a16="http://schemas.microsoft.com/office/drawing/2014/main" id="{5D24EF8A-221E-4003-AA01-3B4C27921742}"/>
              </a:ext>
            </a:extLst>
          </p:cNvPr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25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475000">
            <a:off x="6252245" y="3277522"/>
            <a:ext cx="1486232" cy="1486232"/>
          </a:xfrm>
          <a:prstGeom prst="rect">
            <a:avLst/>
          </a:prstGeom>
        </p:spPr>
      </p:pic>
      <p:pic>
        <p:nvPicPr>
          <p:cNvPr id="84" name="PA-图片 2">
            <a:extLst>
              <a:ext uri="{FF2B5EF4-FFF2-40B4-BE49-F238E27FC236}">
                <a16:creationId xmlns:a16="http://schemas.microsoft.com/office/drawing/2014/main" id="{0AA77E14-10C1-41A2-8492-C73466B4F9E7}"/>
              </a:ext>
            </a:extLst>
          </p:cNvPr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25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875000">
            <a:off x="5993030" y="2640937"/>
            <a:ext cx="1486232" cy="1486232"/>
          </a:xfrm>
          <a:prstGeom prst="rect">
            <a:avLst/>
          </a:prstGeom>
        </p:spPr>
      </p:pic>
      <p:pic>
        <p:nvPicPr>
          <p:cNvPr id="85" name="PA-图片 2">
            <a:extLst>
              <a:ext uri="{FF2B5EF4-FFF2-40B4-BE49-F238E27FC236}">
                <a16:creationId xmlns:a16="http://schemas.microsoft.com/office/drawing/2014/main" id="{65CDEA2F-9A01-43D0-B094-1F3FDA8E0C0A}"/>
              </a:ext>
            </a:extLst>
          </p:cNvPr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25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5000">
            <a:off x="5483632" y="507970"/>
            <a:ext cx="1486232" cy="1486232"/>
          </a:xfrm>
          <a:prstGeom prst="rect">
            <a:avLst/>
          </a:prstGeom>
        </p:spPr>
      </p:pic>
      <p:pic>
        <p:nvPicPr>
          <p:cNvPr id="86" name="PA-图片 2">
            <a:extLst>
              <a:ext uri="{FF2B5EF4-FFF2-40B4-BE49-F238E27FC236}">
                <a16:creationId xmlns:a16="http://schemas.microsoft.com/office/drawing/2014/main" id="{6F60DEC3-C0DA-439A-9E0A-9BFF194BC4DD}"/>
              </a:ext>
            </a:extLst>
          </p:cNvPr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25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550000">
            <a:off x="6164346" y="689287"/>
            <a:ext cx="1486232" cy="1486232"/>
          </a:xfrm>
          <a:prstGeom prst="rect">
            <a:avLst/>
          </a:prstGeom>
        </p:spPr>
      </p:pic>
      <p:pic>
        <p:nvPicPr>
          <p:cNvPr id="87" name="PA-图片 2">
            <a:extLst>
              <a:ext uri="{FF2B5EF4-FFF2-40B4-BE49-F238E27FC236}">
                <a16:creationId xmlns:a16="http://schemas.microsoft.com/office/drawing/2014/main" id="{CDA6FAF8-A8FB-4557-A3A0-EBEE53010213}"/>
              </a:ext>
            </a:extLst>
          </p:cNvPr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25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2150000">
            <a:off x="6545600" y="1269098"/>
            <a:ext cx="1486232" cy="1486232"/>
          </a:xfrm>
          <a:prstGeom prst="rect">
            <a:avLst/>
          </a:prstGeom>
        </p:spPr>
      </p:pic>
      <p:pic>
        <p:nvPicPr>
          <p:cNvPr id="88" name="PA-图片 2">
            <a:extLst>
              <a:ext uri="{FF2B5EF4-FFF2-40B4-BE49-F238E27FC236}">
                <a16:creationId xmlns:a16="http://schemas.microsoft.com/office/drawing/2014/main" id="{0BBC6129-9C1A-44DF-8BF3-26995A6B7665}"/>
              </a:ext>
            </a:extLst>
          </p:cNvPr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25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2825000">
            <a:off x="6020585" y="1048011"/>
            <a:ext cx="1486232" cy="1486232"/>
          </a:xfrm>
          <a:prstGeom prst="rect">
            <a:avLst/>
          </a:prstGeom>
        </p:spPr>
      </p:pic>
      <p:pic>
        <p:nvPicPr>
          <p:cNvPr id="89" name="PA-图片 2">
            <a:extLst>
              <a:ext uri="{FF2B5EF4-FFF2-40B4-BE49-F238E27FC236}">
                <a16:creationId xmlns:a16="http://schemas.microsoft.com/office/drawing/2014/main" id="{9E858AF6-01DE-4FD4-B739-90E0098F1972}"/>
              </a:ext>
            </a:extLst>
          </p:cNvPr>
          <p:cNvPicPr>
            <a:picLocks noChangeAspect="1"/>
          </p:cNvPicPr>
          <p:nvPr>
            <p:custDataLst>
              <p:tags r:id="rId14"/>
            </p:custDataLst>
          </p:nvPr>
        </p:nvPicPr>
        <p:blipFill>
          <a:blip r:embed="rId25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425000">
            <a:off x="5372644" y="830629"/>
            <a:ext cx="1486232" cy="1486232"/>
          </a:xfrm>
          <a:prstGeom prst="rect">
            <a:avLst/>
          </a:prstGeom>
        </p:spPr>
      </p:pic>
      <p:pic>
        <p:nvPicPr>
          <p:cNvPr id="90" name="PA-图片 2">
            <a:extLst>
              <a:ext uri="{FF2B5EF4-FFF2-40B4-BE49-F238E27FC236}">
                <a16:creationId xmlns:a16="http://schemas.microsoft.com/office/drawing/2014/main" id="{C8377B95-C633-4093-8529-68AA3F7EC966}"/>
              </a:ext>
            </a:extLst>
          </p:cNvPr>
          <p:cNvPicPr>
            <a:picLocks noChangeAspect="1"/>
          </p:cNvPicPr>
          <p:nvPr>
            <p:custDataLst>
              <p:tags r:id="rId15"/>
            </p:custDataLst>
          </p:nvPr>
        </p:nvPicPr>
        <p:blipFill>
          <a:blip r:embed="rId25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4783392" y="1172850"/>
            <a:ext cx="1486232" cy="1486232"/>
          </a:xfrm>
          <a:prstGeom prst="rect">
            <a:avLst/>
          </a:prstGeom>
        </p:spPr>
      </p:pic>
      <p:pic>
        <p:nvPicPr>
          <p:cNvPr id="91" name="PA-图片 2">
            <a:extLst>
              <a:ext uri="{FF2B5EF4-FFF2-40B4-BE49-F238E27FC236}">
                <a16:creationId xmlns:a16="http://schemas.microsoft.com/office/drawing/2014/main" id="{C2C9A064-4613-429D-B9CB-67A21D1A834C}"/>
              </a:ext>
            </a:extLst>
          </p:cNvPr>
          <p:cNvPicPr>
            <a:picLocks noChangeAspect="1"/>
          </p:cNvPicPr>
          <p:nvPr>
            <p:custDataLst>
              <p:tags r:id="rId16"/>
            </p:custDataLst>
          </p:nvPr>
        </p:nvPicPr>
        <p:blipFill>
          <a:blip r:embed="rId25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850000">
            <a:off x="4517490" y="1832427"/>
            <a:ext cx="1486232" cy="1486232"/>
          </a:xfrm>
          <a:prstGeom prst="rect">
            <a:avLst/>
          </a:prstGeom>
        </p:spPr>
      </p:pic>
      <p:pic>
        <p:nvPicPr>
          <p:cNvPr id="92" name="PA-图片 2">
            <a:extLst>
              <a:ext uri="{FF2B5EF4-FFF2-40B4-BE49-F238E27FC236}">
                <a16:creationId xmlns:a16="http://schemas.microsoft.com/office/drawing/2014/main" id="{264298F9-C281-4638-84B2-0237D3F91F54}"/>
              </a:ext>
            </a:extLst>
          </p:cNvPr>
          <p:cNvPicPr>
            <a:picLocks noChangeAspect="1"/>
          </p:cNvPicPr>
          <p:nvPr>
            <p:custDataLst>
              <p:tags r:id="rId17"/>
            </p:custDataLst>
          </p:nvPr>
        </p:nvPicPr>
        <p:blipFill>
          <a:blip r:embed="rId25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450000">
            <a:off x="4441785" y="2548585"/>
            <a:ext cx="1486232" cy="1486232"/>
          </a:xfrm>
          <a:prstGeom prst="rect">
            <a:avLst/>
          </a:prstGeom>
        </p:spPr>
      </p:pic>
      <p:pic>
        <p:nvPicPr>
          <p:cNvPr id="93" name="PA-图片 2">
            <a:extLst>
              <a:ext uri="{FF2B5EF4-FFF2-40B4-BE49-F238E27FC236}">
                <a16:creationId xmlns:a16="http://schemas.microsoft.com/office/drawing/2014/main" id="{024FBD42-896A-48CA-A8CE-924BED5F6884}"/>
              </a:ext>
            </a:extLst>
          </p:cNvPr>
          <p:cNvPicPr>
            <a:picLocks noChangeAspect="1"/>
          </p:cNvPicPr>
          <p:nvPr>
            <p:custDataLst>
              <p:tags r:id="rId18"/>
            </p:custDataLst>
          </p:nvPr>
        </p:nvPicPr>
        <p:blipFill>
          <a:blip r:embed="rId25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050000">
            <a:off x="4824616" y="2257540"/>
            <a:ext cx="1486232" cy="1486232"/>
          </a:xfrm>
          <a:prstGeom prst="rect">
            <a:avLst/>
          </a:prstGeom>
        </p:spPr>
      </p:pic>
      <p:pic>
        <p:nvPicPr>
          <p:cNvPr id="94" name="PA-图片 2">
            <a:extLst>
              <a:ext uri="{FF2B5EF4-FFF2-40B4-BE49-F238E27FC236}">
                <a16:creationId xmlns:a16="http://schemas.microsoft.com/office/drawing/2014/main" id="{214A218A-4B9B-4912-B5D6-00C60ABFE202}"/>
              </a:ext>
            </a:extLst>
          </p:cNvPr>
          <p:cNvPicPr>
            <a:picLocks noChangeAspect="1"/>
          </p:cNvPicPr>
          <p:nvPr>
            <p:custDataLst>
              <p:tags r:id="rId19"/>
            </p:custDataLst>
          </p:nvPr>
        </p:nvPicPr>
        <p:blipFill>
          <a:blip r:embed="rId25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100000">
            <a:off x="5469632" y="2376123"/>
            <a:ext cx="1486232" cy="1486232"/>
          </a:xfrm>
          <a:prstGeom prst="rect">
            <a:avLst/>
          </a:prstGeom>
        </p:spPr>
      </p:pic>
      <p:pic>
        <p:nvPicPr>
          <p:cNvPr id="95" name="PA-图片 2">
            <a:extLst>
              <a:ext uri="{FF2B5EF4-FFF2-40B4-BE49-F238E27FC236}">
                <a16:creationId xmlns:a16="http://schemas.microsoft.com/office/drawing/2014/main" id="{5BA811BD-6C6C-4E7C-A0F6-19F59E615D97}"/>
              </a:ext>
            </a:extLst>
          </p:cNvPr>
          <p:cNvPicPr>
            <a:picLocks noChangeAspect="1"/>
          </p:cNvPicPr>
          <p:nvPr>
            <p:custDataLst>
              <p:tags r:id="rId20"/>
            </p:custDataLst>
          </p:nvPr>
        </p:nvPicPr>
        <p:blipFill>
          <a:blip r:embed="rId25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500000">
            <a:off x="6166086" y="2310292"/>
            <a:ext cx="1486232" cy="1486232"/>
          </a:xfrm>
          <a:prstGeom prst="rect">
            <a:avLst/>
          </a:prstGeom>
        </p:spPr>
      </p:pic>
      <p:pic>
        <p:nvPicPr>
          <p:cNvPr id="96" name="PA-图片 2">
            <a:extLst>
              <a:ext uri="{FF2B5EF4-FFF2-40B4-BE49-F238E27FC236}">
                <a16:creationId xmlns:a16="http://schemas.microsoft.com/office/drawing/2014/main" id="{18E81E4A-18D9-4FFA-81C6-9A3F5531D94A}"/>
              </a:ext>
            </a:extLst>
          </p:cNvPr>
          <p:cNvPicPr>
            <a:picLocks noChangeAspect="1"/>
          </p:cNvPicPr>
          <p:nvPr>
            <p:custDataLst>
              <p:tags r:id="rId21"/>
            </p:custDataLst>
          </p:nvPr>
        </p:nvPicPr>
        <p:blipFill>
          <a:blip r:embed="rId25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375000">
            <a:off x="6570022" y="2891023"/>
            <a:ext cx="1486232" cy="1486232"/>
          </a:xfrm>
          <a:prstGeom prst="rect">
            <a:avLst/>
          </a:prstGeom>
        </p:spPr>
      </p:pic>
      <p:pic>
        <p:nvPicPr>
          <p:cNvPr id="97" name="PA-图片 2">
            <a:extLst>
              <a:ext uri="{FF2B5EF4-FFF2-40B4-BE49-F238E27FC236}">
                <a16:creationId xmlns:a16="http://schemas.microsoft.com/office/drawing/2014/main" id="{5A3B8931-341D-458E-A782-CC2F7534C4C3}"/>
              </a:ext>
            </a:extLst>
          </p:cNvPr>
          <p:cNvPicPr>
            <a:picLocks noChangeAspect="1"/>
          </p:cNvPicPr>
          <p:nvPr>
            <p:custDataLst>
              <p:tags r:id="rId22"/>
            </p:custDataLst>
          </p:nvPr>
        </p:nvPicPr>
        <p:blipFill>
          <a:blip r:embed="rId25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750000">
            <a:off x="6639196" y="3593467"/>
            <a:ext cx="1486232" cy="1486232"/>
          </a:xfrm>
          <a:prstGeom prst="rect">
            <a:avLst/>
          </a:prstGeom>
        </p:spPr>
      </p:pic>
      <p:pic>
        <p:nvPicPr>
          <p:cNvPr id="98" name="PA-图片 2">
            <a:extLst>
              <a:ext uri="{FF2B5EF4-FFF2-40B4-BE49-F238E27FC236}">
                <a16:creationId xmlns:a16="http://schemas.microsoft.com/office/drawing/2014/main" id="{320DC0BB-B8AF-40BC-BBA5-B08B78BBF1A0}"/>
              </a:ext>
            </a:extLst>
          </p:cNvPr>
          <p:cNvPicPr>
            <a:picLocks noChangeAspect="1"/>
          </p:cNvPicPr>
          <p:nvPr>
            <p:custDataLst>
              <p:tags r:id="rId23"/>
            </p:custDataLst>
          </p:nvPr>
        </p:nvPicPr>
        <p:blipFill>
          <a:blip r:embed="rId25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225000">
            <a:off x="6455347" y="4272348"/>
            <a:ext cx="1486232" cy="1486232"/>
          </a:xfrm>
          <a:prstGeom prst="rect">
            <a:avLst/>
          </a:prstGeom>
        </p:spPr>
      </p:pic>
      <p:pic>
        <p:nvPicPr>
          <p:cNvPr id="99" name="PA-图片 2">
            <a:extLst>
              <a:ext uri="{FF2B5EF4-FFF2-40B4-BE49-F238E27FC236}">
                <a16:creationId xmlns:a16="http://schemas.microsoft.com/office/drawing/2014/main" id="{F4801187-769A-45DC-A9F7-82FA7A52EBF8}"/>
              </a:ext>
            </a:extLst>
          </p:cNvPr>
          <p:cNvPicPr>
            <a:picLocks noChangeAspect="1"/>
          </p:cNvPicPr>
          <p:nvPr>
            <p:custDataLst>
              <p:tags r:id="rId24"/>
            </p:custDataLst>
          </p:nvPr>
        </p:nvPicPr>
        <p:blipFill>
          <a:blip r:embed="rId25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575000">
            <a:off x="5955957" y="4753229"/>
            <a:ext cx="1486232" cy="1486232"/>
          </a:xfrm>
          <a:prstGeom prst="rect">
            <a:avLst/>
          </a:prstGeom>
        </p:spPr>
      </p:pic>
      <p:pic>
        <p:nvPicPr>
          <p:cNvPr id="100" name="PA-图片 2">
            <a:extLst>
              <a:ext uri="{FF2B5EF4-FFF2-40B4-BE49-F238E27FC236}">
                <a16:creationId xmlns:a16="http://schemas.microsoft.com/office/drawing/2014/main" id="{DB325881-267E-433D-9CE7-851079C91478}"/>
              </a:ext>
            </a:extLst>
          </p:cNvPr>
          <p:cNvPicPr>
            <a:picLocks noChangeAspect="1"/>
          </p:cNvPicPr>
          <p:nvPr>
            <p:custDataLst>
              <p:tags r:id="rId25"/>
            </p:custDataLst>
          </p:nvPr>
        </p:nvPicPr>
        <p:blipFill>
          <a:blip r:embed="rId25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075000">
            <a:off x="5254767" y="4863798"/>
            <a:ext cx="1486232" cy="1486232"/>
          </a:xfrm>
          <a:prstGeom prst="rect">
            <a:avLst/>
          </a:prstGeom>
        </p:spPr>
      </p:pic>
      <p:pic>
        <p:nvPicPr>
          <p:cNvPr id="101" name="PA-图片 2">
            <a:extLst>
              <a:ext uri="{FF2B5EF4-FFF2-40B4-BE49-F238E27FC236}">
                <a16:creationId xmlns:a16="http://schemas.microsoft.com/office/drawing/2014/main" id="{E476BA57-737A-4830-AC3F-80523E6CEC7E}"/>
              </a:ext>
            </a:extLst>
          </p:cNvPr>
          <p:cNvPicPr>
            <a:picLocks noChangeAspect="1"/>
          </p:cNvPicPr>
          <p:nvPr>
            <p:custDataLst>
              <p:tags r:id="rId26"/>
            </p:custDataLst>
          </p:nvPr>
        </p:nvPicPr>
        <p:blipFill>
          <a:blip r:embed="rId25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925000">
            <a:off x="4611761" y="4589610"/>
            <a:ext cx="1486232" cy="1486232"/>
          </a:xfrm>
          <a:prstGeom prst="rect">
            <a:avLst/>
          </a:prstGeom>
        </p:spPr>
      </p:pic>
      <p:pic>
        <p:nvPicPr>
          <p:cNvPr id="102" name="PA-图片 2">
            <a:extLst>
              <a:ext uri="{FF2B5EF4-FFF2-40B4-BE49-F238E27FC236}">
                <a16:creationId xmlns:a16="http://schemas.microsoft.com/office/drawing/2014/main" id="{5DB86741-B276-48F4-A3C3-77C91C823E81}"/>
              </a:ext>
            </a:extLst>
          </p:cNvPr>
          <p:cNvPicPr>
            <a:picLocks noChangeAspect="1"/>
          </p:cNvPicPr>
          <p:nvPr>
            <p:custDataLst>
              <p:tags r:id="rId27"/>
            </p:custDataLst>
          </p:nvPr>
        </p:nvPicPr>
        <p:blipFill>
          <a:blip r:embed="rId25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75000">
            <a:off x="4235788" y="3996086"/>
            <a:ext cx="1486232" cy="1486232"/>
          </a:xfrm>
          <a:prstGeom prst="rect">
            <a:avLst/>
          </a:prstGeom>
        </p:spPr>
      </p:pic>
      <p:pic>
        <p:nvPicPr>
          <p:cNvPr id="103" name="PA-图片 2">
            <a:extLst>
              <a:ext uri="{FF2B5EF4-FFF2-40B4-BE49-F238E27FC236}">
                <a16:creationId xmlns:a16="http://schemas.microsoft.com/office/drawing/2014/main" id="{7AE3A02D-68A0-42E6-B0BB-1E58CA8DC037}"/>
              </a:ext>
            </a:extLst>
          </p:cNvPr>
          <p:cNvPicPr>
            <a:picLocks noChangeAspect="1"/>
          </p:cNvPicPr>
          <p:nvPr>
            <p:custDataLst>
              <p:tags r:id="rId28"/>
            </p:custDataLst>
          </p:nvPr>
        </p:nvPicPr>
        <p:blipFill>
          <a:blip r:embed="rId25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4088553" y="3307310"/>
            <a:ext cx="1486232" cy="1486232"/>
          </a:xfrm>
          <a:prstGeom prst="rect">
            <a:avLst/>
          </a:prstGeom>
        </p:spPr>
      </p:pic>
      <p:pic>
        <p:nvPicPr>
          <p:cNvPr id="104" name="PA-图片 2">
            <a:extLst>
              <a:ext uri="{FF2B5EF4-FFF2-40B4-BE49-F238E27FC236}">
                <a16:creationId xmlns:a16="http://schemas.microsoft.com/office/drawing/2014/main" id="{21637113-DF75-42DE-84DC-BE5DD4E7D59F}"/>
              </a:ext>
            </a:extLst>
          </p:cNvPr>
          <p:cNvPicPr>
            <a:picLocks noChangeAspect="1"/>
          </p:cNvPicPr>
          <p:nvPr>
            <p:custDataLst>
              <p:tags r:id="rId29"/>
            </p:custDataLst>
          </p:nvPr>
        </p:nvPicPr>
        <p:blipFill>
          <a:blip r:embed="rId25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50000">
            <a:off x="4066572" y="2588225"/>
            <a:ext cx="1486232" cy="1486232"/>
          </a:xfrm>
          <a:prstGeom prst="rect">
            <a:avLst/>
          </a:prstGeom>
        </p:spPr>
      </p:pic>
      <p:pic>
        <p:nvPicPr>
          <p:cNvPr id="105" name="PA-图片 2">
            <a:extLst>
              <a:ext uri="{FF2B5EF4-FFF2-40B4-BE49-F238E27FC236}">
                <a16:creationId xmlns:a16="http://schemas.microsoft.com/office/drawing/2014/main" id="{606654D1-815F-4F34-B938-232501E4615C}"/>
              </a:ext>
            </a:extLst>
          </p:cNvPr>
          <p:cNvPicPr>
            <a:picLocks noChangeAspect="1"/>
          </p:cNvPicPr>
          <p:nvPr>
            <p:custDataLst>
              <p:tags r:id="rId30"/>
            </p:custDataLst>
          </p:nvPr>
        </p:nvPicPr>
        <p:blipFill>
          <a:blip r:embed="rId25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700000">
            <a:off x="4136456" y="1879407"/>
            <a:ext cx="1486232" cy="1486232"/>
          </a:xfrm>
          <a:prstGeom prst="rect">
            <a:avLst/>
          </a:prstGeom>
        </p:spPr>
      </p:pic>
      <p:pic>
        <p:nvPicPr>
          <p:cNvPr id="106" name="PA-图片 2">
            <a:extLst>
              <a:ext uri="{FF2B5EF4-FFF2-40B4-BE49-F238E27FC236}">
                <a16:creationId xmlns:a16="http://schemas.microsoft.com/office/drawing/2014/main" id="{48B6314F-352E-4E8E-B816-56746803575A}"/>
              </a:ext>
            </a:extLst>
          </p:cNvPr>
          <p:cNvPicPr>
            <a:picLocks noChangeAspect="1"/>
          </p:cNvPicPr>
          <p:nvPr>
            <p:custDataLst>
              <p:tags r:id="rId31"/>
            </p:custDataLst>
          </p:nvPr>
        </p:nvPicPr>
        <p:blipFill>
          <a:blip r:embed="rId25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8409" y="1212161"/>
            <a:ext cx="1486232" cy="1486232"/>
          </a:xfrm>
          <a:prstGeom prst="rect">
            <a:avLst/>
          </a:prstGeom>
        </p:spPr>
      </p:pic>
      <p:pic>
        <p:nvPicPr>
          <p:cNvPr id="107" name="PA-图片 2">
            <a:extLst>
              <a:ext uri="{FF2B5EF4-FFF2-40B4-BE49-F238E27FC236}">
                <a16:creationId xmlns:a16="http://schemas.microsoft.com/office/drawing/2014/main" id="{7F05982F-1032-4F84-A009-B39DCBE17DE0}"/>
              </a:ext>
            </a:extLst>
          </p:cNvPr>
          <p:cNvPicPr>
            <a:picLocks noChangeAspect="1"/>
          </p:cNvPicPr>
          <p:nvPr>
            <p:custDataLst>
              <p:tags r:id="rId32"/>
            </p:custDataLst>
          </p:nvPr>
        </p:nvPicPr>
        <p:blipFill>
          <a:blip r:embed="rId25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815856" y="680875"/>
            <a:ext cx="1486232" cy="1486232"/>
          </a:xfrm>
          <a:prstGeom prst="rect">
            <a:avLst/>
          </a:prstGeom>
        </p:spPr>
      </p:pic>
      <p:sp>
        <p:nvSpPr>
          <p:cNvPr id="35" name="PA-文本框 497">
            <a:extLst>
              <a:ext uri="{FF2B5EF4-FFF2-40B4-BE49-F238E27FC236}">
                <a16:creationId xmlns:a16="http://schemas.microsoft.com/office/drawing/2014/main" id="{7026642A-C828-478B-A0B6-77E9F9E6AC13}"/>
              </a:ext>
            </a:extLst>
          </p:cNvPr>
          <p:cNvSpPr txBox="1">
            <a:spLocks noChangeAspect="1"/>
          </p:cNvSpPr>
          <p:nvPr>
            <p:custDataLst>
              <p:tags r:id="rId33"/>
            </p:custDataLst>
          </p:nvPr>
        </p:nvSpPr>
        <p:spPr>
          <a:xfrm>
            <a:off x="1208000" y="1731208"/>
            <a:ext cx="193236" cy="195340"/>
          </a:xfrm>
          <a:custGeom>
            <a:avLst/>
            <a:gdLst/>
            <a:ahLst/>
            <a:cxnLst/>
            <a:rect l="l" t="t" r="r" b="b"/>
            <a:pathLst>
              <a:path w="167944" h="172289">
                <a:moveTo>
                  <a:pt x="124148" y="74018"/>
                </a:moveTo>
                <a:lnTo>
                  <a:pt x="124329" y="74381"/>
                </a:lnTo>
                <a:cubicBezTo>
                  <a:pt x="126018" y="77276"/>
                  <a:pt x="127587" y="79297"/>
                  <a:pt x="129035" y="80444"/>
                </a:cubicBezTo>
                <a:cubicBezTo>
                  <a:pt x="130482" y="81589"/>
                  <a:pt x="131930" y="82162"/>
                  <a:pt x="133378" y="82163"/>
                </a:cubicBezTo>
                <a:cubicBezTo>
                  <a:pt x="136033" y="82163"/>
                  <a:pt x="139049" y="79388"/>
                  <a:pt x="142427" y="73838"/>
                </a:cubicBezTo>
                <a:cubicBezTo>
                  <a:pt x="144116" y="71063"/>
                  <a:pt x="145865" y="67503"/>
                  <a:pt x="147675" y="63160"/>
                </a:cubicBezTo>
                <a:cubicBezTo>
                  <a:pt x="139833" y="67262"/>
                  <a:pt x="131991" y="70882"/>
                  <a:pt x="124148" y="74018"/>
                </a:cubicBezTo>
                <a:close/>
                <a:moveTo>
                  <a:pt x="112385" y="42167"/>
                </a:moveTo>
                <a:cubicBezTo>
                  <a:pt x="113471" y="46631"/>
                  <a:pt x="114376" y="50130"/>
                  <a:pt x="115100" y="52663"/>
                </a:cubicBezTo>
                <a:lnTo>
                  <a:pt x="115461" y="52663"/>
                </a:lnTo>
                <a:cubicBezTo>
                  <a:pt x="129819" y="47717"/>
                  <a:pt x="140315" y="43193"/>
                  <a:pt x="146951" y="39091"/>
                </a:cubicBezTo>
                <a:close/>
                <a:moveTo>
                  <a:pt x="2895" y="166135"/>
                </a:moveTo>
                <a:lnTo>
                  <a:pt x="0" y="136998"/>
                </a:lnTo>
                <a:cubicBezTo>
                  <a:pt x="17856" y="134827"/>
                  <a:pt x="38547" y="132172"/>
                  <a:pt x="62074" y="129035"/>
                </a:cubicBezTo>
                <a:lnTo>
                  <a:pt x="62617" y="147857"/>
                </a:lnTo>
                <a:cubicBezTo>
                  <a:pt x="67564" y="144478"/>
                  <a:pt x="71092" y="140949"/>
                  <a:pt x="73204" y="137269"/>
                </a:cubicBezTo>
                <a:cubicBezTo>
                  <a:pt x="75315" y="133590"/>
                  <a:pt x="76733" y="128794"/>
                  <a:pt x="77457" y="122882"/>
                </a:cubicBezTo>
                <a:lnTo>
                  <a:pt x="66236" y="122882"/>
                </a:lnTo>
                <a:lnTo>
                  <a:pt x="66236" y="95917"/>
                </a:lnTo>
                <a:lnTo>
                  <a:pt x="105870" y="95917"/>
                </a:lnTo>
                <a:cubicBezTo>
                  <a:pt x="103819" y="93383"/>
                  <a:pt x="101828" y="90065"/>
                  <a:pt x="99898" y="85963"/>
                </a:cubicBezTo>
                <a:lnTo>
                  <a:pt x="98269" y="82525"/>
                </a:lnTo>
                <a:cubicBezTo>
                  <a:pt x="88738" y="85179"/>
                  <a:pt x="79508" y="87471"/>
                  <a:pt x="70580" y="89401"/>
                </a:cubicBezTo>
                <a:lnTo>
                  <a:pt x="61169" y="63703"/>
                </a:lnTo>
                <a:cubicBezTo>
                  <a:pt x="73113" y="61531"/>
                  <a:pt x="82585" y="59601"/>
                  <a:pt x="89582" y="57912"/>
                </a:cubicBezTo>
                <a:cubicBezTo>
                  <a:pt x="88617" y="54172"/>
                  <a:pt x="87531" y="49708"/>
                  <a:pt x="86324" y="44519"/>
                </a:cubicBezTo>
                <a:lnTo>
                  <a:pt x="68589" y="46148"/>
                </a:lnTo>
                <a:cubicBezTo>
                  <a:pt x="64728" y="53991"/>
                  <a:pt x="60234" y="62376"/>
                  <a:pt x="55106" y="71304"/>
                </a:cubicBezTo>
                <a:cubicBezTo>
                  <a:pt x="49979" y="80232"/>
                  <a:pt x="45605" y="87350"/>
                  <a:pt x="41986" y="92659"/>
                </a:cubicBezTo>
                <a:cubicBezTo>
                  <a:pt x="46088" y="92176"/>
                  <a:pt x="49918" y="91543"/>
                  <a:pt x="53478" y="90759"/>
                </a:cubicBezTo>
                <a:cubicBezTo>
                  <a:pt x="57037" y="89974"/>
                  <a:pt x="59118" y="89522"/>
                  <a:pt x="59721" y="89402"/>
                </a:cubicBezTo>
                <a:lnTo>
                  <a:pt x="59721" y="115824"/>
                </a:lnTo>
                <a:lnTo>
                  <a:pt x="40719" y="118720"/>
                </a:lnTo>
                <a:lnTo>
                  <a:pt x="28775" y="120530"/>
                </a:lnTo>
                <a:cubicBezTo>
                  <a:pt x="24190" y="121253"/>
                  <a:pt x="18580" y="122339"/>
                  <a:pt x="11944" y="123786"/>
                </a:cubicBezTo>
                <a:lnTo>
                  <a:pt x="5791" y="95917"/>
                </a:lnTo>
                <a:cubicBezTo>
                  <a:pt x="9290" y="94951"/>
                  <a:pt x="12034" y="93775"/>
                  <a:pt x="14025" y="92387"/>
                </a:cubicBezTo>
                <a:cubicBezTo>
                  <a:pt x="16016" y="91000"/>
                  <a:pt x="18037" y="88919"/>
                  <a:pt x="20088" y="86144"/>
                </a:cubicBezTo>
                <a:cubicBezTo>
                  <a:pt x="24190" y="79749"/>
                  <a:pt x="26904" y="75285"/>
                  <a:pt x="28232" y="72752"/>
                </a:cubicBezTo>
                <a:lnTo>
                  <a:pt x="19183" y="73657"/>
                </a:lnTo>
                <a:cubicBezTo>
                  <a:pt x="14116" y="74380"/>
                  <a:pt x="10436" y="74983"/>
                  <a:pt x="8143" y="75467"/>
                </a:cubicBezTo>
                <a:lnTo>
                  <a:pt x="2171" y="48682"/>
                </a:lnTo>
                <a:cubicBezTo>
                  <a:pt x="4222" y="47838"/>
                  <a:pt x="6002" y="46692"/>
                  <a:pt x="7510" y="45244"/>
                </a:cubicBezTo>
                <a:cubicBezTo>
                  <a:pt x="9018" y="43796"/>
                  <a:pt x="10798" y="41504"/>
                  <a:pt x="12849" y="38367"/>
                </a:cubicBezTo>
                <a:cubicBezTo>
                  <a:pt x="14779" y="35350"/>
                  <a:pt x="17614" y="29922"/>
                  <a:pt x="21355" y="22079"/>
                </a:cubicBezTo>
                <a:cubicBezTo>
                  <a:pt x="25095" y="14236"/>
                  <a:pt x="28232" y="6877"/>
                  <a:pt x="30765" y="0"/>
                </a:cubicBezTo>
                <a:lnTo>
                  <a:pt x="52301" y="10134"/>
                </a:lnTo>
                <a:cubicBezTo>
                  <a:pt x="49768" y="15563"/>
                  <a:pt x="46450" y="22200"/>
                  <a:pt x="42348" y="30042"/>
                </a:cubicBezTo>
                <a:cubicBezTo>
                  <a:pt x="38246" y="37884"/>
                  <a:pt x="34807" y="43977"/>
                  <a:pt x="32032" y="48320"/>
                </a:cubicBezTo>
                <a:lnTo>
                  <a:pt x="43434" y="47596"/>
                </a:lnTo>
                <a:cubicBezTo>
                  <a:pt x="47777" y="38909"/>
                  <a:pt x="50612" y="33118"/>
                  <a:pt x="51939" y="30223"/>
                </a:cubicBezTo>
                <a:lnTo>
                  <a:pt x="67322" y="38367"/>
                </a:lnTo>
                <a:lnTo>
                  <a:pt x="65693" y="21174"/>
                </a:lnTo>
                <a:lnTo>
                  <a:pt x="81981" y="19726"/>
                </a:lnTo>
                <a:lnTo>
                  <a:pt x="81257" y="14659"/>
                </a:lnTo>
                <a:lnTo>
                  <a:pt x="79628" y="3981"/>
                </a:lnTo>
                <a:lnTo>
                  <a:pt x="106594" y="3439"/>
                </a:lnTo>
                <a:lnTo>
                  <a:pt x="108223" y="17192"/>
                </a:lnTo>
                <a:lnTo>
                  <a:pt x="160524" y="12306"/>
                </a:lnTo>
                <a:lnTo>
                  <a:pt x="162877" y="37642"/>
                </a:lnTo>
                <a:lnTo>
                  <a:pt x="150933" y="38728"/>
                </a:lnTo>
                <a:lnTo>
                  <a:pt x="160343" y="55740"/>
                </a:lnTo>
                <a:cubicBezTo>
                  <a:pt x="157568" y="57550"/>
                  <a:pt x="153406" y="60023"/>
                  <a:pt x="147856" y="63160"/>
                </a:cubicBezTo>
                <a:lnTo>
                  <a:pt x="163239" y="81257"/>
                </a:lnTo>
                <a:cubicBezTo>
                  <a:pt x="162515" y="82826"/>
                  <a:pt x="161670" y="84394"/>
                  <a:pt x="160705" y="85963"/>
                </a:cubicBezTo>
                <a:cubicBezTo>
                  <a:pt x="159740" y="87531"/>
                  <a:pt x="158473" y="89402"/>
                  <a:pt x="156905" y="91573"/>
                </a:cubicBezTo>
                <a:cubicBezTo>
                  <a:pt x="156181" y="92538"/>
                  <a:pt x="155035" y="93987"/>
                  <a:pt x="153466" y="95916"/>
                </a:cubicBezTo>
                <a:lnTo>
                  <a:pt x="164687" y="95917"/>
                </a:lnTo>
                <a:lnTo>
                  <a:pt x="164687" y="122882"/>
                </a:lnTo>
                <a:lnTo>
                  <a:pt x="135188" y="122882"/>
                </a:lnTo>
                <a:lnTo>
                  <a:pt x="135188" y="137903"/>
                </a:lnTo>
                <a:cubicBezTo>
                  <a:pt x="135188" y="139954"/>
                  <a:pt x="135339" y="141492"/>
                  <a:pt x="135640" y="142518"/>
                </a:cubicBezTo>
                <a:cubicBezTo>
                  <a:pt x="135942" y="143544"/>
                  <a:pt x="136817" y="144056"/>
                  <a:pt x="138264" y="144056"/>
                </a:cubicBezTo>
                <a:lnTo>
                  <a:pt x="143332" y="144056"/>
                </a:lnTo>
                <a:cubicBezTo>
                  <a:pt x="145021" y="144056"/>
                  <a:pt x="146077" y="143694"/>
                  <a:pt x="146499" y="142971"/>
                </a:cubicBezTo>
                <a:cubicBezTo>
                  <a:pt x="146921" y="142246"/>
                  <a:pt x="147374" y="140256"/>
                  <a:pt x="147856" y="136998"/>
                </a:cubicBezTo>
                <a:cubicBezTo>
                  <a:pt x="148339" y="133620"/>
                  <a:pt x="148580" y="131147"/>
                  <a:pt x="148580" y="129578"/>
                </a:cubicBezTo>
                <a:lnTo>
                  <a:pt x="167944" y="138084"/>
                </a:lnTo>
                <a:cubicBezTo>
                  <a:pt x="167703" y="140618"/>
                  <a:pt x="167160" y="144659"/>
                  <a:pt x="166316" y="150210"/>
                </a:cubicBezTo>
                <a:cubicBezTo>
                  <a:pt x="165471" y="155397"/>
                  <a:pt x="164325" y="159318"/>
                  <a:pt x="162877" y="161973"/>
                </a:cubicBezTo>
                <a:cubicBezTo>
                  <a:pt x="161429" y="164627"/>
                  <a:pt x="159378" y="166496"/>
                  <a:pt x="156724" y="167583"/>
                </a:cubicBezTo>
                <a:cubicBezTo>
                  <a:pt x="154070" y="168669"/>
                  <a:pt x="150329" y="169212"/>
                  <a:pt x="145504" y="169212"/>
                </a:cubicBezTo>
                <a:cubicBezTo>
                  <a:pt x="144418" y="169211"/>
                  <a:pt x="142065" y="169241"/>
                  <a:pt x="138445" y="169302"/>
                </a:cubicBezTo>
                <a:cubicBezTo>
                  <a:pt x="134826" y="169363"/>
                  <a:pt x="131930" y="169332"/>
                  <a:pt x="129758" y="169211"/>
                </a:cubicBezTo>
                <a:cubicBezTo>
                  <a:pt x="124812" y="169090"/>
                  <a:pt x="120438" y="167462"/>
                  <a:pt x="116638" y="164325"/>
                </a:cubicBezTo>
                <a:cubicBezTo>
                  <a:pt x="112837" y="161188"/>
                  <a:pt x="110937" y="156302"/>
                  <a:pt x="110937" y="149667"/>
                </a:cubicBezTo>
                <a:lnTo>
                  <a:pt x="110937" y="122882"/>
                </a:lnTo>
                <a:lnTo>
                  <a:pt x="102431" y="122882"/>
                </a:lnTo>
                <a:cubicBezTo>
                  <a:pt x="101466" y="131327"/>
                  <a:pt x="100109" y="138144"/>
                  <a:pt x="98360" y="143332"/>
                </a:cubicBezTo>
                <a:cubicBezTo>
                  <a:pt x="96610" y="148520"/>
                  <a:pt x="93895" y="153286"/>
                  <a:pt x="90216" y="157630"/>
                </a:cubicBezTo>
                <a:cubicBezTo>
                  <a:pt x="86536" y="161973"/>
                  <a:pt x="81197" y="166859"/>
                  <a:pt x="74199" y="172289"/>
                </a:cubicBezTo>
                <a:lnTo>
                  <a:pt x="57912" y="158353"/>
                </a:lnTo>
                <a:lnTo>
                  <a:pt x="32213" y="161973"/>
                </a:lnTo>
                <a:close/>
              </a:path>
            </a:pathLst>
          </a:custGeom>
          <a:noFill/>
          <a:ln>
            <a:noFill/>
          </a:ln>
          <a:effectLst>
            <a:glow>
              <a:srgbClr val="000000"/>
            </a:glow>
          </a:effectLst>
        </p:spPr>
        <p:txBody>
          <a:bodyPr rot="0" spcFirstLastPara="0" vertOverflow="overflow" horzOverflow="overflow" vert="horz" wrap="square" lIns="51304" tIns="25652" rIns="51304" bIns="25652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786" dirty="0"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</a:endParaRPr>
          </a:p>
        </p:txBody>
      </p:sp>
      <p:sp>
        <p:nvSpPr>
          <p:cNvPr id="36" name="PA-文本框 500">
            <a:extLst>
              <a:ext uri="{FF2B5EF4-FFF2-40B4-BE49-F238E27FC236}">
                <a16:creationId xmlns:a16="http://schemas.microsoft.com/office/drawing/2014/main" id="{27A04DBF-62F7-47BD-94CC-96D0DD1880B2}"/>
              </a:ext>
            </a:extLst>
          </p:cNvPr>
          <p:cNvSpPr txBox="1">
            <a:spLocks noChangeAspect="1"/>
          </p:cNvSpPr>
          <p:nvPr>
            <p:custDataLst>
              <p:tags r:id="rId34"/>
            </p:custDataLst>
          </p:nvPr>
        </p:nvSpPr>
        <p:spPr>
          <a:xfrm>
            <a:off x="1608954" y="1731208"/>
            <a:ext cx="193236" cy="195340"/>
          </a:xfrm>
          <a:custGeom>
            <a:avLst/>
            <a:gdLst/>
            <a:ahLst/>
            <a:cxnLst/>
            <a:rect l="l" t="t" r="r" b="b"/>
            <a:pathLst>
              <a:path w="167583" h="168307">
                <a:moveTo>
                  <a:pt x="115463" y="167040"/>
                </a:moveTo>
                <a:lnTo>
                  <a:pt x="115462" y="542"/>
                </a:lnTo>
                <a:lnTo>
                  <a:pt x="140799" y="1267"/>
                </a:lnTo>
                <a:lnTo>
                  <a:pt x="140799" y="21535"/>
                </a:lnTo>
                <a:lnTo>
                  <a:pt x="162878" y="21535"/>
                </a:lnTo>
                <a:lnTo>
                  <a:pt x="162878" y="50311"/>
                </a:lnTo>
                <a:lnTo>
                  <a:pt x="140799" y="50311"/>
                </a:lnTo>
                <a:lnTo>
                  <a:pt x="140799" y="66237"/>
                </a:lnTo>
                <a:lnTo>
                  <a:pt x="160163" y="66237"/>
                </a:lnTo>
                <a:lnTo>
                  <a:pt x="160163" y="93201"/>
                </a:lnTo>
                <a:lnTo>
                  <a:pt x="140799" y="93201"/>
                </a:lnTo>
                <a:lnTo>
                  <a:pt x="140799" y="108766"/>
                </a:lnTo>
                <a:lnTo>
                  <a:pt x="167583" y="108765"/>
                </a:lnTo>
                <a:lnTo>
                  <a:pt x="167583" y="137902"/>
                </a:lnTo>
                <a:lnTo>
                  <a:pt x="140799" y="137903"/>
                </a:lnTo>
                <a:lnTo>
                  <a:pt x="140799" y="167040"/>
                </a:lnTo>
                <a:close/>
                <a:moveTo>
                  <a:pt x="56465" y="137902"/>
                </a:moveTo>
                <a:lnTo>
                  <a:pt x="56465" y="108765"/>
                </a:lnTo>
                <a:lnTo>
                  <a:pt x="79811" y="108766"/>
                </a:lnTo>
                <a:lnTo>
                  <a:pt x="79810" y="93201"/>
                </a:lnTo>
                <a:lnTo>
                  <a:pt x="62075" y="93202"/>
                </a:lnTo>
                <a:lnTo>
                  <a:pt x="62075" y="66236"/>
                </a:lnTo>
                <a:lnTo>
                  <a:pt x="79810" y="66237"/>
                </a:lnTo>
                <a:lnTo>
                  <a:pt x="79810" y="50672"/>
                </a:lnTo>
                <a:lnTo>
                  <a:pt x="61713" y="50673"/>
                </a:lnTo>
                <a:lnTo>
                  <a:pt x="61713" y="21897"/>
                </a:lnTo>
                <a:lnTo>
                  <a:pt x="79810" y="21898"/>
                </a:lnTo>
                <a:lnTo>
                  <a:pt x="79810" y="542"/>
                </a:lnTo>
                <a:lnTo>
                  <a:pt x="105147" y="1266"/>
                </a:lnTo>
                <a:lnTo>
                  <a:pt x="105147" y="167040"/>
                </a:lnTo>
                <a:lnTo>
                  <a:pt x="79810" y="167040"/>
                </a:lnTo>
                <a:lnTo>
                  <a:pt x="79810" y="137903"/>
                </a:lnTo>
                <a:close/>
                <a:moveTo>
                  <a:pt x="11945" y="168307"/>
                </a:moveTo>
                <a:lnTo>
                  <a:pt x="3982" y="139532"/>
                </a:lnTo>
                <a:lnTo>
                  <a:pt x="10316" y="138626"/>
                </a:lnTo>
                <a:cubicBezTo>
                  <a:pt x="13936" y="138144"/>
                  <a:pt x="16379" y="137420"/>
                  <a:pt x="17645" y="136454"/>
                </a:cubicBezTo>
                <a:cubicBezTo>
                  <a:pt x="18912" y="135489"/>
                  <a:pt x="19546" y="133438"/>
                  <a:pt x="19546" y="130302"/>
                </a:cubicBezTo>
                <a:lnTo>
                  <a:pt x="19546" y="109308"/>
                </a:lnTo>
                <a:lnTo>
                  <a:pt x="2172" y="113471"/>
                </a:lnTo>
                <a:lnTo>
                  <a:pt x="0" y="83610"/>
                </a:lnTo>
                <a:cubicBezTo>
                  <a:pt x="3982" y="82765"/>
                  <a:pt x="8506" y="81861"/>
                  <a:pt x="13574" y="80896"/>
                </a:cubicBezTo>
                <a:cubicBezTo>
                  <a:pt x="14901" y="80534"/>
                  <a:pt x="16891" y="80111"/>
                  <a:pt x="19546" y="79629"/>
                </a:cubicBezTo>
                <a:lnTo>
                  <a:pt x="19546" y="55016"/>
                </a:lnTo>
                <a:lnTo>
                  <a:pt x="5611" y="55016"/>
                </a:lnTo>
                <a:lnTo>
                  <a:pt x="5611" y="26603"/>
                </a:lnTo>
                <a:lnTo>
                  <a:pt x="19546" y="26603"/>
                </a:lnTo>
                <a:lnTo>
                  <a:pt x="19546" y="0"/>
                </a:lnTo>
                <a:lnTo>
                  <a:pt x="46511" y="724"/>
                </a:lnTo>
                <a:lnTo>
                  <a:pt x="46511" y="26603"/>
                </a:lnTo>
                <a:lnTo>
                  <a:pt x="55560" y="26603"/>
                </a:lnTo>
                <a:lnTo>
                  <a:pt x="55560" y="55016"/>
                </a:lnTo>
                <a:lnTo>
                  <a:pt x="46511" y="55016"/>
                </a:lnTo>
                <a:lnTo>
                  <a:pt x="46511" y="73837"/>
                </a:lnTo>
                <a:lnTo>
                  <a:pt x="55922" y="71484"/>
                </a:lnTo>
                <a:lnTo>
                  <a:pt x="56103" y="88496"/>
                </a:lnTo>
                <a:lnTo>
                  <a:pt x="56103" y="100984"/>
                </a:lnTo>
                <a:cubicBezTo>
                  <a:pt x="55258" y="101104"/>
                  <a:pt x="53871" y="101406"/>
                  <a:pt x="51940" y="101888"/>
                </a:cubicBezTo>
                <a:cubicBezTo>
                  <a:pt x="51337" y="102009"/>
                  <a:pt x="50583" y="102190"/>
                  <a:pt x="49678" y="102431"/>
                </a:cubicBezTo>
                <a:cubicBezTo>
                  <a:pt x="48773" y="102673"/>
                  <a:pt x="47717" y="102914"/>
                  <a:pt x="46511" y="103155"/>
                </a:cubicBezTo>
                <a:lnTo>
                  <a:pt x="46511" y="145142"/>
                </a:lnTo>
                <a:cubicBezTo>
                  <a:pt x="46511" y="151415"/>
                  <a:pt x="45817" y="155970"/>
                  <a:pt x="44430" y="158805"/>
                </a:cubicBezTo>
                <a:cubicBezTo>
                  <a:pt x="43042" y="161640"/>
                  <a:pt x="40690" y="163601"/>
                  <a:pt x="37372" y="164687"/>
                </a:cubicBezTo>
                <a:cubicBezTo>
                  <a:pt x="34054" y="165773"/>
                  <a:pt x="28595" y="166678"/>
                  <a:pt x="20993" y="167401"/>
                </a:cubicBezTo>
                <a:close/>
              </a:path>
            </a:pathLst>
          </a:custGeom>
          <a:noFill/>
          <a:ln>
            <a:noFill/>
          </a:ln>
          <a:effectLst>
            <a:glow>
              <a:srgbClr val="000000"/>
            </a:glow>
          </a:effectLst>
        </p:spPr>
        <p:txBody>
          <a:bodyPr rot="0" spcFirstLastPara="0" vertOverflow="overflow" horzOverflow="overflow" vert="horz" wrap="square" lIns="51304" tIns="25652" rIns="51304" bIns="25652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786" dirty="0"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</a:endParaRPr>
          </a:p>
        </p:txBody>
      </p:sp>
      <p:sp>
        <p:nvSpPr>
          <p:cNvPr id="37" name="PA-文本框 503">
            <a:extLst>
              <a:ext uri="{FF2B5EF4-FFF2-40B4-BE49-F238E27FC236}">
                <a16:creationId xmlns:a16="http://schemas.microsoft.com/office/drawing/2014/main" id="{A22F2DC6-66DB-4371-86AF-0A7B1B0FE06D}"/>
              </a:ext>
            </a:extLst>
          </p:cNvPr>
          <p:cNvSpPr txBox="1">
            <a:spLocks noChangeAspect="1"/>
          </p:cNvSpPr>
          <p:nvPr>
            <p:custDataLst>
              <p:tags r:id="rId35"/>
            </p:custDataLst>
          </p:nvPr>
        </p:nvSpPr>
        <p:spPr>
          <a:xfrm>
            <a:off x="2009907" y="1731208"/>
            <a:ext cx="193236" cy="195340"/>
          </a:xfrm>
          <a:custGeom>
            <a:avLst/>
            <a:gdLst/>
            <a:ahLst/>
            <a:cxnLst/>
            <a:rect l="l" t="t" r="r" b="b"/>
            <a:pathLst>
              <a:path w="171384" h="170297">
                <a:moveTo>
                  <a:pt x="5611" y="147857"/>
                </a:moveTo>
                <a:cubicBezTo>
                  <a:pt x="15745" y="141704"/>
                  <a:pt x="23587" y="136093"/>
                  <a:pt x="29138" y="131026"/>
                </a:cubicBezTo>
                <a:cubicBezTo>
                  <a:pt x="34687" y="125959"/>
                  <a:pt x="38820" y="120409"/>
                  <a:pt x="41534" y="114376"/>
                </a:cubicBezTo>
                <a:cubicBezTo>
                  <a:pt x="44249" y="108344"/>
                  <a:pt x="46089" y="100863"/>
                  <a:pt x="47054" y="91936"/>
                </a:cubicBezTo>
                <a:cubicBezTo>
                  <a:pt x="47295" y="89764"/>
                  <a:pt x="47416" y="88014"/>
                  <a:pt x="47416" y="86687"/>
                </a:cubicBezTo>
                <a:lnTo>
                  <a:pt x="34567" y="86687"/>
                </a:lnTo>
                <a:lnTo>
                  <a:pt x="34567" y="73476"/>
                </a:lnTo>
                <a:cubicBezTo>
                  <a:pt x="30344" y="77457"/>
                  <a:pt x="24311" y="82886"/>
                  <a:pt x="16469" y="89764"/>
                </a:cubicBezTo>
                <a:lnTo>
                  <a:pt x="0" y="64608"/>
                </a:lnTo>
                <a:cubicBezTo>
                  <a:pt x="12307" y="54594"/>
                  <a:pt x="22441" y="44490"/>
                  <a:pt x="30404" y="34295"/>
                </a:cubicBezTo>
                <a:cubicBezTo>
                  <a:pt x="38367" y="24100"/>
                  <a:pt x="44822" y="12669"/>
                  <a:pt x="49769" y="0"/>
                </a:cubicBezTo>
                <a:lnTo>
                  <a:pt x="77639" y="7420"/>
                </a:lnTo>
                <a:cubicBezTo>
                  <a:pt x="73536" y="18158"/>
                  <a:pt x="69254" y="27539"/>
                  <a:pt x="64790" y="35562"/>
                </a:cubicBezTo>
                <a:cubicBezTo>
                  <a:pt x="60325" y="43585"/>
                  <a:pt x="55017" y="51216"/>
                  <a:pt x="48863" y="58455"/>
                </a:cubicBezTo>
                <a:lnTo>
                  <a:pt x="124149" y="58455"/>
                </a:lnTo>
                <a:cubicBezTo>
                  <a:pt x="118117" y="50975"/>
                  <a:pt x="112778" y="43132"/>
                  <a:pt x="108133" y="34928"/>
                </a:cubicBezTo>
                <a:cubicBezTo>
                  <a:pt x="103488" y="26724"/>
                  <a:pt x="99235" y="17675"/>
                  <a:pt x="95374" y="7782"/>
                </a:cubicBezTo>
                <a:lnTo>
                  <a:pt x="122521" y="0"/>
                </a:lnTo>
                <a:cubicBezTo>
                  <a:pt x="127105" y="12306"/>
                  <a:pt x="133078" y="23044"/>
                  <a:pt x="140437" y="32214"/>
                </a:cubicBezTo>
                <a:cubicBezTo>
                  <a:pt x="147797" y="41383"/>
                  <a:pt x="158112" y="51397"/>
                  <a:pt x="171384" y="62256"/>
                </a:cubicBezTo>
                <a:lnTo>
                  <a:pt x="155096" y="90126"/>
                </a:lnTo>
                <a:cubicBezTo>
                  <a:pt x="152080" y="87471"/>
                  <a:pt x="147796" y="83490"/>
                  <a:pt x="142247" y="78181"/>
                </a:cubicBezTo>
                <a:cubicBezTo>
                  <a:pt x="140678" y="105086"/>
                  <a:pt x="139291" y="125416"/>
                  <a:pt x="138084" y="139170"/>
                </a:cubicBezTo>
                <a:cubicBezTo>
                  <a:pt x="137602" y="145565"/>
                  <a:pt x="136154" y="150571"/>
                  <a:pt x="133741" y="154191"/>
                </a:cubicBezTo>
                <a:cubicBezTo>
                  <a:pt x="131328" y="157810"/>
                  <a:pt x="127829" y="160495"/>
                  <a:pt x="123244" y="162244"/>
                </a:cubicBezTo>
                <a:cubicBezTo>
                  <a:pt x="118660" y="163993"/>
                  <a:pt x="112446" y="165290"/>
                  <a:pt x="104604" y="166135"/>
                </a:cubicBezTo>
                <a:lnTo>
                  <a:pt x="89945" y="167764"/>
                </a:lnTo>
                <a:lnTo>
                  <a:pt x="81077" y="137903"/>
                </a:lnTo>
                <a:lnTo>
                  <a:pt x="93022" y="137180"/>
                </a:lnTo>
                <a:cubicBezTo>
                  <a:pt x="97244" y="136817"/>
                  <a:pt x="100442" y="136275"/>
                  <a:pt x="102613" y="135551"/>
                </a:cubicBezTo>
                <a:cubicBezTo>
                  <a:pt x="104785" y="134827"/>
                  <a:pt x="106383" y="133559"/>
                  <a:pt x="107409" y="131750"/>
                </a:cubicBezTo>
                <a:cubicBezTo>
                  <a:pt x="108434" y="129940"/>
                  <a:pt x="109189" y="127226"/>
                  <a:pt x="109671" y="123606"/>
                </a:cubicBezTo>
                <a:cubicBezTo>
                  <a:pt x="110516" y="111903"/>
                  <a:pt x="111240" y="99597"/>
                  <a:pt x="111843" y="86687"/>
                </a:cubicBezTo>
                <a:lnTo>
                  <a:pt x="76734" y="86687"/>
                </a:lnTo>
                <a:cubicBezTo>
                  <a:pt x="76734" y="88135"/>
                  <a:pt x="76613" y="90065"/>
                  <a:pt x="76372" y="92478"/>
                </a:cubicBezTo>
                <a:cubicBezTo>
                  <a:pt x="75407" y="104543"/>
                  <a:pt x="73446" y="114768"/>
                  <a:pt x="70490" y="123154"/>
                </a:cubicBezTo>
                <a:cubicBezTo>
                  <a:pt x="67534" y="131539"/>
                  <a:pt x="62889" y="139381"/>
                  <a:pt x="56555" y="146681"/>
                </a:cubicBezTo>
                <a:cubicBezTo>
                  <a:pt x="50221" y="153980"/>
                  <a:pt x="41323" y="161852"/>
                  <a:pt x="29861" y="170297"/>
                </a:cubicBezTo>
                <a:close/>
              </a:path>
            </a:pathLst>
          </a:custGeom>
          <a:noFill/>
          <a:ln>
            <a:noFill/>
          </a:ln>
          <a:effectLst>
            <a:glow>
              <a:srgbClr val="000000"/>
            </a:glow>
          </a:effectLst>
        </p:spPr>
        <p:txBody>
          <a:bodyPr rot="0" spcFirstLastPara="0" vertOverflow="overflow" horzOverflow="overflow" vert="horz" wrap="square" lIns="51304" tIns="25652" rIns="51304" bIns="25652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786" dirty="0"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</a:endParaRPr>
          </a:p>
        </p:txBody>
      </p:sp>
      <p:sp>
        <p:nvSpPr>
          <p:cNvPr id="38" name="PA-文本框 506">
            <a:extLst>
              <a:ext uri="{FF2B5EF4-FFF2-40B4-BE49-F238E27FC236}">
                <a16:creationId xmlns:a16="http://schemas.microsoft.com/office/drawing/2014/main" id="{400516B3-A54E-4CF5-B434-6E8A6E44BFC8}"/>
              </a:ext>
            </a:extLst>
          </p:cNvPr>
          <p:cNvSpPr txBox="1">
            <a:spLocks noChangeAspect="1"/>
          </p:cNvSpPr>
          <p:nvPr>
            <p:custDataLst>
              <p:tags r:id="rId36"/>
            </p:custDataLst>
          </p:nvPr>
        </p:nvSpPr>
        <p:spPr>
          <a:xfrm>
            <a:off x="2410861" y="1731208"/>
            <a:ext cx="193236" cy="195340"/>
          </a:xfrm>
          <a:custGeom>
            <a:avLst/>
            <a:gdLst/>
            <a:ahLst/>
            <a:cxnLst/>
            <a:rect l="l" t="t" r="r" b="b"/>
            <a:pathLst>
              <a:path w="166135" h="167945">
                <a:moveTo>
                  <a:pt x="25156" y="155639"/>
                </a:moveTo>
                <a:lnTo>
                  <a:pt x="25156" y="104241"/>
                </a:lnTo>
                <a:cubicBezTo>
                  <a:pt x="19606" y="108826"/>
                  <a:pt x="14297" y="112988"/>
                  <a:pt x="9230" y="116729"/>
                </a:cubicBezTo>
                <a:lnTo>
                  <a:pt x="0" y="84153"/>
                </a:lnTo>
                <a:cubicBezTo>
                  <a:pt x="9291" y="77759"/>
                  <a:pt x="17223" y="71365"/>
                  <a:pt x="23798" y="64970"/>
                </a:cubicBezTo>
                <a:cubicBezTo>
                  <a:pt x="30374" y="58576"/>
                  <a:pt x="36135" y="51639"/>
                  <a:pt x="41082" y="44158"/>
                </a:cubicBezTo>
                <a:lnTo>
                  <a:pt x="6877" y="44158"/>
                </a:lnTo>
                <a:lnTo>
                  <a:pt x="6878" y="15202"/>
                </a:lnTo>
                <a:lnTo>
                  <a:pt x="55378" y="15202"/>
                </a:lnTo>
                <a:cubicBezTo>
                  <a:pt x="57430" y="9772"/>
                  <a:pt x="59179" y="4705"/>
                  <a:pt x="60627" y="0"/>
                </a:cubicBezTo>
                <a:lnTo>
                  <a:pt x="92479" y="1267"/>
                </a:lnTo>
                <a:cubicBezTo>
                  <a:pt x="91875" y="3438"/>
                  <a:pt x="90367" y="8084"/>
                  <a:pt x="87954" y="15202"/>
                </a:cubicBezTo>
                <a:lnTo>
                  <a:pt x="166135" y="15202"/>
                </a:lnTo>
                <a:lnTo>
                  <a:pt x="166135" y="44158"/>
                </a:lnTo>
                <a:lnTo>
                  <a:pt x="75829" y="44158"/>
                </a:lnTo>
                <a:cubicBezTo>
                  <a:pt x="72571" y="50794"/>
                  <a:pt x="68650" y="57309"/>
                  <a:pt x="64065" y="63703"/>
                </a:cubicBezTo>
                <a:lnTo>
                  <a:pt x="78181" y="63703"/>
                </a:lnTo>
                <a:lnTo>
                  <a:pt x="78181" y="49949"/>
                </a:lnTo>
                <a:lnTo>
                  <a:pt x="104785" y="50673"/>
                </a:lnTo>
                <a:lnTo>
                  <a:pt x="104784" y="63703"/>
                </a:lnTo>
                <a:lnTo>
                  <a:pt x="155277" y="63703"/>
                </a:lnTo>
                <a:lnTo>
                  <a:pt x="155277" y="131207"/>
                </a:lnTo>
                <a:cubicBezTo>
                  <a:pt x="155277" y="137842"/>
                  <a:pt x="154553" y="142759"/>
                  <a:pt x="153105" y="145956"/>
                </a:cubicBezTo>
                <a:cubicBezTo>
                  <a:pt x="151657" y="149154"/>
                  <a:pt x="149335" y="151416"/>
                  <a:pt x="146137" y="152743"/>
                </a:cubicBezTo>
                <a:cubicBezTo>
                  <a:pt x="142940" y="154070"/>
                  <a:pt x="138084" y="155096"/>
                  <a:pt x="131569" y="155819"/>
                </a:cubicBezTo>
                <a:lnTo>
                  <a:pt x="121434" y="156905"/>
                </a:lnTo>
                <a:lnTo>
                  <a:pt x="112928" y="130664"/>
                </a:lnTo>
                <a:lnTo>
                  <a:pt x="120167" y="129940"/>
                </a:lnTo>
                <a:cubicBezTo>
                  <a:pt x="122701" y="129699"/>
                  <a:pt x="124391" y="129036"/>
                  <a:pt x="125235" y="127949"/>
                </a:cubicBezTo>
                <a:cubicBezTo>
                  <a:pt x="126079" y="126863"/>
                  <a:pt x="126502" y="124813"/>
                  <a:pt x="126502" y="121796"/>
                </a:cubicBezTo>
                <a:lnTo>
                  <a:pt x="126502" y="93202"/>
                </a:lnTo>
                <a:lnTo>
                  <a:pt x="104785" y="93202"/>
                </a:lnTo>
                <a:lnTo>
                  <a:pt x="104784" y="167944"/>
                </a:lnTo>
                <a:lnTo>
                  <a:pt x="75648" y="167945"/>
                </a:lnTo>
                <a:lnTo>
                  <a:pt x="75648" y="93202"/>
                </a:lnTo>
                <a:lnTo>
                  <a:pt x="53931" y="93202"/>
                </a:lnTo>
                <a:lnTo>
                  <a:pt x="53931" y="155638"/>
                </a:lnTo>
                <a:close/>
              </a:path>
            </a:pathLst>
          </a:custGeom>
          <a:noFill/>
          <a:ln>
            <a:noFill/>
          </a:ln>
          <a:effectLst>
            <a:glow>
              <a:srgbClr val="000000"/>
            </a:glow>
          </a:effectLst>
        </p:spPr>
        <p:txBody>
          <a:bodyPr rot="0" spcFirstLastPara="0" vertOverflow="overflow" horzOverflow="overflow" vert="horz" wrap="square" lIns="51304" tIns="25652" rIns="51304" bIns="25652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786" dirty="0"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</a:endParaRPr>
          </a:p>
        </p:txBody>
      </p:sp>
      <p:sp>
        <p:nvSpPr>
          <p:cNvPr id="39" name="PA-文本框 509">
            <a:extLst>
              <a:ext uri="{FF2B5EF4-FFF2-40B4-BE49-F238E27FC236}">
                <a16:creationId xmlns:a16="http://schemas.microsoft.com/office/drawing/2014/main" id="{E9AB9C7A-BFD5-4DA7-AD7A-B8A3F3A021DC}"/>
              </a:ext>
            </a:extLst>
          </p:cNvPr>
          <p:cNvSpPr txBox="1">
            <a:spLocks noChangeAspect="1"/>
          </p:cNvSpPr>
          <p:nvPr>
            <p:custDataLst>
              <p:tags r:id="rId37"/>
            </p:custDataLst>
          </p:nvPr>
        </p:nvSpPr>
        <p:spPr>
          <a:xfrm>
            <a:off x="2811814" y="1731208"/>
            <a:ext cx="193236" cy="195340"/>
          </a:xfrm>
          <a:custGeom>
            <a:avLst/>
            <a:gdLst/>
            <a:ahLst/>
            <a:cxnLst/>
            <a:rect l="l" t="t" r="r" b="b"/>
            <a:pathLst>
              <a:path w="167945" h="172288">
                <a:moveTo>
                  <a:pt x="115100" y="52663"/>
                </a:moveTo>
                <a:lnTo>
                  <a:pt x="115462" y="52663"/>
                </a:lnTo>
                <a:cubicBezTo>
                  <a:pt x="129820" y="47717"/>
                  <a:pt x="140316" y="43193"/>
                  <a:pt x="146952" y="39090"/>
                </a:cubicBezTo>
                <a:lnTo>
                  <a:pt x="112386" y="42167"/>
                </a:lnTo>
                <a:cubicBezTo>
                  <a:pt x="113471" y="46631"/>
                  <a:pt x="114376" y="50130"/>
                  <a:pt x="115100" y="52663"/>
                </a:cubicBezTo>
                <a:close/>
                <a:moveTo>
                  <a:pt x="124330" y="74380"/>
                </a:moveTo>
                <a:cubicBezTo>
                  <a:pt x="126019" y="77276"/>
                  <a:pt x="127588" y="79297"/>
                  <a:pt x="129036" y="80443"/>
                </a:cubicBezTo>
                <a:cubicBezTo>
                  <a:pt x="130483" y="81589"/>
                  <a:pt x="131931" y="82162"/>
                  <a:pt x="133379" y="82162"/>
                </a:cubicBezTo>
                <a:cubicBezTo>
                  <a:pt x="136033" y="82162"/>
                  <a:pt x="139049" y="79388"/>
                  <a:pt x="142428" y="73838"/>
                </a:cubicBezTo>
                <a:cubicBezTo>
                  <a:pt x="144117" y="71062"/>
                  <a:pt x="145867" y="67504"/>
                  <a:pt x="147676" y="63160"/>
                </a:cubicBezTo>
                <a:cubicBezTo>
                  <a:pt x="139834" y="67262"/>
                  <a:pt x="131992" y="70882"/>
                  <a:pt x="124149" y="74019"/>
                </a:cubicBezTo>
                <a:close/>
                <a:moveTo>
                  <a:pt x="2896" y="166134"/>
                </a:moveTo>
                <a:lnTo>
                  <a:pt x="0" y="136998"/>
                </a:lnTo>
                <a:cubicBezTo>
                  <a:pt x="17857" y="134826"/>
                  <a:pt x="38548" y="132172"/>
                  <a:pt x="62075" y="129035"/>
                </a:cubicBezTo>
                <a:lnTo>
                  <a:pt x="62618" y="147856"/>
                </a:lnTo>
                <a:cubicBezTo>
                  <a:pt x="67564" y="144478"/>
                  <a:pt x="71093" y="140949"/>
                  <a:pt x="73204" y="137269"/>
                </a:cubicBezTo>
                <a:cubicBezTo>
                  <a:pt x="75316" y="133590"/>
                  <a:pt x="76734" y="128794"/>
                  <a:pt x="77458" y="122882"/>
                </a:cubicBezTo>
                <a:lnTo>
                  <a:pt x="66237" y="122882"/>
                </a:lnTo>
                <a:lnTo>
                  <a:pt x="66238" y="95917"/>
                </a:lnTo>
                <a:lnTo>
                  <a:pt x="105871" y="95917"/>
                </a:lnTo>
                <a:cubicBezTo>
                  <a:pt x="103820" y="93383"/>
                  <a:pt x="101829" y="90064"/>
                  <a:pt x="99898" y="85962"/>
                </a:cubicBezTo>
                <a:lnTo>
                  <a:pt x="98269" y="82524"/>
                </a:lnTo>
                <a:cubicBezTo>
                  <a:pt x="88738" y="85179"/>
                  <a:pt x="79508" y="87471"/>
                  <a:pt x="70580" y="89401"/>
                </a:cubicBezTo>
                <a:lnTo>
                  <a:pt x="61170" y="63703"/>
                </a:lnTo>
                <a:cubicBezTo>
                  <a:pt x="73114" y="61531"/>
                  <a:pt x="82585" y="59601"/>
                  <a:pt x="89583" y="57912"/>
                </a:cubicBezTo>
                <a:cubicBezTo>
                  <a:pt x="88618" y="54171"/>
                  <a:pt x="87532" y="49707"/>
                  <a:pt x="86326" y="44520"/>
                </a:cubicBezTo>
                <a:lnTo>
                  <a:pt x="68590" y="46148"/>
                </a:lnTo>
                <a:cubicBezTo>
                  <a:pt x="64729" y="53991"/>
                  <a:pt x="60235" y="62376"/>
                  <a:pt x="55107" y="71303"/>
                </a:cubicBezTo>
                <a:cubicBezTo>
                  <a:pt x="49979" y="80232"/>
                  <a:pt x="45606" y="87351"/>
                  <a:pt x="41987" y="92659"/>
                </a:cubicBezTo>
                <a:cubicBezTo>
                  <a:pt x="46089" y="92177"/>
                  <a:pt x="49919" y="91543"/>
                  <a:pt x="53478" y="90759"/>
                </a:cubicBezTo>
                <a:cubicBezTo>
                  <a:pt x="57038" y="89975"/>
                  <a:pt x="59119" y="89522"/>
                  <a:pt x="59722" y="89402"/>
                </a:cubicBezTo>
                <a:lnTo>
                  <a:pt x="59722" y="115823"/>
                </a:lnTo>
                <a:lnTo>
                  <a:pt x="40720" y="118719"/>
                </a:lnTo>
                <a:lnTo>
                  <a:pt x="28775" y="120529"/>
                </a:lnTo>
                <a:cubicBezTo>
                  <a:pt x="24190" y="121253"/>
                  <a:pt x="18580" y="122338"/>
                  <a:pt x="11945" y="123786"/>
                </a:cubicBezTo>
                <a:lnTo>
                  <a:pt x="5792" y="95916"/>
                </a:lnTo>
                <a:cubicBezTo>
                  <a:pt x="9290" y="94951"/>
                  <a:pt x="12035" y="93775"/>
                  <a:pt x="14026" y="92387"/>
                </a:cubicBezTo>
                <a:cubicBezTo>
                  <a:pt x="16017" y="91000"/>
                  <a:pt x="18038" y="88919"/>
                  <a:pt x="20089" y="86144"/>
                </a:cubicBezTo>
                <a:cubicBezTo>
                  <a:pt x="24190" y="79749"/>
                  <a:pt x="26905" y="75285"/>
                  <a:pt x="28232" y="72751"/>
                </a:cubicBezTo>
                <a:lnTo>
                  <a:pt x="19184" y="73657"/>
                </a:lnTo>
                <a:cubicBezTo>
                  <a:pt x="14116" y="74380"/>
                  <a:pt x="10437" y="74984"/>
                  <a:pt x="8144" y="75466"/>
                </a:cubicBezTo>
                <a:lnTo>
                  <a:pt x="2172" y="48682"/>
                </a:lnTo>
                <a:cubicBezTo>
                  <a:pt x="4223" y="47837"/>
                  <a:pt x="6003" y="46691"/>
                  <a:pt x="7511" y="45243"/>
                </a:cubicBezTo>
                <a:cubicBezTo>
                  <a:pt x="9019" y="43795"/>
                  <a:pt x="10799" y="41504"/>
                  <a:pt x="12850" y="38367"/>
                </a:cubicBezTo>
                <a:cubicBezTo>
                  <a:pt x="14780" y="35350"/>
                  <a:pt x="17616" y="29921"/>
                  <a:pt x="21355" y="22079"/>
                </a:cubicBezTo>
                <a:cubicBezTo>
                  <a:pt x="25096" y="14237"/>
                  <a:pt x="28232" y="6877"/>
                  <a:pt x="30766" y="0"/>
                </a:cubicBezTo>
                <a:lnTo>
                  <a:pt x="52302" y="10134"/>
                </a:lnTo>
                <a:cubicBezTo>
                  <a:pt x="49768" y="15564"/>
                  <a:pt x="46451" y="22200"/>
                  <a:pt x="42349" y="30041"/>
                </a:cubicBezTo>
                <a:cubicBezTo>
                  <a:pt x="38246" y="37884"/>
                  <a:pt x="34808" y="43976"/>
                  <a:pt x="32033" y="48320"/>
                </a:cubicBezTo>
                <a:lnTo>
                  <a:pt x="43434" y="47596"/>
                </a:lnTo>
                <a:cubicBezTo>
                  <a:pt x="47778" y="38909"/>
                  <a:pt x="50613" y="33118"/>
                  <a:pt x="51940" y="30222"/>
                </a:cubicBezTo>
                <a:lnTo>
                  <a:pt x="67323" y="38366"/>
                </a:lnTo>
                <a:lnTo>
                  <a:pt x="65694" y="21174"/>
                </a:lnTo>
                <a:lnTo>
                  <a:pt x="81982" y="19726"/>
                </a:lnTo>
                <a:lnTo>
                  <a:pt x="81258" y="14659"/>
                </a:lnTo>
                <a:lnTo>
                  <a:pt x="79629" y="3981"/>
                </a:lnTo>
                <a:lnTo>
                  <a:pt x="106595" y="3439"/>
                </a:lnTo>
                <a:lnTo>
                  <a:pt x="108223" y="17192"/>
                </a:lnTo>
                <a:lnTo>
                  <a:pt x="160525" y="12306"/>
                </a:lnTo>
                <a:lnTo>
                  <a:pt x="162878" y="37642"/>
                </a:lnTo>
                <a:lnTo>
                  <a:pt x="150933" y="38728"/>
                </a:lnTo>
                <a:lnTo>
                  <a:pt x="160344" y="55740"/>
                </a:lnTo>
                <a:cubicBezTo>
                  <a:pt x="157569" y="57549"/>
                  <a:pt x="153407" y="60023"/>
                  <a:pt x="147857" y="63160"/>
                </a:cubicBezTo>
                <a:lnTo>
                  <a:pt x="163240" y="81257"/>
                </a:lnTo>
                <a:cubicBezTo>
                  <a:pt x="162516" y="82826"/>
                  <a:pt x="161672" y="84395"/>
                  <a:pt x="160706" y="85963"/>
                </a:cubicBezTo>
                <a:cubicBezTo>
                  <a:pt x="159741" y="87531"/>
                  <a:pt x="158474" y="89401"/>
                  <a:pt x="156906" y="91573"/>
                </a:cubicBezTo>
                <a:cubicBezTo>
                  <a:pt x="156182" y="92538"/>
                  <a:pt x="155036" y="93986"/>
                  <a:pt x="153467" y="95916"/>
                </a:cubicBezTo>
                <a:lnTo>
                  <a:pt x="164688" y="95917"/>
                </a:lnTo>
                <a:lnTo>
                  <a:pt x="164687" y="122881"/>
                </a:lnTo>
                <a:lnTo>
                  <a:pt x="135189" y="122882"/>
                </a:lnTo>
                <a:lnTo>
                  <a:pt x="135189" y="137903"/>
                </a:lnTo>
                <a:cubicBezTo>
                  <a:pt x="135189" y="139954"/>
                  <a:pt x="135340" y="141492"/>
                  <a:pt x="135641" y="142517"/>
                </a:cubicBezTo>
                <a:cubicBezTo>
                  <a:pt x="135942" y="143543"/>
                  <a:pt x="136817" y="144056"/>
                  <a:pt x="138265" y="144056"/>
                </a:cubicBezTo>
                <a:lnTo>
                  <a:pt x="143333" y="144056"/>
                </a:lnTo>
                <a:cubicBezTo>
                  <a:pt x="145021" y="144056"/>
                  <a:pt x="146077" y="143694"/>
                  <a:pt x="146499" y="142970"/>
                </a:cubicBezTo>
                <a:cubicBezTo>
                  <a:pt x="146922" y="142246"/>
                  <a:pt x="147374" y="140256"/>
                  <a:pt x="147857" y="136998"/>
                </a:cubicBezTo>
                <a:cubicBezTo>
                  <a:pt x="148339" y="133619"/>
                  <a:pt x="148581" y="131146"/>
                  <a:pt x="148581" y="129578"/>
                </a:cubicBezTo>
                <a:lnTo>
                  <a:pt x="167945" y="138083"/>
                </a:lnTo>
                <a:cubicBezTo>
                  <a:pt x="167704" y="140617"/>
                  <a:pt x="167161" y="144659"/>
                  <a:pt x="166317" y="150209"/>
                </a:cubicBezTo>
                <a:cubicBezTo>
                  <a:pt x="165472" y="155397"/>
                  <a:pt x="164325" y="159318"/>
                  <a:pt x="162878" y="161973"/>
                </a:cubicBezTo>
                <a:cubicBezTo>
                  <a:pt x="161430" y="164626"/>
                  <a:pt x="159379" y="166497"/>
                  <a:pt x="156725" y="167582"/>
                </a:cubicBezTo>
                <a:cubicBezTo>
                  <a:pt x="154070" y="168668"/>
                  <a:pt x="150330" y="169211"/>
                  <a:pt x="145505" y="169211"/>
                </a:cubicBezTo>
                <a:cubicBezTo>
                  <a:pt x="144418" y="169211"/>
                  <a:pt x="142066" y="169241"/>
                  <a:pt x="138446" y="169301"/>
                </a:cubicBezTo>
                <a:cubicBezTo>
                  <a:pt x="134827" y="169362"/>
                  <a:pt x="131931" y="169331"/>
                  <a:pt x="129759" y="169212"/>
                </a:cubicBezTo>
                <a:cubicBezTo>
                  <a:pt x="124813" y="169090"/>
                  <a:pt x="120440" y="167462"/>
                  <a:pt x="116639" y="164325"/>
                </a:cubicBezTo>
                <a:cubicBezTo>
                  <a:pt x="112838" y="161188"/>
                  <a:pt x="110938" y="156302"/>
                  <a:pt x="110938" y="149666"/>
                </a:cubicBezTo>
                <a:lnTo>
                  <a:pt x="110938" y="122882"/>
                </a:lnTo>
                <a:lnTo>
                  <a:pt x="102432" y="122882"/>
                </a:lnTo>
                <a:cubicBezTo>
                  <a:pt x="101467" y="131327"/>
                  <a:pt x="100110" y="138144"/>
                  <a:pt x="98360" y="143332"/>
                </a:cubicBezTo>
                <a:cubicBezTo>
                  <a:pt x="96611" y="148520"/>
                  <a:pt x="93897" y="153286"/>
                  <a:pt x="90217" y="157629"/>
                </a:cubicBezTo>
                <a:cubicBezTo>
                  <a:pt x="86537" y="161973"/>
                  <a:pt x="81198" y="166858"/>
                  <a:pt x="74200" y="172288"/>
                </a:cubicBezTo>
                <a:lnTo>
                  <a:pt x="57912" y="158353"/>
                </a:lnTo>
                <a:lnTo>
                  <a:pt x="32214" y="161972"/>
                </a:lnTo>
                <a:close/>
              </a:path>
            </a:pathLst>
          </a:custGeom>
          <a:noFill/>
          <a:ln>
            <a:noFill/>
          </a:ln>
          <a:effectLst>
            <a:glow>
              <a:srgbClr val="000000"/>
            </a:glow>
          </a:effectLst>
        </p:spPr>
        <p:txBody>
          <a:bodyPr rot="0" spcFirstLastPara="0" vertOverflow="overflow" horzOverflow="overflow" vert="horz" wrap="square" lIns="51304" tIns="25652" rIns="51304" bIns="25652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786" dirty="0"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</a:endParaRPr>
          </a:p>
        </p:txBody>
      </p:sp>
      <p:sp>
        <p:nvSpPr>
          <p:cNvPr id="40" name="PA-文本框 512">
            <a:extLst>
              <a:ext uri="{FF2B5EF4-FFF2-40B4-BE49-F238E27FC236}">
                <a16:creationId xmlns:a16="http://schemas.microsoft.com/office/drawing/2014/main" id="{306A0B1F-2D35-4DB1-A644-13209BA4BCD1}"/>
              </a:ext>
            </a:extLst>
          </p:cNvPr>
          <p:cNvSpPr txBox="1">
            <a:spLocks noChangeAspect="1"/>
          </p:cNvSpPr>
          <p:nvPr>
            <p:custDataLst>
              <p:tags r:id="rId38"/>
            </p:custDataLst>
          </p:nvPr>
        </p:nvSpPr>
        <p:spPr>
          <a:xfrm>
            <a:off x="3212768" y="1731208"/>
            <a:ext cx="193236" cy="195340"/>
          </a:xfrm>
          <a:custGeom>
            <a:avLst/>
            <a:gdLst/>
            <a:ahLst/>
            <a:cxnLst/>
            <a:rect l="l" t="t" r="r" b="b"/>
            <a:pathLst>
              <a:path w="167583" h="168307">
                <a:moveTo>
                  <a:pt x="115462" y="167040"/>
                </a:moveTo>
                <a:lnTo>
                  <a:pt x="115462" y="543"/>
                </a:lnTo>
                <a:lnTo>
                  <a:pt x="140799" y="1267"/>
                </a:lnTo>
                <a:lnTo>
                  <a:pt x="140798" y="21536"/>
                </a:lnTo>
                <a:lnTo>
                  <a:pt x="162878" y="21536"/>
                </a:lnTo>
                <a:lnTo>
                  <a:pt x="162878" y="50311"/>
                </a:lnTo>
                <a:lnTo>
                  <a:pt x="140799" y="50312"/>
                </a:lnTo>
                <a:lnTo>
                  <a:pt x="140799" y="66237"/>
                </a:lnTo>
                <a:lnTo>
                  <a:pt x="160163" y="66237"/>
                </a:lnTo>
                <a:lnTo>
                  <a:pt x="160163" y="93202"/>
                </a:lnTo>
                <a:lnTo>
                  <a:pt x="140799" y="93203"/>
                </a:lnTo>
                <a:lnTo>
                  <a:pt x="140799" y="108766"/>
                </a:lnTo>
                <a:lnTo>
                  <a:pt x="167583" y="108766"/>
                </a:lnTo>
                <a:lnTo>
                  <a:pt x="167583" y="137903"/>
                </a:lnTo>
                <a:lnTo>
                  <a:pt x="140799" y="137903"/>
                </a:lnTo>
                <a:lnTo>
                  <a:pt x="140799" y="167040"/>
                </a:lnTo>
                <a:close/>
                <a:moveTo>
                  <a:pt x="79810" y="167040"/>
                </a:moveTo>
                <a:lnTo>
                  <a:pt x="79811" y="137903"/>
                </a:lnTo>
                <a:lnTo>
                  <a:pt x="56465" y="137903"/>
                </a:lnTo>
                <a:lnTo>
                  <a:pt x="56465" y="108767"/>
                </a:lnTo>
                <a:lnTo>
                  <a:pt x="79810" y="108766"/>
                </a:lnTo>
                <a:lnTo>
                  <a:pt x="79810" y="93202"/>
                </a:lnTo>
                <a:lnTo>
                  <a:pt x="62075" y="93202"/>
                </a:lnTo>
                <a:lnTo>
                  <a:pt x="62075" y="66237"/>
                </a:lnTo>
                <a:lnTo>
                  <a:pt x="79810" y="66237"/>
                </a:lnTo>
                <a:lnTo>
                  <a:pt x="79810" y="50673"/>
                </a:lnTo>
                <a:lnTo>
                  <a:pt x="61713" y="50673"/>
                </a:lnTo>
                <a:lnTo>
                  <a:pt x="61713" y="21898"/>
                </a:lnTo>
                <a:lnTo>
                  <a:pt x="79810" y="21898"/>
                </a:lnTo>
                <a:lnTo>
                  <a:pt x="79811" y="543"/>
                </a:lnTo>
                <a:lnTo>
                  <a:pt x="105147" y="1267"/>
                </a:lnTo>
                <a:lnTo>
                  <a:pt x="105147" y="167040"/>
                </a:lnTo>
                <a:close/>
                <a:moveTo>
                  <a:pt x="11945" y="168307"/>
                </a:moveTo>
                <a:lnTo>
                  <a:pt x="3982" y="139532"/>
                </a:lnTo>
                <a:lnTo>
                  <a:pt x="10316" y="138627"/>
                </a:lnTo>
                <a:cubicBezTo>
                  <a:pt x="13935" y="138145"/>
                  <a:pt x="16379" y="137420"/>
                  <a:pt x="17645" y="136455"/>
                </a:cubicBezTo>
                <a:cubicBezTo>
                  <a:pt x="18912" y="135490"/>
                  <a:pt x="19546" y="133439"/>
                  <a:pt x="19546" y="130302"/>
                </a:cubicBezTo>
                <a:lnTo>
                  <a:pt x="19546" y="109309"/>
                </a:lnTo>
                <a:lnTo>
                  <a:pt x="2172" y="113472"/>
                </a:lnTo>
                <a:lnTo>
                  <a:pt x="0" y="83610"/>
                </a:lnTo>
                <a:cubicBezTo>
                  <a:pt x="3982" y="82766"/>
                  <a:pt x="8506" y="81862"/>
                  <a:pt x="13574" y="80896"/>
                </a:cubicBezTo>
                <a:cubicBezTo>
                  <a:pt x="14901" y="80534"/>
                  <a:pt x="16891" y="80111"/>
                  <a:pt x="19546" y="79629"/>
                </a:cubicBezTo>
                <a:lnTo>
                  <a:pt x="19546" y="55016"/>
                </a:lnTo>
                <a:lnTo>
                  <a:pt x="5610" y="55016"/>
                </a:lnTo>
                <a:lnTo>
                  <a:pt x="5610" y="26603"/>
                </a:lnTo>
                <a:lnTo>
                  <a:pt x="19546" y="26604"/>
                </a:lnTo>
                <a:lnTo>
                  <a:pt x="19546" y="0"/>
                </a:lnTo>
                <a:lnTo>
                  <a:pt x="46511" y="724"/>
                </a:lnTo>
                <a:lnTo>
                  <a:pt x="46511" y="26604"/>
                </a:lnTo>
                <a:lnTo>
                  <a:pt x="55560" y="26604"/>
                </a:lnTo>
                <a:lnTo>
                  <a:pt x="55560" y="55016"/>
                </a:lnTo>
                <a:lnTo>
                  <a:pt x="46511" y="55017"/>
                </a:lnTo>
                <a:lnTo>
                  <a:pt x="46511" y="73838"/>
                </a:lnTo>
                <a:lnTo>
                  <a:pt x="55922" y="71485"/>
                </a:lnTo>
                <a:lnTo>
                  <a:pt x="56103" y="88497"/>
                </a:lnTo>
                <a:lnTo>
                  <a:pt x="56103" y="100984"/>
                </a:lnTo>
                <a:cubicBezTo>
                  <a:pt x="55258" y="101105"/>
                  <a:pt x="53871" y="101407"/>
                  <a:pt x="51940" y="101889"/>
                </a:cubicBezTo>
                <a:cubicBezTo>
                  <a:pt x="51337" y="102010"/>
                  <a:pt x="50583" y="102190"/>
                  <a:pt x="49678" y="102432"/>
                </a:cubicBezTo>
                <a:cubicBezTo>
                  <a:pt x="48773" y="102674"/>
                  <a:pt x="47718" y="102915"/>
                  <a:pt x="46511" y="103156"/>
                </a:cubicBezTo>
                <a:lnTo>
                  <a:pt x="46511" y="145142"/>
                </a:lnTo>
                <a:cubicBezTo>
                  <a:pt x="46511" y="151416"/>
                  <a:pt x="45817" y="155970"/>
                  <a:pt x="44430" y="158806"/>
                </a:cubicBezTo>
                <a:cubicBezTo>
                  <a:pt x="43042" y="161641"/>
                  <a:pt x="40690" y="163602"/>
                  <a:pt x="37372" y="164687"/>
                </a:cubicBezTo>
                <a:cubicBezTo>
                  <a:pt x="34054" y="165773"/>
                  <a:pt x="28595" y="166678"/>
                  <a:pt x="20993" y="167402"/>
                </a:cubicBezTo>
                <a:close/>
              </a:path>
            </a:pathLst>
          </a:custGeom>
          <a:noFill/>
          <a:ln>
            <a:noFill/>
          </a:ln>
          <a:effectLst>
            <a:glow>
              <a:srgbClr val="000000"/>
            </a:glow>
          </a:effectLst>
        </p:spPr>
        <p:txBody>
          <a:bodyPr rot="0" spcFirstLastPara="0" vertOverflow="overflow" horzOverflow="overflow" vert="horz" wrap="square" lIns="51304" tIns="25652" rIns="51304" bIns="25652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786" dirty="0"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</a:endParaRPr>
          </a:p>
        </p:txBody>
      </p:sp>
      <p:sp>
        <p:nvSpPr>
          <p:cNvPr id="41" name="PA-文本框 515">
            <a:extLst>
              <a:ext uri="{FF2B5EF4-FFF2-40B4-BE49-F238E27FC236}">
                <a16:creationId xmlns:a16="http://schemas.microsoft.com/office/drawing/2014/main" id="{0A7194C6-1DE7-43F2-A793-1DCFD946B546}"/>
              </a:ext>
            </a:extLst>
          </p:cNvPr>
          <p:cNvSpPr txBox="1">
            <a:spLocks noChangeAspect="1"/>
          </p:cNvSpPr>
          <p:nvPr>
            <p:custDataLst>
              <p:tags r:id="rId39"/>
            </p:custDataLst>
          </p:nvPr>
        </p:nvSpPr>
        <p:spPr>
          <a:xfrm>
            <a:off x="3613721" y="1731208"/>
            <a:ext cx="193236" cy="195340"/>
          </a:xfrm>
          <a:custGeom>
            <a:avLst/>
            <a:gdLst/>
            <a:ahLst/>
            <a:cxnLst/>
            <a:rect l="l" t="t" r="r" b="b"/>
            <a:pathLst>
              <a:path w="171383" h="170298">
                <a:moveTo>
                  <a:pt x="29861" y="170298"/>
                </a:moveTo>
                <a:lnTo>
                  <a:pt x="5610" y="147857"/>
                </a:lnTo>
                <a:cubicBezTo>
                  <a:pt x="15745" y="141704"/>
                  <a:pt x="23587" y="136093"/>
                  <a:pt x="29137" y="131026"/>
                </a:cubicBezTo>
                <a:cubicBezTo>
                  <a:pt x="34687" y="125959"/>
                  <a:pt x="38820" y="120409"/>
                  <a:pt x="41534" y="114377"/>
                </a:cubicBezTo>
                <a:cubicBezTo>
                  <a:pt x="44249" y="108344"/>
                  <a:pt x="46088" y="100864"/>
                  <a:pt x="47054" y="91936"/>
                </a:cubicBezTo>
                <a:cubicBezTo>
                  <a:pt x="47295" y="89764"/>
                  <a:pt x="47415" y="88014"/>
                  <a:pt x="47415" y="86687"/>
                </a:cubicBezTo>
                <a:lnTo>
                  <a:pt x="34567" y="86688"/>
                </a:lnTo>
                <a:lnTo>
                  <a:pt x="34566" y="73476"/>
                </a:lnTo>
                <a:cubicBezTo>
                  <a:pt x="30344" y="77457"/>
                  <a:pt x="24311" y="82887"/>
                  <a:pt x="16469" y="89764"/>
                </a:cubicBezTo>
                <a:lnTo>
                  <a:pt x="0" y="64609"/>
                </a:lnTo>
                <a:cubicBezTo>
                  <a:pt x="12306" y="54594"/>
                  <a:pt x="22441" y="44490"/>
                  <a:pt x="30404" y="34295"/>
                </a:cubicBezTo>
                <a:cubicBezTo>
                  <a:pt x="38367" y="24100"/>
                  <a:pt x="44822" y="12669"/>
                  <a:pt x="49769" y="0"/>
                </a:cubicBezTo>
                <a:lnTo>
                  <a:pt x="77639" y="7421"/>
                </a:lnTo>
                <a:cubicBezTo>
                  <a:pt x="73537" y="18158"/>
                  <a:pt x="69253" y="27539"/>
                  <a:pt x="64789" y="35562"/>
                </a:cubicBezTo>
                <a:cubicBezTo>
                  <a:pt x="60325" y="43585"/>
                  <a:pt x="55016" y="51216"/>
                  <a:pt x="48863" y="58455"/>
                </a:cubicBezTo>
                <a:lnTo>
                  <a:pt x="124149" y="58455"/>
                </a:lnTo>
                <a:cubicBezTo>
                  <a:pt x="118117" y="50975"/>
                  <a:pt x="112777" y="43132"/>
                  <a:pt x="108133" y="34929"/>
                </a:cubicBezTo>
                <a:cubicBezTo>
                  <a:pt x="103487" y="26724"/>
                  <a:pt x="99235" y="17675"/>
                  <a:pt x="95374" y="7782"/>
                </a:cubicBezTo>
                <a:lnTo>
                  <a:pt x="122520" y="1"/>
                </a:lnTo>
                <a:cubicBezTo>
                  <a:pt x="127105" y="12307"/>
                  <a:pt x="133077" y="23044"/>
                  <a:pt x="140437" y="32214"/>
                </a:cubicBezTo>
                <a:cubicBezTo>
                  <a:pt x="147796" y="41383"/>
                  <a:pt x="158112" y="51397"/>
                  <a:pt x="171383" y="62255"/>
                </a:cubicBezTo>
                <a:lnTo>
                  <a:pt x="155096" y="90126"/>
                </a:lnTo>
                <a:cubicBezTo>
                  <a:pt x="152080" y="87472"/>
                  <a:pt x="147797" y="83490"/>
                  <a:pt x="142246" y="78181"/>
                </a:cubicBezTo>
                <a:cubicBezTo>
                  <a:pt x="140678" y="105086"/>
                  <a:pt x="139291" y="125416"/>
                  <a:pt x="138084" y="139170"/>
                </a:cubicBezTo>
                <a:cubicBezTo>
                  <a:pt x="137601" y="145565"/>
                  <a:pt x="136154" y="150572"/>
                  <a:pt x="133741" y="154191"/>
                </a:cubicBezTo>
                <a:cubicBezTo>
                  <a:pt x="131328" y="157810"/>
                  <a:pt x="127829" y="160495"/>
                  <a:pt x="123244" y="162245"/>
                </a:cubicBezTo>
                <a:cubicBezTo>
                  <a:pt x="118660" y="163994"/>
                  <a:pt x="112446" y="165290"/>
                  <a:pt x="104603" y="166135"/>
                </a:cubicBezTo>
                <a:lnTo>
                  <a:pt x="89945" y="167764"/>
                </a:lnTo>
                <a:lnTo>
                  <a:pt x="81076" y="137903"/>
                </a:lnTo>
                <a:lnTo>
                  <a:pt x="93021" y="137179"/>
                </a:lnTo>
                <a:cubicBezTo>
                  <a:pt x="97244" y="136817"/>
                  <a:pt x="100441" y="136275"/>
                  <a:pt x="102613" y="135550"/>
                </a:cubicBezTo>
                <a:cubicBezTo>
                  <a:pt x="104784" y="134827"/>
                  <a:pt x="106383" y="133560"/>
                  <a:pt x="107409" y="131750"/>
                </a:cubicBezTo>
                <a:cubicBezTo>
                  <a:pt x="108434" y="129940"/>
                  <a:pt x="109188" y="127226"/>
                  <a:pt x="109671" y="123606"/>
                </a:cubicBezTo>
                <a:cubicBezTo>
                  <a:pt x="110516" y="111904"/>
                  <a:pt x="111239" y="99597"/>
                  <a:pt x="111843" y="86688"/>
                </a:cubicBezTo>
                <a:lnTo>
                  <a:pt x="76734" y="86688"/>
                </a:lnTo>
                <a:cubicBezTo>
                  <a:pt x="76734" y="88135"/>
                  <a:pt x="76613" y="90066"/>
                  <a:pt x="76371" y="92478"/>
                </a:cubicBezTo>
                <a:cubicBezTo>
                  <a:pt x="75407" y="104544"/>
                  <a:pt x="73446" y="114769"/>
                  <a:pt x="70490" y="123154"/>
                </a:cubicBezTo>
                <a:cubicBezTo>
                  <a:pt x="67534" y="131539"/>
                  <a:pt x="62889" y="139382"/>
                  <a:pt x="56555" y="146680"/>
                </a:cubicBezTo>
                <a:cubicBezTo>
                  <a:pt x="50221" y="153980"/>
                  <a:pt x="41323" y="161852"/>
                  <a:pt x="29861" y="170298"/>
                </a:cubicBezTo>
                <a:close/>
              </a:path>
            </a:pathLst>
          </a:custGeom>
          <a:noFill/>
          <a:ln>
            <a:noFill/>
          </a:ln>
          <a:effectLst>
            <a:glow>
              <a:srgbClr val="000000"/>
            </a:glow>
          </a:effectLst>
        </p:spPr>
        <p:txBody>
          <a:bodyPr rot="0" spcFirstLastPara="0" vertOverflow="overflow" horzOverflow="overflow" vert="horz" wrap="square" lIns="51304" tIns="25652" rIns="51304" bIns="25652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786" dirty="0"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</a:endParaRPr>
          </a:p>
        </p:txBody>
      </p:sp>
      <p:sp>
        <p:nvSpPr>
          <p:cNvPr id="42" name="PA-文本框 518">
            <a:extLst>
              <a:ext uri="{FF2B5EF4-FFF2-40B4-BE49-F238E27FC236}">
                <a16:creationId xmlns:a16="http://schemas.microsoft.com/office/drawing/2014/main" id="{0A54880B-D03D-4ACE-AFA2-9D41FC275332}"/>
              </a:ext>
            </a:extLst>
          </p:cNvPr>
          <p:cNvSpPr txBox="1">
            <a:spLocks noChangeAspect="1"/>
          </p:cNvSpPr>
          <p:nvPr>
            <p:custDataLst>
              <p:tags r:id="rId40"/>
            </p:custDataLst>
          </p:nvPr>
        </p:nvSpPr>
        <p:spPr>
          <a:xfrm>
            <a:off x="4014675" y="1731208"/>
            <a:ext cx="193236" cy="195340"/>
          </a:xfrm>
          <a:custGeom>
            <a:avLst/>
            <a:gdLst/>
            <a:ahLst/>
            <a:cxnLst/>
            <a:rect l="l" t="t" r="r" b="b"/>
            <a:pathLst>
              <a:path w="166135" h="167945">
                <a:moveTo>
                  <a:pt x="25156" y="155639"/>
                </a:moveTo>
                <a:lnTo>
                  <a:pt x="25155" y="104242"/>
                </a:lnTo>
                <a:cubicBezTo>
                  <a:pt x="19606" y="108827"/>
                  <a:pt x="14297" y="112989"/>
                  <a:pt x="9230" y="116729"/>
                </a:cubicBezTo>
                <a:lnTo>
                  <a:pt x="0" y="84153"/>
                </a:lnTo>
                <a:cubicBezTo>
                  <a:pt x="9290" y="77759"/>
                  <a:pt x="17223" y="71364"/>
                  <a:pt x="23798" y="64970"/>
                </a:cubicBezTo>
                <a:cubicBezTo>
                  <a:pt x="30374" y="58576"/>
                  <a:pt x="36135" y="51639"/>
                  <a:pt x="41082" y="44158"/>
                </a:cubicBezTo>
                <a:lnTo>
                  <a:pt x="6877" y="44158"/>
                </a:lnTo>
                <a:lnTo>
                  <a:pt x="6877" y="15202"/>
                </a:lnTo>
                <a:lnTo>
                  <a:pt x="55379" y="15202"/>
                </a:lnTo>
                <a:cubicBezTo>
                  <a:pt x="57429" y="9773"/>
                  <a:pt x="59179" y="4705"/>
                  <a:pt x="60627" y="0"/>
                </a:cubicBezTo>
                <a:lnTo>
                  <a:pt x="92479" y="1267"/>
                </a:lnTo>
                <a:cubicBezTo>
                  <a:pt x="91875" y="3439"/>
                  <a:pt x="90367" y="8084"/>
                  <a:pt x="87954" y="15202"/>
                </a:cubicBezTo>
                <a:lnTo>
                  <a:pt x="166135" y="15202"/>
                </a:lnTo>
                <a:lnTo>
                  <a:pt x="166135" y="44158"/>
                </a:lnTo>
                <a:lnTo>
                  <a:pt x="75828" y="44158"/>
                </a:lnTo>
                <a:cubicBezTo>
                  <a:pt x="72571" y="50794"/>
                  <a:pt x="68650" y="57309"/>
                  <a:pt x="64065" y="63703"/>
                </a:cubicBezTo>
                <a:lnTo>
                  <a:pt x="78181" y="63703"/>
                </a:lnTo>
                <a:lnTo>
                  <a:pt x="78182" y="49949"/>
                </a:lnTo>
                <a:lnTo>
                  <a:pt x="104785" y="50673"/>
                </a:lnTo>
                <a:lnTo>
                  <a:pt x="104784" y="63703"/>
                </a:lnTo>
                <a:lnTo>
                  <a:pt x="155277" y="63704"/>
                </a:lnTo>
                <a:lnTo>
                  <a:pt x="155277" y="131207"/>
                </a:lnTo>
                <a:cubicBezTo>
                  <a:pt x="155277" y="137843"/>
                  <a:pt x="154553" y="142759"/>
                  <a:pt x="153105" y="145957"/>
                </a:cubicBezTo>
                <a:cubicBezTo>
                  <a:pt x="151657" y="149153"/>
                  <a:pt x="149335" y="151416"/>
                  <a:pt x="146138" y="152743"/>
                </a:cubicBezTo>
                <a:cubicBezTo>
                  <a:pt x="142940" y="154070"/>
                  <a:pt x="138085" y="155096"/>
                  <a:pt x="131569" y="155820"/>
                </a:cubicBezTo>
                <a:lnTo>
                  <a:pt x="121434" y="156905"/>
                </a:lnTo>
                <a:lnTo>
                  <a:pt x="112929" y="130664"/>
                </a:lnTo>
                <a:lnTo>
                  <a:pt x="120167" y="129940"/>
                </a:lnTo>
                <a:cubicBezTo>
                  <a:pt x="122701" y="129699"/>
                  <a:pt x="124391" y="129036"/>
                  <a:pt x="125235" y="127950"/>
                </a:cubicBezTo>
                <a:cubicBezTo>
                  <a:pt x="126080" y="126864"/>
                  <a:pt x="126502" y="124813"/>
                  <a:pt x="126502" y="121796"/>
                </a:cubicBezTo>
                <a:lnTo>
                  <a:pt x="126502" y="93202"/>
                </a:lnTo>
                <a:lnTo>
                  <a:pt x="104785" y="93202"/>
                </a:lnTo>
                <a:lnTo>
                  <a:pt x="104785" y="167945"/>
                </a:lnTo>
                <a:lnTo>
                  <a:pt x="75648" y="167945"/>
                </a:lnTo>
                <a:lnTo>
                  <a:pt x="75648" y="93202"/>
                </a:lnTo>
                <a:lnTo>
                  <a:pt x="53931" y="93202"/>
                </a:lnTo>
                <a:lnTo>
                  <a:pt x="53931" y="155638"/>
                </a:lnTo>
                <a:close/>
              </a:path>
            </a:pathLst>
          </a:custGeom>
          <a:noFill/>
          <a:ln>
            <a:noFill/>
          </a:ln>
          <a:effectLst>
            <a:glow>
              <a:srgbClr val="000000"/>
            </a:glow>
          </a:effectLst>
        </p:spPr>
        <p:txBody>
          <a:bodyPr rot="0" spcFirstLastPara="0" vertOverflow="overflow" horzOverflow="overflow" vert="horz" wrap="square" lIns="51304" tIns="25652" rIns="51304" bIns="25652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786" dirty="0"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</a:endParaRPr>
          </a:p>
        </p:txBody>
      </p:sp>
      <p:sp>
        <p:nvSpPr>
          <p:cNvPr id="43" name="PA-文本框 521">
            <a:extLst>
              <a:ext uri="{FF2B5EF4-FFF2-40B4-BE49-F238E27FC236}">
                <a16:creationId xmlns:a16="http://schemas.microsoft.com/office/drawing/2014/main" id="{8BB77636-7B84-4E92-9FB3-F1994DDD3E1F}"/>
              </a:ext>
            </a:extLst>
          </p:cNvPr>
          <p:cNvSpPr txBox="1">
            <a:spLocks noChangeAspect="1"/>
          </p:cNvSpPr>
          <p:nvPr>
            <p:custDataLst>
              <p:tags r:id="rId41"/>
            </p:custDataLst>
          </p:nvPr>
        </p:nvSpPr>
        <p:spPr>
          <a:xfrm>
            <a:off x="4415628" y="1731208"/>
            <a:ext cx="193236" cy="195340"/>
          </a:xfrm>
          <a:custGeom>
            <a:avLst/>
            <a:gdLst/>
            <a:ahLst/>
            <a:cxnLst/>
            <a:rect l="l" t="t" r="r" b="b"/>
            <a:pathLst>
              <a:path w="167944" h="172288">
                <a:moveTo>
                  <a:pt x="115100" y="52664"/>
                </a:moveTo>
                <a:lnTo>
                  <a:pt x="115461" y="52663"/>
                </a:lnTo>
                <a:cubicBezTo>
                  <a:pt x="129819" y="47717"/>
                  <a:pt x="140316" y="43192"/>
                  <a:pt x="146951" y="39090"/>
                </a:cubicBezTo>
                <a:lnTo>
                  <a:pt x="112385" y="42167"/>
                </a:lnTo>
                <a:cubicBezTo>
                  <a:pt x="113471" y="46631"/>
                  <a:pt x="114376" y="50130"/>
                  <a:pt x="115100" y="52664"/>
                </a:cubicBezTo>
                <a:close/>
                <a:moveTo>
                  <a:pt x="129035" y="80443"/>
                </a:moveTo>
                <a:cubicBezTo>
                  <a:pt x="130483" y="81589"/>
                  <a:pt x="131930" y="82162"/>
                  <a:pt x="133379" y="82162"/>
                </a:cubicBezTo>
                <a:cubicBezTo>
                  <a:pt x="136033" y="82162"/>
                  <a:pt x="139049" y="79387"/>
                  <a:pt x="142427" y="73838"/>
                </a:cubicBezTo>
                <a:cubicBezTo>
                  <a:pt x="144116" y="71062"/>
                  <a:pt x="145866" y="67503"/>
                  <a:pt x="147675" y="63160"/>
                </a:cubicBezTo>
                <a:cubicBezTo>
                  <a:pt x="139833" y="67262"/>
                  <a:pt x="131991" y="70882"/>
                  <a:pt x="124149" y="74018"/>
                </a:cubicBezTo>
                <a:lnTo>
                  <a:pt x="124329" y="74380"/>
                </a:lnTo>
                <a:cubicBezTo>
                  <a:pt x="126019" y="77276"/>
                  <a:pt x="127587" y="79297"/>
                  <a:pt x="129035" y="80443"/>
                </a:cubicBezTo>
                <a:close/>
                <a:moveTo>
                  <a:pt x="2895" y="166135"/>
                </a:moveTo>
                <a:lnTo>
                  <a:pt x="0" y="136998"/>
                </a:lnTo>
                <a:cubicBezTo>
                  <a:pt x="17856" y="134826"/>
                  <a:pt x="38547" y="132172"/>
                  <a:pt x="62074" y="129035"/>
                </a:cubicBezTo>
                <a:lnTo>
                  <a:pt x="62617" y="147856"/>
                </a:lnTo>
                <a:cubicBezTo>
                  <a:pt x="67564" y="144478"/>
                  <a:pt x="71093" y="140949"/>
                  <a:pt x="73204" y="137269"/>
                </a:cubicBezTo>
                <a:cubicBezTo>
                  <a:pt x="75315" y="133589"/>
                  <a:pt x="76733" y="128793"/>
                  <a:pt x="77457" y="122882"/>
                </a:cubicBezTo>
                <a:lnTo>
                  <a:pt x="66236" y="122882"/>
                </a:lnTo>
                <a:lnTo>
                  <a:pt x="66237" y="95917"/>
                </a:lnTo>
                <a:lnTo>
                  <a:pt x="105870" y="95917"/>
                </a:lnTo>
                <a:cubicBezTo>
                  <a:pt x="103819" y="93383"/>
                  <a:pt x="101828" y="90065"/>
                  <a:pt x="99898" y="85963"/>
                </a:cubicBezTo>
                <a:lnTo>
                  <a:pt x="98269" y="82524"/>
                </a:lnTo>
                <a:cubicBezTo>
                  <a:pt x="88737" y="85178"/>
                  <a:pt x="79508" y="87471"/>
                  <a:pt x="70580" y="89401"/>
                </a:cubicBezTo>
                <a:lnTo>
                  <a:pt x="61169" y="63703"/>
                </a:lnTo>
                <a:cubicBezTo>
                  <a:pt x="73113" y="61531"/>
                  <a:pt x="82584" y="59601"/>
                  <a:pt x="89582" y="57912"/>
                </a:cubicBezTo>
                <a:cubicBezTo>
                  <a:pt x="88617" y="54171"/>
                  <a:pt x="87531" y="49708"/>
                  <a:pt x="86325" y="44520"/>
                </a:cubicBezTo>
                <a:lnTo>
                  <a:pt x="68589" y="46148"/>
                </a:lnTo>
                <a:cubicBezTo>
                  <a:pt x="64729" y="53991"/>
                  <a:pt x="60234" y="62376"/>
                  <a:pt x="55106" y="71304"/>
                </a:cubicBezTo>
                <a:cubicBezTo>
                  <a:pt x="49979" y="80232"/>
                  <a:pt x="45606" y="87351"/>
                  <a:pt x="41986" y="92658"/>
                </a:cubicBezTo>
                <a:cubicBezTo>
                  <a:pt x="46088" y="92176"/>
                  <a:pt x="49919" y="91543"/>
                  <a:pt x="53478" y="90759"/>
                </a:cubicBezTo>
                <a:cubicBezTo>
                  <a:pt x="57036" y="89974"/>
                  <a:pt x="59118" y="89522"/>
                  <a:pt x="59721" y="89401"/>
                </a:cubicBezTo>
                <a:lnTo>
                  <a:pt x="59721" y="115824"/>
                </a:lnTo>
                <a:lnTo>
                  <a:pt x="40719" y="118719"/>
                </a:lnTo>
                <a:lnTo>
                  <a:pt x="28775" y="120529"/>
                </a:lnTo>
                <a:cubicBezTo>
                  <a:pt x="24190" y="121253"/>
                  <a:pt x="18580" y="122339"/>
                  <a:pt x="11944" y="123787"/>
                </a:cubicBezTo>
                <a:lnTo>
                  <a:pt x="5791" y="95917"/>
                </a:lnTo>
                <a:cubicBezTo>
                  <a:pt x="9289" y="94951"/>
                  <a:pt x="12034" y="93775"/>
                  <a:pt x="14025" y="92388"/>
                </a:cubicBezTo>
                <a:cubicBezTo>
                  <a:pt x="16016" y="91000"/>
                  <a:pt x="18037" y="88919"/>
                  <a:pt x="20087" y="86143"/>
                </a:cubicBezTo>
                <a:cubicBezTo>
                  <a:pt x="24190" y="79749"/>
                  <a:pt x="26904" y="75285"/>
                  <a:pt x="28232" y="72752"/>
                </a:cubicBezTo>
                <a:lnTo>
                  <a:pt x="19183" y="73657"/>
                </a:lnTo>
                <a:cubicBezTo>
                  <a:pt x="14115" y="74380"/>
                  <a:pt x="10436" y="74984"/>
                  <a:pt x="8144" y="75466"/>
                </a:cubicBezTo>
                <a:lnTo>
                  <a:pt x="2171" y="48682"/>
                </a:lnTo>
                <a:cubicBezTo>
                  <a:pt x="4223" y="47837"/>
                  <a:pt x="6002" y="46691"/>
                  <a:pt x="7510" y="45244"/>
                </a:cubicBezTo>
                <a:cubicBezTo>
                  <a:pt x="9018" y="43796"/>
                  <a:pt x="10798" y="41503"/>
                  <a:pt x="12849" y="38367"/>
                </a:cubicBezTo>
                <a:cubicBezTo>
                  <a:pt x="14779" y="35350"/>
                  <a:pt x="17615" y="29921"/>
                  <a:pt x="21355" y="22079"/>
                </a:cubicBezTo>
                <a:cubicBezTo>
                  <a:pt x="25095" y="14236"/>
                  <a:pt x="28232" y="6877"/>
                  <a:pt x="30765" y="0"/>
                </a:cubicBezTo>
                <a:lnTo>
                  <a:pt x="52302" y="10134"/>
                </a:lnTo>
                <a:cubicBezTo>
                  <a:pt x="49768" y="15563"/>
                  <a:pt x="46450" y="22199"/>
                  <a:pt x="42348" y="30042"/>
                </a:cubicBezTo>
                <a:cubicBezTo>
                  <a:pt x="38246" y="37884"/>
                  <a:pt x="34807" y="43977"/>
                  <a:pt x="32033" y="48320"/>
                </a:cubicBezTo>
                <a:lnTo>
                  <a:pt x="43433" y="47596"/>
                </a:lnTo>
                <a:cubicBezTo>
                  <a:pt x="47777" y="38909"/>
                  <a:pt x="50612" y="33118"/>
                  <a:pt x="51939" y="30222"/>
                </a:cubicBezTo>
                <a:lnTo>
                  <a:pt x="67322" y="38366"/>
                </a:lnTo>
                <a:lnTo>
                  <a:pt x="65693" y="21174"/>
                </a:lnTo>
                <a:lnTo>
                  <a:pt x="81981" y="19726"/>
                </a:lnTo>
                <a:lnTo>
                  <a:pt x="81258" y="14659"/>
                </a:lnTo>
                <a:lnTo>
                  <a:pt x="79629" y="3981"/>
                </a:lnTo>
                <a:lnTo>
                  <a:pt x="106594" y="3438"/>
                </a:lnTo>
                <a:lnTo>
                  <a:pt x="108222" y="17192"/>
                </a:lnTo>
                <a:lnTo>
                  <a:pt x="160524" y="12306"/>
                </a:lnTo>
                <a:lnTo>
                  <a:pt x="162877" y="37642"/>
                </a:lnTo>
                <a:lnTo>
                  <a:pt x="150932" y="38728"/>
                </a:lnTo>
                <a:lnTo>
                  <a:pt x="160344" y="55740"/>
                </a:lnTo>
                <a:cubicBezTo>
                  <a:pt x="157568" y="57550"/>
                  <a:pt x="153406" y="60023"/>
                  <a:pt x="147857" y="63160"/>
                </a:cubicBezTo>
                <a:lnTo>
                  <a:pt x="163239" y="81258"/>
                </a:lnTo>
                <a:cubicBezTo>
                  <a:pt x="162515" y="82826"/>
                  <a:pt x="161670" y="84394"/>
                  <a:pt x="160705" y="85963"/>
                </a:cubicBezTo>
                <a:cubicBezTo>
                  <a:pt x="159740" y="87531"/>
                  <a:pt x="158473" y="89401"/>
                  <a:pt x="156905" y="91573"/>
                </a:cubicBezTo>
                <a:cubicBezTo>
                  <a:pt x="156181" y="92538"/>
                  <a:pt x="155034" y="93986"/>
                  <a:pt x="153466" y="95916"/>
                </a:cubicBezTo>
                <a:lnTo>
                  <a:pt x="164687" y="95916"/>
                </a:lnTo>
                <a:lnTo>
                  <a:pt x="164687" y="122882"/>
                </a:lnTo>
                <a:lnTo>
                  <a:pt x="135188" y="122881"/>
                </a:lnTo>
                <a:lnTo>
                  <a:pt x="135188" y="137902"/>
                </a:lnTo>
                <a:cubicBezTo>
                  <a:pt x="135188" y="139953"/>
                  <a:pt x="135338" y="141492"/>
                  <a:pt x="135641" y="142518"/>
                </a:cubicBezTo>
                <a:cubicBezTo>
                  <a:pt x="135942" y="143543"/>
                  <a:pt x="136817" y="144056"/>
                  <a:pt x="138264" y="144055"/>
                </a:cubicBezTo>
                <a:lnTo>
                  <a:pt x="143332" y="144056"/>
                </a:lnTo>
                <a:cubicBezTo>
                  <a:pt x="145021" y="144055"/>
                  <a:pt x="146076" y="143694"/>
                  <a:pt x="146499" y="142970"/>
                </a:cubicBezTo>
                <a:cubicBezTo>
                  <a:pt x="146921" y="142246"/>
                  <a:pt x="147373" y="140255"/>
                  <a:pt x="147856" y="136998"/>
                </a:cubicBezTo>
                <a:cubicBezTo>
                  <a:pt x="148339" y="133620"/>
                  <a:pt x="148580" y="131146"/>
                  <a:pt x="148580" y="129578"/>
                </a:cubicBezTo>
                <a:lnTo>
                  <a:pt x="167944" y="138084"/>
                </a:lnTo>
                <a:cubicBezTo>
                  <a:pt x="167703" y="140617"/>
                  <a:pt x="167161" y="144659"/>
                  <a:pt x="166316" y="150209"/>
                </a:cubicBezTo>
                <a:cubicBezTo>
                  <a:pt x="165471" y="155397"/>
                  <a:pt x="164325" y="159318"/>
                  <a:pt x="162877" y="161973"/>
                </a:cubicBezTo>
                <a:cubicBezTo>
                  <a:pt x="161429" y="164627"/>
                  <a:pt x="159378" y="166497"/>
                  <a:pt x="156724" y="167583"/>
                </a:cubicBezTo>
                <a:cubicBezTo>
                  <a:pt x="154070" y="168668"/>
                  <a:pt x="150329" y="169211"/>
                  <a:pt x="145504" y="169211"/>
                </a:cubicBezTo>
                <a:cubicBezTo>
                  <a:pt x="144417" y="169211"/>
                  <a:pt x="142065" y="169241"/>
                  <a:pt x="138446" y="169302"/>
                </a:cubicBezTo>
                <a:cubicBezTo>
                  <a:pt x="134826" y="169362"/>
                  <a:pt x="131931" y="169332"/>
                  <a:pt x="129759" y="169211"/>
                </a:cubicBezTo>
                <a:cubicBezTo>
                  <a:pt x="124812" y="169090"/>
                  <a:pt x="120439" y="167462"/>
                  <a:pt x="116638" y="164325"/>
                </a:cubicBezTo>
                <a:cubicBezTo>
                  <a:pt x="112838" y="161188"/>
                  <a:pt x="110938" y="156302"/>
                  <a:pt x="110938" y="149666"/>
                </a:cubicBezTo>
                <a:lnTo>
                  <a:pt x="110938" y="122882"/>
                </a:lnTo>
                <a:lnTo>
                  <a:pt x="102432" y="122882"/>
                </a:lnTo>
                <a:cubicBezTo>
                  <a:pt x="101466" y="131327"/>
                  <a:pt x="100109" y="138144"/>
                  <a:pt x="98359" y="143332"/>
                </a:cubicBezTo>
                <a:cubicBezTo>
                  <a:pt x="96610" y="148520"/>
                  <a:pt x="93896" y="153286"/>
                  <a:pt x="90216" y="157629"/>
                </a:cubicBezTo>
                <a:cubicBezTo>
                  <a:pt x="86535" y="161972"/>
                  <a:pt x="81197" y="166858"/>
                  <a:pt x="74200" y="172288"/>
                </a:cubicBezTo>
                <a:lnTo>
                  <a:pt x="57911" y="158353"/>
                </a:lnTo>
                <a:lnTo>
                  <a:pt x="32213" y="161973"/>
                </a:lnTo>
                <a:close/>
              </a:path>
            </a:pathLst>
          </a:custGeom>
          <a:noFill/>
          <a:ln>
            <a:noFill/>
          </a:ln>
          <a:effectLst>
            <a:glow>
              <a:srgbClr val="000000"/>
            </a:glow>
          </a:effectLst>
        </p:spPr>
        <p:txBody>
          <a:bodyPr rot="0" spcFirstLastPara="0" vertOverflow="overflow" horzOverflow="overflow" vert="horz" wrap="square" lIns="51304" tIns="25652" rIns="51304" bIns="25652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786" dirty="0"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</a:endParaRPr>
          </a:p>
        </p:txBody>
      </p:sp>
      <p:sp>
        <p:nvSpPr>
          <p:cNvPr id="44" name="PA-文本框 524">
            <a:extLst>
              <a:ext uri="{FF2B5EF4-FFF2-40B4-BE49-F238E27FC236}">
                <a16:creationId xmlns:a16="http://schemas.microsoft.com/office/drawing/2014/main" id="{306E58B7-2A24-483F-9066-ADB0E74478F0}"/>
              </a:ext>
            </a:extLst>
          </p:cNvPr>
          <p:cNvSpPr txBox="1">
            <a:spLocks noChangeAspect="1"/>
          </p:cNvSpPr>
          <p:nvPr>
            <p:custDataLst>
              <p:tags r:id="rId42"/>
            </p:custDataLst>
          </p:nvPr>
        </p:nvSpPr>
        <p:spPr>
          <a:xfrm>
            <a:off x="4816582" y="1731208"/>
            <a:ext cx="193236" cy="195340"/>
          </a:xfrm>
          <a:custGeom>
            <a:avLst/>
            <a:gdLst/>
            <a:ahLst/>
            <a:cxnLst/>
            <a:rect l="l" t="t" r="r" b="b"/>
            <a:pathLst>
              <a:path w="167584" h="168307">
                <a:moveTo>
                  <a:pt x="115462" y="167040"/>
                </a:moveTo>
                <a:lnTo>
                  <a:pt x="115463" y="544"/>
                </a:lnTo>
                <a:lnTo>
                  <a:pt x="140799" y="1267"/>
                </a:lnTo>
                <a:lnTo>
                  <a:pt x="140799" y="21537"/>
                </a:lnTo>
                <a:lnTo>
                  <a:pt x="162879" y="21537"/>
                </a:lnTo>
                <a:lnTo>
                  <a:pt x="162878" y="50312"/>
                </a:lnTo>
                <a:lnTo>
                  <a:pt x="140799" y="50311"/>
                </a:lnTo>
                <a:lnTo>
                  <a:pt x="140799" y="66237"/>
                </a:lnTo>
                <a:lnTo>
                  <a:pt x="160163" y="66237"/>
                </a:lnTo>
                <a:lnTo>
                  <a:pt x="160163" y="93203"/>
                </a:lnTo>
                <a:lnTo>
                  <a:pt x="140799" y="93203"/>
                </a:lnTo>
                <a:lnTo>
                  <a:pt x="140799" y="108766"/>
                </a:lnTo>
                <a:lnTo>
                  <a:pt x="167584" y="108767"/>
                </a:lnTo>
                <a:lnTo>
                  <a:pt x="167583" y="137904"/>
                </a:lnTo>
                <a:lnTo>
                  <a:pt x="140799" y="137904"/>
                </a:lnTo>
                <a:lnTo>
                  <a:pt x="140800" y="167041"/>
                </a:lnTo>
                <a:close/>
                <a:moveTo>
                  <a:pt x="79811" y="167041"/>
                </a:moveTo>
                <a:lnTo>
                  <a:pt x="79810" y="137903"/>
                </a:lnTo>
                <a:lnTo>
                  <a:pt x="56465" y="137903"/>
                </a:lnTo>
                <a:lnTo>
                  <a:pt x="56465" y="108767"/>
                </a:lnTo>
                <a:lnTo>
                  <a:pt x="79811" y="108767"/>
                </a:lnTo>
                <a:lnTo>
                  <a:pt x="79810" y="93203"/>
                </a:lnTo>
                <a:lnTo>
                  <a:pt x="62075" y="93203"/>
                </a:lnTo>
                <a:lnTo>
                  <a:pt x="62075" y="66237"/>
                </a:lnTo>
                <a:lnTo>
                  <a:pt x="79811" y="66238"/>
                </a:lnTo>
                <a:lnTo>
                  <a:pt x="79810" y="50674"/>
                </a:lnTo>
                <a:lnTo>
                  <a:pt x="61713" y="50673"/>
                </a:lnTo>
                <a:lnTo>
                  <a:pt x="61713" y="21899"/>
                </a:lnTo>
                <a:lnTo>
                  <a:pt x="79811" y="21898"/>
                </a:lnTo>
                <a:lnTo>
                  <a:pt x="79810" y="543"/>
                </a:lnTo>
                <a:lnTo>
                  <a:pt x="105147" y="1267"/>
                </a:lnTo>
                <a:lnTo>
                  <a:pt x="105147" y="167041"/>
                </a:lnTo>
                <a:close/>
                <a:moveTo>
                  <a:pt x="11945" y="168307"/>
                </a:moveTo>
                <a:lnTo>
                  <a:pt x="3982" y="139532"/>
                </a:lnTo>
                <a:lnTo>
                  <a:pt x="10317" y="138628"/>
                </a:lnTo>
                <a:cubicBezTo>
                  <a:pt x="13935" y="138145"/>
                  <a:pt x="16379" y="137421"/>
                  <a:pt x="17645" y="136456"/>
                </a:cubicBezTo>
                <a:cubicBezTo>
                  <a:pt x="18912" y="135491"/>
                  <a:pt x="19546" y="133439"/>
                  <a:pt x="19546" y="130303"/>
                </a:cubicBezTo>
                <a:lnTo>
                  <a:pt x="19546" y="109310"/>
                </a:lnTo>
                <a:lnTo>
                  <a:pt x="2172" y="113472"/>
                </a:lnTo>
                <a:lnTo>
                  <a:pt x="0" y="83611"/>
                </a:lnTo>
                <a:cubicBezTo>
                  <a:pt x="3982" y="82767"/>
                  <a:pt x="8506" y="81861"/>
                  <a:pt x="13574" y="80897"/>
                </a:cubicBezTo>
                <a:cubicBezTo>
                  <a:pt x="14901" y="80534"/>
                  <a:pt x="16892" y="80112"/>
                  <a:pt x="19545" y="79630"/>
                </a:cubicBezTo>
                <a:lnTo>
                  <a:pt x="19546" y="55017"/>
                </a:lnTo>
                <a:lnTo>
                  <a:pt x="5611" y="55017"/>
                </a:lnTo>
                <a:lnTo>
                  <a:pt x="5611" y="26604"/>
                </a:lnTo>
                <a:lnTo>
                  <a:pt x="19546" y="26604"/>
                </a:lnTo>
                <a:lnTo>
                  <a:pt x="19546" y="0"/>
                </a:lnTo>
                <a:lnTo>
                  <a:pt x="46511" y="725"/>
                </a:lnTo>
                <a:lnTo>
                  <a:pt x="46511" y="26604"/>
                </a:lnTo>
                <a:lnTo>
                  <a:pt x="55560" y="26604"/>
                </a:lnTo>
                <a:lnTo>
                  <a:pt x="55560" y="55017"/>
                </a:lnTo>
                <a:lnTo>
                  <a:pt x="46511" y="55017"/>
                </a:lnTo>
                <a:lnTo>
                  <a:pt x="46511" y="73838"/>
                </a:lnTo>
                <a:lnTo>
                  <a:pt x="55922" y="71486"/>
                </a:lnTo>
                <a:lnTo>
                  <a:pt x="56102" y="88497"/>
                </a:lnTo>
                <a:lnTo>
                  <a:pt x="56103" y="100984"/>
                </a:lnTo>
                <a:cubicBezTo>
                  <a:pt x="55258" y="101105"/>
                  <a:pt x="53871" y="101407"/>
                  <a:pt x="51941" y="101890"/>
                </a:cubicBezTo>
                <a:cubicBezTo>
                  <a:pt x="51337" y="102010"/>
                  <a:pt x="50583" y="102191"/>
                  <a:pt x="49678" y="102432"/>
                </a:cubicBezTo>
                <a:cubicBezTo>
                  <a:pt x="48773" y="102674"/>
                  <a:pt x="47717" y="102915"/>
                  <a:pt x="46511" y="103157"/>
                </a:cubicBezTo>
                <a:lnTo>
                  <a:pt x="46512" y="145143"/>
                </a:lnTo>
                <a:cubicBezTo>
                  <a:pt x="46511" y="151416"/>
                  <a:pt x="45818" y="155971"/>
                  <a:pt x="44430" y="158806"/>
                </a:cubicBezTo>
                <a:cubicBezTo>
                  <a:pt x="43042" y="161641"/>
                  <a:pt x="40689" y="163602"/>
                  <a:pt x="37372" y="164688"/>
                </a:cubicBezTo>
                <a:cubicBezTo>
                  <a:pt x="34054" y="165773"/>
                  <a:pt x="28594" y="166679"/>
                  <a:pt x="20994" y="167403"/>
                </a:cubicBezTo>
                <a:close/>
              </a:path>
            </a:pathLst>
          </a:custGeom>
          <a:noFill/>
          <a:ln>
            <a:noFill/>
          </a:ln>
          <a:effectLst>
            <a:glow>
              <a:srgbClr val="000000"/>
            </a:glow>
          </a:effectLst>
        </p:spPr>
        <p:txBody>
          <a:bodyPr rot="0" spcFirstLastPara="0" vertOverflow="overflow" horzOverflow="overflow" vert="horz" wrap="square" lIns="51304" tIns="25652" rIns="51304" bIns="25652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786" dirty="0"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</a:endParaRPr>
          </a:p>
        </p:txBody>
      </p:sp>
      <p:sp>
        <p:nvSpPr>
          <p:cNvPr id="45" name="PA-文本框 527">
            <a:extLst>
              <a:ext uri="{FF2B5EF4-FFF2-40B4-BE49-F238E27FC236}">
                <a16:creationId xmlns:a16="http://schemas.microsoft.com/office/drawing/2014/main" id="{65A22AC4-B987-480C-98E3-FD83EACCA6CF}"/>
              </a:ext>
            </a:extLst>
          </p:cNvPr>
          <p:cNvSpPr txBox="1">
            <a:spLocks noChangeAspect="1"/>
          </p:cNvSpPr>
          <p:nvPr>
            <p:custDataLst>
              <p:tags r:id="rId43"/>
            </p:custDataLst>
          </p:nvPr>
        </p:nvSpPr>
        <p:spPr>
          <a:xfrm>
            <a:off x="5217536" y="1731208"/>
            <a:ext cx="193236" cy="195340"/>
          </a:xfrm>
          <a:custGeom>
            <a:avLst/>
            <a:gdLst/>
            <a:ahLst/>
            <a:cxnLst/>
            <a:rect l="l" t="t" r="r" b="b"/>
            <a:pathLst>
              <a:path w="171384" h="170298">
                <a:moveTo>
                  <a:pt x="29861" y="170298"/>
                </a:moveTo>
                <a:lnTo>
                  <a:pt x="5611" y="147857"/>
                </a:lnTo>
                <a:cubicBezTo>
                  <a:pt x="15745" y="141704"/>
                  <a:pt x="23588" y="136094"/>
                  <a:pt x="29137" y="131026"/>
                </a:cubicBezTo>
                <a:cubicBezTo>
                  <a:pt x="34687" y="125959"/>
                  <a:pt x="38820" y="120409"/>
                  <a:pt x="41534" y="114376"/>
                </a:cubicBezTo>
                <a:cubicBezTo>
                  <a:pt x="44249" y="108344"/>
                  <a:pt x="46089" y="100864"/>
                  <a:pt x="47054" y="91936"/>
                </a:cubicBezTo>
                <a:cubicBezTo>
                  <a:pt x="47296" y="89764"/>
                  <a:pt x="47417" y="88015"/>
                  <a:pt x="47416" y="86687"/>
                </a:cubicBezTo>
                <a:lnTo>
                  <a:pt x="34567" y="86687"/>
                </a:lnTo>
                <a:lnTo>
                  <a:pt x="34567" y="73476"/>
                </a:lnTo>
                <a:cubicBezTo>
                  <a:pt x="30345" y="77458"/>
                  <a:pt x="24312" y="82887"/>
                  <a:pt x="16469" y="89764"/>
                </a:cubicBezTo>
                <a:lnTo>
                  <a:pt x="0" y="64608"/>
                </a:lnTo>
                <a:cubicBezTo>
                  <a:pt x="12307" y="54594"/>
                  <a:pt x="22441" y="44490"/>
                  <a:pt x="30405" y="34295"/>
                </a:cubicBezTo>
                <a:cubicBezTo>
                  <a:pt x="38368" y="24100"/>
                  <a:pt x="44822" y="12668"/>
                  <a:pt x="49769" y="1"/>
                </a:cubicBezTo>
                <a:lnTo>
                  <a:pt x="77639" y="7420"/>
                </a:lnTo>
                <a:cubicBezTo>
                  <a:pt x="73537" y="18158"/>
                  <a:pt x="69254" y="27539"/>
                  <a:pt x="64790" y="35562"/>
                </a:cubicBezTo>
                <a:cubicBezTo>
                  <a:pt x="60325" y="43585"/>
                  <a:pt x="55017" y="51216"/>
                  <a:pt x="48864" y="58455"/>
                </a:cubicBezTo>
                <a:lnTo>
                  <a:pt x="124149" y="58455"/>
                </a:lnTo>
                <a:cubicBezTo>
                  <a:pt x="118117" y="50975"/>
                  <a:pt x="112778" y="43133"/>
                  <a:pt x="108133" y="34928"/>
                </a:cubicBezTo>
                <a:cubicBezTo>
                  <a:pt x="103488" y="26725"/>
                  <a:pt x="99236" y="17676"/>
                  <a:pt x="95375" y="7782"/>
                </a:cubicBezTo>
                <a:lnTo>
                  <a:pt x="122521" y="0"/>
                </a:lnTo>
                <a:cubicBezTo>
                  <a:pt x="127106" y="12307"/>
                  <a:pt x="133077" y="23044"/>
                  <a:pt x="140438" y="32214"/>
                </a:cubicBezTo>
                <a:cubicBezTo>
                  <a:pt x="147797" y="41384"/>
                  <a:pt x="158113" y="51397"/>
                  <a:pt x="171384" y="62256"/>
                </a:cubicBezTo>
                <a:lnTo>
                  <a:pt x="155097" y="90126"/>
                </a:lnTo>
                <a:cubicBezTo>
                  <a:pt x="152080" y="87472"/>
                  <a:pt x="147797" y="83490"/>
                  <a:pt x="142247" y="78182"/>
                </a:cubicBezTo>
                <a:cubicBezTo>
                  <a:pt x="140679" y="105087"/>
                  <a:pt x="139291" y="125416"/>
                  <a:pt x="138085" y="139170"/>
                </a:cubicBezTo>
                <a:cubicBezTo>
                  <a:pt x="137602" y="145565"/>
                  <a:pt x="136154" y="150571"/>
                  <a:pt x="133741" y="154191"/>
                </a:cubicBezTo>
                <a:cubicBezTo>
                  <a:pt x="131328" y="157811"/>
                  <a:pt x="127829" y="160495"/>
                  <a:pt x="123245" y="162245"/>
                </a:cubicBezTo>
                <a:cubicBezTo>
                  <a:pt x="118660" y="163994"/>
                  <a:pt x="112447" y="165291"/>
                  <a:pt x="104604" y="166135"/>
                </a:cubicBezTo>
                <a:lnTo>
                  <a:pt x="89946" y="167764"/>
                </a:lnTo>
                <a:lnTo>
                  <a:pt x="81078" y="137903"/>
                </a:lnTo>
                <a:lnTo>
                  <a:pt x="93021" y="137179"/>
                </a:lnTo>
                <a:cubicBezTo>
                  <a:pt x="97244" y="136817"/>
                  <a:pt x="100442" y="136275"/>
                  <a:pt x="102614" y="135551"/>
                </a:cubicBezTo>
                <a:cubicBezTo>
                  <a:pt x="104786" y="134827"/>
                  <a:pt x="106384" y="133560"/>
                  <a:pt x="107409" y="131750"/>
                </a:cubicBezTo>
                <a:cubicBezTo>
                  <a:pt x="108435" y="129941"/>
                  <a:pt x="109189" y="127226"/>
                  <a:pt x="109672" y="123606"/>
                </a:cubicBezTo>
                <a:cubicBezTo>
                  <a:pt x="110516" y="111903"/>
                  <a:pt x="111240" y="99597"/>
                  <a:pt x="111843" y="86688"/>
                </a:cubicBezTo>
                <a:lnTo>
                  <a:pt x="76734" y="86687"/>
                </a:lnTo>
                <a:cubicBezTo>
                  <a:pt x="76734" y="88135"/>
                  <a:pt x="76613" y="90065"/>
                  <a:pt x="76373" y="92479"/>
                </a:cubicBezTo>
                <a:cubicBezTo>
                  <a:pt x="75407" y="104544"/>
                  <a:pt x="73447" y="114769"/>
                  <a:pt x="70490" y="123154"/>
                </a:cubicBezTo>
                <a:cubicBezTo>
                  <a:pt x="67535" y="131539"/>
                  <a:pt x="62889" y="139381"/>
                  <a:pt x="56555" y="146681"/>
                </a:cubicBezTo>
                <a:cubicBezTo>
                  <a:pt x="50221" y="153980"/>
                  <a:pt x="41323" y="161852"/>
                  <a:pt x="29861" y="170298"/>
                </a:cubicBezTo>
                <a:close/>
              </a:path>
            </a:pathLst>
          </a:custGeom>
          <a:noFill/>
          <a:ln>
            <a:noFill/>
          </a:ln>
          <a:effectLst>
            <a:glow>
              <a:srgbClr val="000000"/>
            </a:glow>
          </a:effectLst>
        </p:spPr>
        <p:txBody>
          <a:bodyPr rot="0" spcFirstLastPara="0" vertOverflow="overflow" horzOverflow="overflow" vert="horz" wrap="square" lIns="51304" tIns="25652" rIns="51304" bIns="25652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786" dirty="0"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</a:endParaRPr>
          </a:p>
        </p:txBody>
      </p:sp>
      <p:sp>
        <p:nvSpPr>
          <p:cNvPr id="46" name="PA-文本框 530">
            <a:extLst>
              <a:ext uri="{FF2B5EF4-FFF2-40B4-BE49-F238E27FC236}">
                <a16:creationId xmlns:a16="http://schemas.microsoft.com/office/drawing/2014/main" id="{1D0AB021-EF36-4B50-A851-BE1CB82A149A}"/>
              </a:ext>
            </a:extLst>
          </p:cNvPr>
          <p:cNvSpPr txBox="1">
            <a:spLocks noChangeAspect="1"/>
          </p:cNvSpPr>
          <p:nvPr>
            <p:custDataLst>
              <p:tags r:id="rId44"/>
            </p:custDataLst>
          </p:nvPr>
        </p:nvSpPr>
        <p:spPr>
          <a:xfrm>
            <a:off x="5618490" y="1731208"/>
            <a:ext cx="193236" cy="195340"/>
          </a:xfrm>
          <a:custGeom>
            <a:avLst/>
            <a:gdLst/>
            <a:ahLst/>
            <a:cxnLst/>
            <a:rect l="l" t="t" r="r" b="b"/>
            <a:pathLst>
              <a:path w="166135" h="167944">
                <a:moveTo>
                  <a:pt x="75647" y="167944"/>
                </a:moveTo>
                <a:lnTo>
                  <a:pt x="75647" y="93201"/>
                </a:lnTo>
                <a:lnTo>
                  <a:pt x="53930" y="93202"/>
                </a:lnTo>
                <a:lnTo>
                  <a:pt x="53930" y="155638"/>
                </a:lnTo>
                <a:lnTo>
                  <a:pt x="25155" y="155638"/>
                </a:lnTo>
                <a:lnTo>
                  <a:pt x="25155" y="104241"/>
                </a:lnTo>
                <a:cubicBezTo>
                  <a:pt x="19605" y="108826"/>
                  <a:pt x="14297" y="112988"/>
                  <a:pt x="9229" y="116728"/>
                </a:cubicBezTo>
                <a:lnTo>
                  <a:pt x="0" y="84153"/>
                </a:lnTo>
                <a:cubicBezTo>
                  <a:pt x="9290" y="77758"/>
                  <a:pt x="17222" y="71364"/>
                  <a:pt x="23798" y="64969"/>
                </a:cubicBezTo>
                <a:cubicBezTo>
                  <a:pt x="30374" y="58575"/>
                  <a:pt x="36134" y="51638"/>
                  <a:pt x="41081" y="44158"/>
                </a:cubicBezTo>
                <a:lnTo>
                  <a:pt x="6877" y="44157"/>
                </a:lnTo>
                <a:lnTo>
                  <a:pt x="6876" y="15201"/>
                </a:lnTo>
                <a:lnTo>
                  <a:pt x="55378" y="15201"/>
                </a:lnTo>
                <a:cubicBezTo>
                  <a:pt x="57429" y="9772"/>
                  <a:pt x="59178" y="4705"/>
                  <a:pt x="60627" y="0"/>
                </a:cubicBezTo>
                <a:lnTo>
                  <a:pt x="92478" y="1266"/>
                </a:lnTo>
                <a:cubicBezTo>
                  <a:pt x="91875" y="3438"/>
                  <a:pt x="90366" y="8083"/>
                  <a:pt x="87953" y="15201"/>
                </a:cubicBezTo>
                <a:lnTo>
                  <a:pt x="166134" y="15201"/>
                </a:lnTo>
                <a:lnTo>
                  <a:pt x="166135" y="44157"/>
                </a:lnTo>
                <a:lnTo>
                  <a:pt x="75828" y="44157"/>
                </a:lnTo>
                <a:cubicBezTo>
                  <a:pt x="72571" y="50793"/>
                  <a:pt x="68650" y="57308"/>
                  <a:pt x="64064" y="63702"/>
                </a:cubicBezTo>
                <a:lnTo>
                  <a:pt x="78181" y="63703"/>
                </a:lnTo>
                <a:lnTo>
                  <a:pt x="78180" y="49948"/>
                </a:lnTo>
                <a:lnTo>
                  <a:pt x="104784" y="50672"/>
                </a:lnTo>
                <a:lnTo>
                  <a:pt x="104784" y="63703"/>
                </a:lnTo>
                <a:lnTo>
                  <a:pt x="155276" y="63703"/>
                </a:lnTo>
                <a:lnTo>
                  <a:pt x="155276" y="131206"/>
                </a:lnTo>
                <a:cubicBezTo>
                  <a:pt x="155276" y="137842"/>
                  <a:pt x="154552" y="142758"/>
                  <a:pt x="153105" y="145956"/>
                </a:cubicBezTo>
                <a:cubicBezTo>
                  <a:pt x="151656" y="149153"/>
                  <a:pt x="149334" y="151415"/>
                  <a:pt x="146137" y="152742"/>
                </a:cubicBezTo>
                <a:cubicBezTo>
                  <a:pt x="142940" y="154070"/>
                  <a:pt x="138083" y="155095"/>
                  <a:pt x="131569" y="155819"/>
                </a:cubicBezTo>
                <a:lnTo>
                  <a:pt x="121434" y="156904"/>
                </a:lnTo>
                <a:lnTo>
                  <a:pt x="112928" y="130663"/>
                </a:lnTo>
                <a:lnTo>
                  <a:pt x="120167" y="129940"/>
                </a:lnTo>
                <a:cubicBezTo>
                  <a:pt x="122700" y="129698"/>
                  <a:pt x="124390" y="129035"/>
                  <a:pt x="125234" y="127949"/>
                </a:cubicBezTo>
                <a:cubicBezTo>
                  <a:pt x="126079" y="126863"/>
                  <a:pt x="126501" y="124812"/>
                  <a:pt x="126501" y="121796"/>
                </a:cubicBezTo>
                <a:lnTo>
                  <a:pt x="126501" y="93202"/>
                </a:lnTo>
                <a:lnTo>
                  <a:pt x="104784" y="93201"/>
                </a:lnTo>
                <a:lnTo>
                  <a:pt x="104784" y="167944"/>
                </a:lnTo>
                <a:close/>
              </a:path>
            </a:pathLst>
          </a:custGeom>
          <a:noFill/>
          <a:ln>
            <a:noFill/>
          </a:ln>
          <a:effectLst>
            <a:glow>
              <a:srgbClr val="000000"/>
            </a:glow>
          </a:effectLst>
        </p:spPr>
        <p:txBody>
          <a:bodyPr rot="0" spcFirstLastPara="0" vertOverflow="overflow" horzOverflow="overflow" vert="horz" wrap="square" lIns="51304" tIns="25652" rIns="51304" bIns="25652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786" dirty="0"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</a:endParaRPr>
          </a:p>
        </p:txBody>
      </p:sp>
      <p:sp>
        <p:nvSpPr>
          <p:cNvPr id="47" name="PA-文本框 533">
            <a:extLst>
              <a:ext uri="{FF2B5EF4-FFF2-40B4-BE49-F238E27FC236}">
                <a16:creationId xmlns:a16="http://schemas.microsoft.com/office/drawing/2014/main" id="{F65032D1-F308-4B95-B0E5-8F28D40739E5}"/>
              </a:ext>
            </a:extLst>
          </p:cNvPr>
          <p:cNvSpPr txBox="1">
            <a:spLocks noChangeAspect="1"/>
          </p:cNvSpPr>
          <p:nvPr>
            <p:custDataLst>
              <p:tags r:id="rId45"/>
            </p:custDataLst>
          </p:nvPr>
        </p:nvSpPr>
        <p:spPr>
          <a:xfrm>
            <a:off x="6019443" y="1731208"/>
            <a:ext cx="193236" cy="195340"/>
          </a:xfrm>
          <a:custGeom>
            <a:avLst/>
            <a:gdLst/>
            <a:ahLst/>
            <a:cxnLst/>
            <a:rect l="l" t="t" r="r" b="b"/>
            <a:pathLst>
              <a:path w="167945" h="172288">
                <a:moveTo>
                  <a:pt x="115100" y="52664"/>
                </a:moveTo>
                <a:lnTo>
                  <a:pt x="115462" y="52664"/>
                </a:lnTo>
                <a:cubicBezTo>
                  <a:pt x="129820" y="47717"/>
                  <a:pt x="140316" y="43193"/>
                  <a:pt x="146953" y="39090"/>
                </a:cubicBezTo>
                <a:lnTo>
                  <a:pt x="112386" y="42167"/>
                </a:lnTo>
                <a:cubicBezTo>
                  <a:pt x="113472" y="46631"/>
                  <a:pt x="114376" y="50130"/>
                  <a:pt x="115100" y="52664"/>
                </a:cubicBezTo>
                <a:close/>
                <a:moveTo>
                  <a:pt x="133379" y="82162"/>
                </a:moveTo>
                <a:cubicBezTo>
                  <a:pt x="136033" y="82162"/>
                  <a:pt x="139049" y="79388"/>
                  <a:pt x="142427" y="73838"/>
                </a:cubicBezTo>
                <a:cubicBezTo>
                  <a:pt x="144117" y="71063"/>
                  <a:pt x="145866" y="67503"/>
                  <a:pt x="147676" y="63160"/>
                </a:cubicBezTo>
                <a:cubicBezTo>
                  <a:pt x="139834" y="67262"/>
                  <a:pt x="131992" y="70882"/>
                  <a:pt x="124149" y="74019"/>
                </a:cubicBezTo>
                <a:lnTo>
                  <a:pt x="124330" y="74381"/>
                </a:lnTo>
                <a:cubicBezTo>
                  <a:pt x="126019" y="77276"/>
                  <a:pt x="127588" y="79297"/>
                  <a:pt x="129036" y="80443"/>
                </a:cubicBezTo>
                <a:cubicBezTo>
                  <a:pt x="130484" y="81589"/>
                  <a:pt x="131932" y="82162"/>
                  <a:pt x="133379" y="82162"/>
                </a:cubicBezTo>
                <a:close/>
                <a:moveTo>
                  <a:pt x="2896" y="166135"/>
                </a:moveTo>
                <a:lnTo>
                  <a:pt x="0" y="136998"/>
                </a:lnTo>
                <a:cubicBezTo>
                  <a:pt x="17856" y="134826"/>
                  <a:pt x="38548" y="132172"/>
                  <a:pt x="62075" y="129035"/>
                </a:cubicBezTo>
                <a:lnTo>
                  <a:pt x="62617" y="147856"/>
                </a:lnTo>
                <a:cubicBezTo>
                  <a:pt x="67564" y="144478"/>
                  <a:pt x="71093" y="140949"/>
                  <a:pt x="73205" y="137269"/>
                </a:cubicBezTo>
                <a:cubicBezTo>
                  <a:pt x="75317" y="133589"/>
                  <a:pt x="76734" y="128793"/>
                  <a:pt x="77458" y="122882"/>
                </a:cubicBezTo>
                <a:lnTo>
                  <a:pt x="66238" y="122882"/>
                </a:lnTo>
                <a:lnTo>
                  <a:pt x="66237" y="95917"/>
                </a:lnTo>
                <a:lnTo>
                  <a:pt x="105870" y="95917"/>
                </a:lnTo>
                <a:cubicBezTo>
                  <a:pt x="103820" y="93383"/>
                  <a:pt x="101829" y="90065"/>
                  <a:pt x="99898" y="85963"/>
                </a:cubicBezTo>
                <a:lnTo>
                  <a:pt x="98270" y="82524"/>
                </a:lnTo>
                <a:cubicBezTo>
                  <a:pt x="88738" y="85179"/>
                  <a:pt x="79509" y="87471"/>
                  <a:pt x="70581" y="89401"/>
                </a:cubicBezTo>
                <a:lnTo>
                  <a:pt x="61169" y="63703"/>
                </a:lnTo>
                <a:cubicBezTo>
                  <a:pt x="73114" y="61531"/>
                  <a:pt x="82586" y="59601"/>
                  <a:pt x="89583" y="57912"/>
                </a:cubicBezTo>
                <a:cubicBezTo>
                  <a:pt x="88618" y="54172"/>
                  <a:pt x="87532" y="49708"/>
                  <a:pt x="86325" y="44520"/>
                </a:cubicBezTo>
                <a:lnTo>
                  <a:pt x="68590" y="46148"/>
                </a:lnTo>
                <a:cubicBezTo>
                  <a:pt x="64729" y="53991"/>
                  <a:pt x="60235" y="62376"/>
                  <a:pt x="55107" y="71304"/>
                </a:cubicBezTo>
                <a:cubicBezTo>
                  <a:pt x="49980" y="80232"/>
                  <a:pt x="45606" y="87350"/>
                  <a:pt x="41986" y="92659"/>
                </a:cubicBezTo>
                <a:cubicBezTo>
                  <a:pt x="46089" y="92176"/>
                  <a:pt x="49920" y="91543"/>
                  <a:pt x="53478" y="90759"/>
                </a:cubicBezTo>
                <a:cubicBezTo>
                  <a:pt x="57037" y="89974"/>
                  <a:pt x="59119" y="89522"/>
                  <a:pt x="59722" y="89401"/>
                </a:cubicBezTo>
                <a:lnTo>
                  <a:pt x="59722" y="115824"/>
                </a:lnTo>
                <a:lnTo>
                  <a:pt x="40720" y="118720"/>
                </a:lnTo>
                <a:lnTo>
                  <a:pt x="28775" y="120529"/>
                </a:lnTo>
                <a:cubicBezTo>
                  <a:pt x="24191" y="121253"/>
                  <a:pt x="18581" y="122339"/>
                  <a:pt x="11945" y="123787"/>
                </a:cubicBezTo>
                <a:lnTo>
                  <a:pt x="5792" y="95916"/>
                </a:lnTo>
                <a:cubicBezTo>
                  <a:pt x="9290" y="94951"/>
                  <a:pt x="12036" y="93775"/>
                  <a:pt x="14026" y="92387"/>
                </a:cubicBezTo>
                <a:cubicBezTo>
                  <a:pt x="16016" y="91000"/>
                  <a:pt x="18038" y="88919"/>
                  <a:pt x="20088" y="86144"/>
                </a:cubicBezTo>
                <a:cubicBezTo>
                  <a:pt x="24190" y="79749"/>
                  <a:pt x="26905" y="75285"/>
                  <a:pt x="28233" y="72752"/>
                </a:cubicBezTo>
                <a:lnTo>
                  <a:pt x="19183" y="73657"/>
                </a:lnTo>
                <a:cubicBezTo>
                  <a:pt x="14116" y="74380"/>
                  <a:pt x="10437" y="74984"/>
                  <a:pt x="8144" y="75466"/>
                </a:cubicBezTo>
                <a:lnTo>
                  <a:pt x="2172" y="48682"/>
                </a:lnTo>
                <a:cubicBezTo>
                  <a:pt x="4223" y="47837"/>
                  <a:pt x="6003" y="46692"/>
                  <a:pt x="7511" y="45244"/>
                </a:cubicBezTo>
                <a:cubicBezTo>
                  <a:pt x="9019" y="43796"/>
                  <a:pt x="10799" y="41503"/>
                  <a:pt x="12850" y="38366"/>
                </a:cubicBezTo>
                <a:cubicBezTo>
                  <a:pt x="14780" y="35350"/>
                  <a:pt x="17616" y="29921"/>
                  <a:pt x="21355" y="22079"/>
                </a:cubicBezTo>
                <a:cubicBezTo>
                  <a:pt x="25096" y="14237"/>
                  <a:pt x="28233" y="6877"/>
                  <a:pt x="30766" y="0"/>
                </a:cubicBezTo>
                <a:lnTo>
                  <a:pt x="52303" y="10134"/>
                </a:lnTo>
                <a:cubicBezTo>
                  <a:pt x="49769" y="15564"/>
                  <a:pt x="46450" y="22199"/>
                  <a:pt x="42349" y="30041"/>
                </a:cubicBezTo>
                <a:cubicBezTo>
                  <a:pt x="38246" y="37884"/>
                  <a:pt x="34808" y="43977"/>
                  <a:pt x="32033" y="48320"/>
                </a:cubicBezTo>
                <a:lnTo>
                  <a:pt x="43434" y="47596"/>
                </a:lnTo>
                <a:cubicBezTo>
                  <a:pt x="47777" y="38909"/>
                  <a:pt x="50613" y="33118"/>
                  <a:pt x="51940" y="30223"/>
                </a:cubicBezTo>
                <a:lnTo>
                  <a:pt x="67323" y="38367"/>
                </a:lnTo>
                <a:lnTo>
                  <a:pt x="65694" y="21174"/>
                </a:lnTo>
                <a:lnTo>
                  <a:pt x="81982" y="19726"/>
                </a:lnTo>
                <a:lnTo>
                  <a:pt x="81258" y="14659"/>
                </a:lnTo>
                <a:lnTo>
                  <a:pt x="79629" y="3981"/>
                </a:lnTo>
                <a:lnTo>
                  <a:pt x="106594" y="3438"/>
                </a:lnTo>
                <a:lnTo>
                  <a:pt x="108223" y="17192"/>
                </a:lnTo>
                <a:lnTo>
                  <a:pt x="160525" y="12306"/>
                </a:lnTo>
                <a:lnTo>
                  <a:pt x="162878" y="37643"/>
                </a:lnTo>
                <a:lnTo>
                  <a:pt x="150934" y="38729"/>
                </a:lnTo>
                <a:lnTo>
                  <a:pt x="160344" y="55740"/>
                </a:lnTo>
                <a:cubicBezTo>
                  <a:pt x="157569" y="57550"/>
                  <a:pt x="153407" y="60023"/>
                  <a:pt x="147857" y="63160"/>
                </a:cubicBezTo>
                <a:lnTo>
                  <a:pt x="163240" y="81258"/>
                </a:lnTo>
                <a:cubicBezTo>
                  <a:pt x="162516" y="82826"/>
                  <a:pt x="161672" y="84394"/>
                  <a:pt x="160706" y="85963"/>
                </a:cubicBezTo>
                <a:cubicBezTo>
                  <a:pt x="159741" y="87531"/>
                  <a:pt x="158474" y="89402"/>
                  <a:pt x="156906" y="91573"/>
                </a:cubicBezTo>
                <a:cubicBezTo>
                  <a:pt x="156182" y="92538"/>
                  <a:pt x="155035" y="93986"/>
                  <a:pt x="153467" y="95917"/>
                </a:cubicBezTo>
                <a:lnTo>
                  <a:pt x="164688" y="95917"/>
                </a:lnTo>
                <a:lnTo>
                  <a:pt x="164687" y="122882"/>
                </a:lnTo>
                <a:lnTo>
                  <a:pt x="135189" y="122882"/>
                </a:lnTo>
                <a:lnTo>
                  <a:pt x="135189" y="137903"/>
                </a:lnTo>
                <a:cubicBezTo>
                  <a:pt x="135189" y="139954"/>
                  <a:pt x="135339" y="141492"/>
                  <a:pt x="135641" y="142518"/>
                </a:cubicBezTo>
                <a:cubicBezTo>
                  <a:pt x="135943" y="143543"/>
                  <a:pt x="136817" y="144056"/>
                  <a:pt x="138265" y="144056"/>
                </a:cubicBezTo>
                <a:lnTo>
                  <a:pt x="143333" y="144056"/>
                </a:lnTo>
                <a:cubicBezTo>
                  <a:pt x="145021" y="144056"/>
                  <a:pt x="146077" y="143694"/>
                  <a:pt x="146500" y="142970"/>
                </a:cubicBezTo>
                <a:cubicBezTo>
                  <a:pt x="146922" y="142246"/>
                  <a:pt x="147374" y="140255"/>
                  <a:pt x="147857" y="136998"/>
                </a:cubicBezTo>
                <a:cubicBezTo>
                  <a:pt x="148339" y="133619"/>
                  <a:pt x="148581" y="131146"/>
                  <a:pt x="148581" y="129578"/>
                </a:cubicBezTo>
                <a:lnTo>
                  <a:pt x="167945" y="138084"/>
                </a:lnTo>
                <a:cubicBezTo>
                  <a:pt x="167704" y="140617"/>
                  <a:pt x="167161" y="144659"/>
                  <a:pt x="166316" y="150209"/>
                </a:cubicBezTo>
                <a:cubicBezTo>
                  <a:pt x="165471" y="155397"/>
                  <a:pt x="164326" y="159318"/>
                  <a:pt x="162878" y="161972"/>
                </a:cubicBezTo>
                <a:cubicBezTo>
                  <a:pt x="161430" y="164627"/>
                  <a:pt x="159379" y="166497"/>
                  <a:pt x="156725" y="167582"/>
                </a:cubicBezTo>
                <a:cubicBezTo>
                  <a:pt x="154070" y="168668"/>
                  <a:pt x="150331" y="169211"/>
                  <a:pt x="145504" y="169211"/>
                </a:cubicBezTo>
                <a:cubicBezTo>
                  <a:pt x="144418" y="169212"/>
                  <a:pt x="142066" y="169242"/>
                  <a:pt x="138447" y="169302"/>
                </a:cubicBezTo>
                <a:cubicBezTo>
                  <a:pt x="134826" y="169362"/>
                  <a:pt x="131931" y="169332"/>
                  <a:pt x="129759" y="169211"/>
                </a:cubicBezTo>
                <a:cubicBezTo>
                  <a:pt x="124812" y="169091"/>
                  <a:pt x="120439" y="167462"/>
                  <a:pt x="116638" y="164325"/>
                </a:cubicBezTo>
                <a:cubicBezTo>
                  <a:pt x="112838" y="161188"/>
                  <a:pt x="110938" y="156302"/>
                  <a:pt x="110938" y="149666"/>
                </a:cubicBezTo>
                <a:lnTo>
                  <a:pt x="110938" y="122882"/>
                </a:lnTo>
                <a:lnTo>
                  <a:pt x="102433" y="122882"/>
                </a:lnTo>
                <a:cubicBezTo>
                  <a:pt x="101467" y="131327"/>
                  <a:pt x="100110" y="138144"/>
                  <a:pt x="98360" y="143332"/>
                </a:cubicBezTo>
                <a:cubicBezTo>
                  <a:pt x="96611" y="148520"/>
                  <a:pt x="93896" y="153286"/>
                  <a:pt x="90216" y="157629"/>
                </a:cubicBezTo>
                <a:cubicBezTo>
                  <a:pt x="86537" y="161972"/>
                  <a:pt x="81198" y="166859"/>
                  <a:pt x="74200" y="172288"/>
                </a:cubicBezTo>
                <a:lnTo>
                  <a:pt x="57912" y="158353"/>
                </a:lnTo>
                <a:lnTo>
                  <a:pt x="32214" y="161972"/>
                </a:lnTo>
                <a:close/>
              </a:path>
            </a:pathLst>
          </a:custGeom>
          <a:noFill/>
          <a:ln>
            <a:noFill/>
          </a:ln>
          <a:effectLst>
            <a:glow>
              <a:srgbClr val="000000"/>
            </a:glow>
          </a:effectLst>
        </p:spPr>
        <p:txBody>
          <a:bodyPr rot="0" spcFirstLastPara="0" vertOverflow="overflow" horzOverflow="overflow" vert="horz" wrap="square" lIns="51304" tIns="25652" rIns="51304" bIns="25652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786" dirty="0"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</a:endParaRPr>
          </a:p>
        </p:txBody>
      </p:sp>
      <p:sp>
        <p:nvSpPr>
          <p:cNvPr id="48" name="PA-文本框 536">
            <a:extLst>
              <a:ext uri="{FF2B5EF4-FFF2-40B4-BE49-F238E27FC236}">
                <a16:creationId xmlns:a16="http://schemas.microsoft.com/office/drawing/2014/main" id="{DCE59AD1-7549-4DD1-96C1-77A392979B18}"/>
              </a:ext>
            </a:extLst>
          </p:cNvPr>
          <p:cNvSpPr txBox="1">
            <a:spLocks noChangeAspect="1"/>
          </p:cNvSpPr>
          <p:nvPr>
            <p:custDataLst>
              <p:tags r:id="rId46"/>
            </p:custDataLst>
          </p:nvPr>
        </p:nvSpPr>
        <p:spPr>
          <a:xfrm>
            <a:off x="6420396" y="1731208"/>
            <a:ext cx="193236" cy="195340"/>
          </a:xfrm>
          <a:custGeom>
            <a:avLst/>
            <a:gdLst/>
            <a:ahLst/>
            <a:cxnLst/>
            <a:rect l="l" t="t" r="r" b="b"/>
            <a:pathLst>
              <a:path w="167584" h="168307">
                <a:moveTo>
                  <a:pt x="115463" y="167040"/>
                </a:moveTo>
                <a:lnTo>
                  <a:pt x="115462" y="543"/>
                </a:lnTo>
                <a:lnTo>
                  <a:pt x="140799" y="1267"/>
                </a:lnTo>
                <a:lnTo>
                  <a:pt x="140799" y="21536"/>
                </a:lnTo>
                <a:lnTo>
                  <a:pt x="162878" y="21536"/>
                </a:lnTo>
                <a:lnTo>
                  <a:pt x="162878" y="50311"/>
                </a:lnTo>
                <a:lnTo>
                  <a:pt x="140799" y="50311"/>
                </a:lnTo>
                <a:lnTo>
                  <a:pt x="140799" y="66237"/>
                </a:lnTo>
                <a:lnTo>
                  <a:pt x="160164" y="66237"/>
                </a:lnTo>
                <a:lnTo>
                  <a:pt x="160163" y="93202"/>
                </a:lnTo>
                <a:lnTo>
                  <a:pt x="140799" y="93203"/>
                </a:lnTo>
                <a:lnTo>
                  <a:pt x="140799" y="108766"/>
                </a:lnTo>
                <a:lnTo>
                  <a:pt x="167584" y="108767"/>
                </a:lnTo>
                <a:lnTo>
                  <a:pt x="167584" y="137904"/>
                </a:lnTo>
                <a:lnTo>
                  <a:pt x="140799" y="137903"/>
                </a:lnTo>
                <a:lnTo>
                  <a:pt x="140799" y="167040"/>
                </a:lnTo>
                <a:close/>
                <a:moveTo>
                  <a:pt x="79811" y="167040"/>
                </a:moveTo>
                <a:lnTo>
                  <a:pt x="79811" y="137903"/>
                </a:lnTo>
                <a:lnTo>
                  <a:pt x="56465" y="137904"/>
                </a:lnTo>
                <a:lnTo>
                  <a:pt x="56465" y="108767"/>
                </a:lnTo>
                <a:lnTo>
                  <a:pt x="79811" y="108766"/>
                </a:lnTo>
                <a:lnTo>
                  <a:pt x="79810" y="93203"/>
                </a:lnTo>
                <a:lnTo>
                  <a:pt x="62075" y="93202"/>
                </a:lnTo>
                <a:lnTo>
                  <a:pt x="62075" y="66237"/>
                </a:lnTo>
                <a:lnTo>
                  <a:pt x="79811" y="66237"/>
                </a:lnTo>
                <a:lnTo>
                  <a:pt x="79810" y="50673"/>
                </a:lnTo>
                <a:lnTo>
                  <a:pt x="61713" y="50674"/>
                </a:lnTo>
                <a:lnTo>
                  <a:pt x="61713" y="21899"/>
                </a:lnTo>
                <a:lnTo>
                  <a:pt x="79810" y="21898"/>
                </a:lnTo>
                <a:lnTo>
                  <a:pt x="79810" y="543"/>
                </a:lnTo>
                <a:lnTo>
                  <a:pt x="105147" y="1267"/>
                </a:lnTo>
                <a:lnTo>
                  <a:pt x="105147" y="167040"/>
                </a:lnTo>
                <a:close/>
                <a:moveTo>
                  <a:pt x="11945" y="168307"/>
                </a:moveTo>
                <a:lnTo>
                  <a:pt x="3982" y="139532"/>
                </a:lnTo>
                <a:lnTo>
                  <a:pt x="10316" y="138627"/>
                </a:lnTo>
                <a:cubicBezTo>
                  <a:pt x="13935" y="138145"/>
                  <a:pt x="16379" y="137421"/>
                  <a:pt x="17646" y="136456"/>
                </a:cubicBezTo>
                <a:cubicBezTo>
                  <a:pt x="18912" y="135490"/>
                  <a:pt x="19546" y="133439"/>
                  <a:pt x="19545" y="130302"/>
                </a:cubicBezTo>
                <a:lnTo>
                  <a:pt x="19546" y="109309"/>
                </a:lnTo>
                <a:lnTo>
                  <a:pt x="2172" y="113472"/>
                </a:lnTo>
                <a:lnTo>
                  <a:pt x="0" y="83611"/>
                </a:lnTo>
                <a:cubicBezTo>
                  <a:pt x="3982" y="82767"/>
                  <a:pt x="8506" y="81861"/>
                  <a:pt x="13574" y="80896"/>
                </a:cubicBezTo>
                <a:cubicBezTo>
                  <a:pt x="14901" y="80534"/>
                  <a:pt x="16891" y="80112"/>
                  <a:pt x="19545" y="79629"/>
                </a:cubicBezTo>
                <a:lnTo>
                  <a:pt x="19546" y="55017"/>
                </a:lnTo>
                <a:lnTo>
                  <a:pt x="5611" y="55017"/>
                </a:lnTo>
                <a:lnTo>
                  <a:pt x="5611" y="26604"/>
                </a:lnTo>
                <a:lnTo>
                  <a:pt x="19546" y="26604"/>
                </a:lnTo>
                <a:lnTo>
                  <a:pt x="19546" y="0"/>
                </a:lnTo>
                <a:lnTo>
                  <a:pt x="46511" y="725"/>
                </a:lnTo>
                <a:lnTo>
                  <a:pt x="46511" y="26604"/>
                </a:lnTo>
                <a:lnTo>
                  <a:pt x="55560" y="26604"/>
                </a:lnTo>
                <a:lnTo>
                  <a:pt x="55560" y="55017"/>
                </a:lnTo>
                <a:lnTo>
                  <a:pt x="46511" y="55017"/>
                </a:lnTo>
                <a:lnTo>
                  <a:pt x="46511" y="73838"/>
                </a:lnTo>
                <a:lnTo>
                  <a:pt x="55922" y="71486"/>
                </a:lnTo>
                <a:lnTo>
                  <a:pt x="56103" y="88497"/>
                </a:lnTo>
                <a:lnTo>
                  <a:pt x="56102" y="100984"/>
                </a:lnTo>
                <a:cubicBezTo>
                  <a:pt x="55258" y="101105"/>
                  <a:pt x="53871" y="101407"/>
                  <a:pt x="51941" y="101889"/>
                </a:cubicBezTo>
                <a:cubicBezTo>
                  <a:pt x="51337" y="102010"/>
                  <a:pt x="50582" y="102191"/>
                  <a:pt x="49678" y="102433"/>
                </a:cubicBezTo>
                <a:cubicBezTo>
                  <a:pt x="48773" y="102674"/>
                  <a:pt x="47718" y="102915"/>
                  <a:pt x="46511" y="103156"/>
                </a:cubicBezTo>
                <a:lnTo>
                  <a:pt x="46511" y="145143"/>
                </a:lnTo>
                <a:cubicBezTo>
                  <a:pt x="46511" y="151416"/>
                  <a:pt x="45817" y="155971"/>
                  <a:pt x="44430" y="158806"/>
                </a:cubicBezTo>
                <a:cubicBezTo>
                  <a:pt x="43043" y="161642"/>
                  <a:pt x="40689" y="163602"/>
                  <a:pt x="37371" y="164688"/>
                </a:cubicBezTo>
                <a:cubicBezTo>
                  <a:pt x="34053" y="165774"/>
                  <a:pt x="28595" y="166679"/>
                  <a:pt x="20993" y="167402"/>
                </a:cubicBezTo>
                <a:close/>
              </a:path>
            </a:pathLst>
          </a:custGeom>
          <a:noFill/>
          <a:ln>
            <a:noFill/>
          </a:ln>
          <a:effectLst>
            <a:glow>
              <a:srgbClr val="000000"/>
            </a:glow>
          </a:effectLst>
        </p:spPr>
        <p:txBody>
          <a:bodyPr rot="0" spcFirstLastPara="0" vertOverflow="overflow" horzOverflow="overflow" vert="horz" wrap="square" lIns="51304" tIns="25652" rIns="51304" bIns="25652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786" dirty="0"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</a:endParaRPr>
          </a:p>
        </p:txBody>
      </p:sp>
      <p:sp>
        <p:nvSpPr>
          <p:cNvPr id="49" name="PA-文本框 539">
            <a:extLst>
              <a:ext uri="{FF2B5EF4-FFF2-40B4-BE49-F238E27FC236}">
                <a16:creationId xmlns:a16="http://schemas.microsoft.com/office/drawing/2014/main" id="{A0BAE213-1A33-4DA5-ABC3-DB957318DA29}"/>
              </a:ext>
            </a:extLst>
          </p:cNvPr>
          <p:cNvSpPr txBox="1">
            <a:spLocks noChangeAspect="1"/>
          </p:cNvSpPr>
          <p:nvPr>
            <p:custDataLst>
              <p:tags r:id="rId47"/>
            </p:custDataLst>
          </p:nvPr>
        </p:nvSpPr>
        <p:spPr>
          <a:xfrm>
            <a:off x="6821349" y="1731208"/>
            <a:ext cx="193236" cy="195340"/>
          </a:xfrm>
          <a:custGeom>
            <a:avLst/>
            <a:gdLst/>
            <a:ahLst/>
            <a:cxnLst/>
            <a:rect l="l" t="t" r="r" b="b"/>
            <a:pathLst>
              <a:path w="171384" h="170297">
                <a:moveTo>
                  <a:pt x="89945" y="167763"/>
                </a:moveTo>
                <a:lnTo>
                  <a:pt x="81077" y="137903"/>
                </a:lnTo>
                <a:lnTo>
                  <a:pt x="93022" y="137179"/>
                </a:lnTo>
                <a:cubicBezTo>
                  <a:pt x="97244" y="136817"/>
                  <a:pt x="100442" y="136274"/>
                  <a:pt x="102613" y="135550"/>
                </a:cubicBezTo>
                <a:cubicBezTo>
                  <a:pt x="104785" y="134826"/>
                  <a:pt x="106384" y="133559"/>
                  <a:pt x="107409" y="131749"/>
                </a:cubicBezTo>
                <a:cubicBezTo>
                  <a:pt x="108434" y="129940"/>
                  <a:pt x="109189" y="127225"/>
                  <a:pt x="109672" y="123606"/>
                </a:cubicBezTo>
                <a:cubicBezTo>
                  <a:pt x="110516" y="111903"/>
                  <a:pt x="111240" y="99596"/>
                  <a:pt x="111843" y="86687"/>
                </a:cubicBezTo>
                <a:lnTo>
                  <a:pt x="76734" y="86687"/>
                </a:lnTo>
                <a:cubicBezTo>
                  <a:pt x="76734" y="88134"/>
                  <a:pt x="76614" y="90065"/>
                  <a:pt x="76372" y="92478"/>
                </a:cubicBezTo>
                <a:cubicBezTo>
                  <a:pt x="75407" y="104543"/>
                  <a:pt x="73446" y="114768"/>
                  <a:pt x="70490" y="123153"/>
                </a:cubicBezTo>
                <a:cubicBezTo>
                  <a:pt x="67534" y="131538"/>
                  <a:pt x="62890" y="139381"/>
                  <a:pt x="56555" y="146680"/>
                </a:cubicBezTo>
                <a:cubicBezTo>
                  <a:pt x="50221" y="153979"/>
                  <a:pt x="41323" y="161852"/>
                  <a:pt x="29861" y="170297"/>
                </a:cubicBezTo>
                <a:lnTo>
                  <a:pt x="5611" y="147856"/>
                </a:lnTo>
                <a:cubicBezTo>
                  <a:pt x="15745" y="141703"/>
                  <a:pt x="23588" y="136093"/>
                  <a:pt x="29138" y="131026"/>
                </a:cubicBezTo>
                <a:cubicBezTo>
                  <a:pt x="34687" y="125958"/>
                  <a:pt x="38819" y="120409"/>
                  <a:pt x="41535" y="114376"/>
                </a:cubicBezTo>
                <a:cubicBezTo>
                  <a:pt x="44249" y="108344"/>
                  <a:pt x="46089" y="100863"/>
                  <a:pt x="47053" y="91935"/>
                </a:cubicBezTo>
                <a:cubicBezTo>
                  <a:pt x="47295" y="89763"/>
                  <a:pt x="47416" y="88014"/>
                  <a:pt x="47416" y="86687"/>
                </a:cubicBezTo>
                <a:lnTo>
                  <a:pt x="34567" y="86687"/>
                </a:lnTo>
                <a:lnTo>
                  <a:pt x="34567" y="73476"/>
                </a:lnTo>
                <a:cubicBezTo>
                  <a:pt x="30344" y="77457"/>
                  <a:pt x="24312" y="82886"/>
                  <a:pt x="16469" y="89763"/>
                </a:cubicBezTo>
                <a:lnTo>
                  <a:pt x="0" y="64608"/>
                </a:lnTo>
                <a:cubicBezTo>
                  <a:pt x="12307" y="54594"/>
                  <a:pt x="22441" y="44490"/>
                  <a:pt x="30404" y="34295"/>
                </a:cubicBezTo>
                <a:cubicBezTo>
                  <a:pt x="38367" y="24099"/>
                  <a:pt x="44822" y="12668"/>
                  <a:pt x="49768" y="0"/>
                </a:cubicBezTo>
                <a:lnTo>
                  <a:pt x="77639" y="7420"/>
                </a:lnTo>
                <a:cubicBezTo>
                  <a:pt x="73536" y="18157"/>
                  <a:pt x="69253" y="27538"/>
                  <a:pt x="64789" y="35561"/>
                </a:cubicBezTo>
                <a:cubicBezTo>
                  <a:pt x="60325" y="43585"/>
                  <a:pt x="55016" y="51216"/>
                  <a:pt x="48864" y="58454"/>
                </a:cubicBezTo>
                <a:lnTo>
                  <a:pt x="124149" y="58455"/>
                </a:lnTo>
                <a:cubicBezTo>
                  <a:pt x="118117" y="50974"/>
                  <a:pt x="112778" y="43132"/>
                  <a:pt x="108133" y="34928"/>
                </a:cubicBezTo>
                <a:cubicBezTo>
                  <a:pt x="103488" y="26724"/>
                  <a:pt x="99236" y="17675"/>
                  <a:pt x="95374" y="7782"/>
                </a:cubicBezTo>
                <a:lnTo>
                  <a:pt x="122520" y="0"/>
                </a:lnTo>
                <a:cubicBezTo>
                  <a:pt x="127106" y="12306"/>
                  <a:pt x="133077" y="23044"/>
                  <a:pt x="140437" y="32213"/>
                </a:cubicBezTo>
                <a:cubicBezTo>
                  <a:pt x="147797" y="41383"/>
                  <a:pt x="158112" y="51397"/>
                  <a:pt x="171384" y="62255"/>
                </a:cubicBezTo>
                <a:lnTo>
                  <a:pt x="155096" y="90125"/>
                </a:lnTo>
                <a:cubicBezTo>
                  <a:pt x="152080" y="87471"/>
                  <a:pt x="147797" y="83489"/>
                  <a:pt x="142247" y="78181"/>
                </a:cubicBezTo>
                <a:cubicBezTo>
                  <a:pt x="140679" y="105086"/>
                  <a:pt x="139291" y="125415"/>
                  <a:pt x="138084" y="139169"/>
                </a:cubicBezTo>
                <a:cubicBezTo>
                  <a:pt x="137602" y="145564"/>
                  <a:pt x="136154" y="150571"/>
                  <a:pt x="133741" y="154190"/>
                </a:cubicBezTo>
                <a:cubicBezTo>
                  <a:pt x="131328" y="157810"/>
                  <a:pt x="127829" y="160494"/>
                  <a:pt x="123245" y="162244"/>
                </a:cubicBezTo>
                <a:cubicBezTo>
                  <a:pt x="118660" y="163993"/>
                  <a:pt x="112446" y="165290"/>
                  <a:pt x="104604" y="166135"/>
                </a:cubicBezTo>
                <a:close/>
              </a:path>
            </a:pathLst>
          </a:custGeom>
          <a:noFill/>
          <a:ln>
            <a:noFill/>
          </a:ln>
          <a:effectLst>
            <a:glow>
              <a:srgbClr val="000000"/>
            </a:glow>
          </a:effectLst>
        </p:spPr>
        <p:txBody>
          <a:bodyPr rot="0" spcFirstLastPara="0" vertOverflow="overflow" horzOverflow="overflow" vert="horz" wrap="square" lIns="51304" tIns="25652" rIns="51304" bIns="25652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786" dirty="0"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</a:endParaRPr>
          </a:p>
        </p:txBody>
      </p:sp>
      <p:sp>
        <p:nvSpPr>
          <p:cNvPr id="50" name="PA-文本框 542">
            <a:extLst>
              <a:ext uri="{FF2B5EF4-FFF2-40B4-BE49-F238E27FC236}">
                <a16:creationId xmlns:a16="http://schemas.microsoft.com/office/drawing/2014/main" id="{DA31AFD1-8D0E-4CED-B7E5-EC486AC0F3D7}"/>
              </a:ext>
            </a:extLst>
          </p:cNvPr>
          <p:cNvSpPr txBox="1">
            <a:spLocks noChangeAspect="1"/>
          </p:cNvSpPr>
          <p:nvPr>
            <p:custDataLst>
              <p:tags r:id="rId48"/>
            </p:custDataLst>
          </p:nvPr>
        </p:nvSpPr>
        <p:spPr>
          <a:xfrm>
            <a:off x="7222303" y="1731208"/>
            <a:ext cx="193236" cy="195340"/>
          </a:xfrm>
          <a:custGeom>
            <a:avLst/>
            <a:gdLst/>
            <a:ahLst/>
            <a:cxnLst/>
            <a:rect l="l" t="t" r="r" b="b"/>
            <a:pathLst>
              <a:path w="166136" h="167944">
                <a:moveTo>
                  <a:pt x="104785" y="167944"/>
                </a:moveTo>
                <a:lnTo>
                  <a:pt x="75648" y="167944"/>
                </a:lnTo>
                <a:lnTo>
                  <a:pt x="75648" y="93202"/>
                </a:lnTo>
                <a:lnTo>
                  <a:pt x="53930" y="93202"/>
                </a:lnTo>
                <a:lnTo>
                  <a:pt x="53931" y="155638"/>
                </a:lnTo>
                <a:lnTo>
                  <a:pt x="25156" y="155638"/>
                </a:lnTo>
                <a:lnTo>
                  <a:pt x="25155" y="104241"/>
                </a:lnTo>
                <a:cubicBezTo>
                  <a:pt x="19606" y="108826"/>
                  <a:pt x="14297" y="112989"/>
                  <a:pt x="9230" y="116729"/>
                </a:cubicBezTo>
                <a:lnTo>
                  <a:pt x="0" y="84153"/>
                </a:lnTo>
                <a:cubicBezTo>
                  <a:pt x="9291" y="77758"/>
                  <a:pt x="17223" y="71364"/>
                  <a:pt x="23799" y="64970"/>
                </a:cubicBezTo>
                <a:cubicBezTo>
                  <a:pt x="30373" y="58575"/>
                  <a:pt x="36135" y="51638"/>
                  <a:pt x="41081" y="44158"/>
                </a:cubicBezTo>
                <a:lnTo>
                  <a:pt x="6877" y="44157"/>
                </a:lnTo>
                <a:lnTo>
                  <a:pt x="6878" y="15201"/>
                </a:lnTo>
                <a:lnTo>
                  <a:pt x="55378" y="15202"/>
                </a:lnTo>
                <a:cubicBezTo>
                  <a:pt x="57430" y="9772"/>
                  <a:pt x="59179" y="4705"/>
                  <a:pt x="60627" y="0"/>
                </a:cubicBezTo>
                <a:lnTo>
                  <a:pt x="92479" y="1266"/>
                </a:lnTo>
                <a:cubicBezTo>
                  <a:pt x="91875" y="3438"/>
                  <a:pt x="90367" y="8083"/>
                  <a:pt x="87954" y="15202"/>
                </a:cubicBezTo>
                <a:lnTo>
                  <a:pt x="166136" y="15201"/>
                </a:lnTo>
                <a:lnTo>
                  <a:pt x="166135" y="44157"/>
                </a:lnTo>
                <a:lnTo>
                  <a:pt x="75828" y="44157"/>
                </a:lnTo>
                <a:cubicBezTo>
                  <a:pt x="72571" y="50793"/>
                  <a:pt x="68650" y="57308"/>
                  <a:pt x="64065" y="63703"/>
                </a:cubicBezTo>
                <a:lnTo>
                  <a:pt x="78182" y="63703"/>
                </a:lnTo>
                <a:lnTo>
                  <a:pt x="78181" y="49949"/>
                </a:lnTo>
                <a:lnTo>
                  <a:pt x="104785" y="50673"/>
                </a:lnTo>
                <a:lnTo>
                  <a:pt x="104785" y="63703"/>
                </a:lnTo>
                <a:lnTo>
                  <a:pt x="155276" y="63703"/>
                </a:lnTo>
                <a:lnTo>
                  <a:pt x="155277" y="131206"/>
                </a:lnTo>
                <a:cubicBezTo>
                  <a:pt x="155276" y="137842"/>
                  <a:pt x="154553" y="142759"/>
                  <a:pt x="153106" y="145956"/>
                </a:cubicBezTo>
                <a:cubicBezTo>
                  <a:pt x="151657" y="149153"/>
                  <a:pt x="149335" y="151415"/>
                  <a:pt x="146138" y="152742"/>
                </a:cubicBezTo>
                <a:cubicBezTo>
                  <a:pt x="142941" y="154070"/>
                  <a:pt x="138084" y="155095"/>
                  <a:pt x="131569" y="155819"/>
                </a:cubicBezTo>
                <a:lnTo>
                  <a:pt x="121435" y="156905"/>
                </a:lnTo>
                <a:lnTo>
                  <a:pt x="112928" y="130663"/>
                </a:lnTo>
                <a:lnTo>
                  <a:pt x="120168" y="129940"/>
                </a:lnTo>
                <a:cubicBezTo>
                  <a:pt x="122701" y="129699"/>
                  <a:pt x="124390" y="129035"/>
                  <a:pt x="125235" y="127949"/>
                </a:cubicBezTo>
                <a:cubicBezTo>
                  <a:pt x="126080" y="126863"/>
                  <a:pt x="126501" y="124812"/>
                  <a:pt x="126502" y="121796"/>
                </a:cubicBezTo>
                <a:lnTo>
                  <a:pt x="126502" y="93202"/>
                </a:lnTo>
                <a:lnTo>
                  <a:pt x="104784" y="93202"/>
                </a:lnTo>
                <a:close/>
              </a:path>
            </a:pathLst>
          </a:custGeom>
          <a:noFill/>
          <a:ln>
            <a:noFill/>
          </a:ln>
          <a:effectLst>
            <a:glow>
              <a:srgbClr val="000000"/>
            </a:glow>
          </a:effectLst>
        </p:spPr>
        <p:txBody>
          <a:bodyPr rot="0" spcFirstLastPara="0" vertOverflow="overflow" horzOverflow="overflow" vert="horz" wrap="square" lIns="51304" tIns="25652" rIns="51304" bIns="25652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786" dirty="0"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</a:endParaRPr>
          </a:p>
        </p:txBody>
      </p:sp>
      <p:sp>
        <p:nvSpPr>
          <p:cNvPr id="51" name="PA-文本框 545">
            <a:extLst>
              <a:ext uri="{FF2B5EF4-FFF2-40B4-BE49-F238E27FC236}">
                <a16:creationId xmlns:a16="http://schemas.microsoft.com/office/drawing/2014/main" id="{BE1E3BAA-4891-45D1-9CD8-0FA76C0EDD32}"/>
              </a:ext>
            </a:extLst>
          </p:cNvPr>
          <p:cNvSpPr txBox="1">
            <a:spLocks noChangeAspect="1"/>
          </p:cNvSpPr>
          <p:nvPr>
            <p:custDataLst>
              <p:tags r:id="rId49"/>
            </p:custDataLst>
          </p:nvPr>
        </p:nvSpPr>
        <p:spPr>
          <a:xfrm>
            <a:off x="7623256" y="1731208"/>
            <a:ext cx="193236" cy="195340"/>
          </a:xfrm>
          <a:custGeom>
            <a:avLst/>
            <a:gdLst/>
            <a:ahLst/>
            <a:cxnLst/>
            <a:rect l="l" t="t" r="r" b="b"/>
            <a:pathLst>
              <a:path w="167945" h="172288">
                <a:moveTo>
                  <a:pt x="115462" y="52664"/>
                </a:moveTo>
                <a:cubicBezTo>
                  <a:pt x="129820" y="47717"/>
                  <a:pt x="140316" y="43193"/>
                  <a:pt x="146951" y="39090"/>
                </a:cubicBezTo>
                <a:lnTo>
                  <a:pt x="112386" y="42167"/>
                </a:lnTo>
                <a:cubicBezTo>
                  <a:pt x="113472" y="46631"/>
                  <a:pt x="114376" y="50130"/>
                  <a:pt x="115100" y="52664"/>
                </a:cubicBezTo>
                <a:close/>
                <a:moveTo>
                  <a:pt x="133379" y="82163"/>
                </a:moveTo>
                <a:cubicBezTo>
                  <a:pt x="136033" y="82163"/>
                  <a:pt x="139050" y="79387"/>
                  <a:pt x="142428" y="73838"/>
                </a:cubicBezTo>
                <a:cubicBezTo>
                  <a:pt x="144117" y="71063"/>
                  <a:pt x="145866" y="67504"/>
                  <a:pt x="147675" y="63160"/>
                </a:cubicBezTo>
                <a:cubicBezTo>
                  <a:pt x="139833" y="67262"/>
                  <a:pt x="131991" y="70882"/>
                  <a:pt x="124148" y="74019"/>
                </a:cubicBezTo>
                <a:lnTo>
                  <a:pt x="124330" y="74380"/>
                </a:lnTo>
                <a:cubicBezTo>
                  <a:pt x="126019" y="77276"/>
                  <a:pt x="127587" y="79297"/>
                  <a:pt x="129036" y="80443"/>
                </a:cubicBezTo>
                <a:cubicBezTo>
                  <a:pt x="130483" y="81590"/>
                  <a:pt x="131931" y="82163"/>
                  <a:pt x="133379" y="82163"/>
                </a:cubicBezTo>
                <a:close/>
                <a:moveTo>
                  <a:pt x="156724" y="167583"/>
                </a:moveTo>
                <a:cubicBezTo>
                  <a:pt x="154070" y="168669"/>
                  <a:pt x="150330" y="169212"/>
                  <a:pt x="145504" y="169212"/>
                </a:cubicBezTo>
                <a:cubicBezTo>
                  <a:pt x="144418" y="169212"/>
                  <a:pt x="142065" y="169242"/>
                  <a:pt x="138446" y="169302"/>
                </a:cubicBezTo>
                <a:cubicBezTo>
                  <a:pt x="134827" y="169362"/>
                  <a:pt x="131931" y="169332"/>
                  <a:pt x="129759" y="169211"/>
                </a:cubicBezTo>
                <a:cubicBezTo>
                  <a:pt x="124812" y="169091"/>
                  <a:pt x="120439" y="167462"/>
                  <a:pt x="116638" y="164326"/>
                </a:cubicBezTo>
                <a:cubicBezTo>
                  <a:pt x="112838" y="161189"/>
                  <a:pt x="110937" y="156302"/>
                  <a:pt x="110937" y="149666"/>
                </a:cubicBezTo>
                <a:lnTo>
                  <a:pt x="110938" y="122882"/>
                </a:lnTo>
                <a:lnTo>
                  <a:pt x="102432" y="122882"/>
                </a:lnTo>
                <a:cubicBezTo>
                  <a:pt x="101466" y="131328"/>
                  <a:pt x="100110" y="138144"/>
                  <a:pt x="98360" y="143332"/>
                </a:cubicBezTo>
                <a:cubicBezTo>
                  <a:pt x="96610" y="148520"/>
                  <a:pt x="93896" y="153286"/>
                  <a:pt x="90216" y="157629"/>
                </a:cubicBezTo>
                <a:cubicBezTo>
                  <a:pt x="86536" y="161972"/>
                  <a:pt x="81197" y="166859"/>
                  <a:pt x="74199" y="172288"/>
                </a:cubicBezTo>
                <a:lnTo>
                  <a:pt x="57912" y="158353"/>
                </a:lnTo>
                <a:lnTo>
                  <a:pt x="32213" y="161973"/>
                </a:lnTo>
                <a:lnTo>
                  <a:pt x="2896" y="166135"/>
                </a:lnTo>
                <a:lnTo>
                  <a:pt x="0" y="136998"/>
                </a:lnTo>
                <a:cubicBezTo>
                  <a:pt x="17857" y="134826"/>
                  <a:pt x="38547" y="132172"/>
                  <a:pt x="62075" y="129035"/>
                </a:cubicBezTo>
                <a:lnTo>
                  <a:pt x="62618" y="147857"/>
                </a:lnTo>
                <a:cubicBezTo>
                  <a:pt x="67564" y="144478"/>
                  <a:pt x="71093" y="140949"/>
                  <a:pt x="73204" y="137270"/>
                </a:cubicBezTo>
                <a:cubicBezTo>
                  <a:pt x="75316" y="133590"/>
                  <a:pt x="76733" y="128794"/>
                  <a:pt x="77457" y="122882"/>
                </a:cubicBezTo>
                <a:lnTo>
                  <a:pt x="66237" y="122882"/>
                </a:lnTo>
                <a:lnTo>
                  <a:pt x="66237" y="95917"/>
                </a:lnTo>
                <a:lnTo>
                  <a:pt x="105871" y="95916"/>
                </a:lnTo>
                <a:cubicBezTo>
                  <a:pt x="103819" y="93383"/>
                  <a:pt x="101828" y="90065"/>
                  <a:pt x="99898" y="85963"/>
                </a:cubicBezTo>
                <a:lnTo>
                  <a:pt x="98269" y="82525"/>
                </a:lnTo>
                <a:cubicBezTo>
                  <a:pt x="88738" y="85179"/>
                  <a:pt x="79509" y="87471"/>
                  <a:pt x="70580" y="89402"/>
                </a:cubicBezTo>
                <a:lnTo>
                  <a:pt x="61169" y="63703"/>
                </a:lnTo>
                <a:cubicBezTo>
                  <a:pt x="73114" y="61531"/>
                  <a:pt x="82585" y="59601"/>
                  <a:pt x="89583" y="57912"/>
                </a:cubicBezTo>
                <a:cubicBezTo>
                  <a:pt x="88617" y="54172"/>
                  <a:pt x="87531" y="49708"/>
                  <a:pt x="86325" y="44520"/>
                </a:cubicBezTo>
                <a:lnTo>
                  <a:pt x="68590" y="46149"/>
                </a:lnTo>
                <a:cubicBezTo>
                  <a:pt x="64729" y="53991"/>
                  <a:pt x="60234" y="62376"/>
                  <a:pt x="55107" y="71304"/>
                </a:cubicBezTo>
                <a:cubicBezTo>
                  <a:pt x="49979" y="80232"/>
                  <a:pt x="45605" y="87351"/>
                  <a:pt x="41986" y="92659"/>
                </a:cubicBezTo>
                <a:cubicBezTo>
                  <a:pt x="46089" y="92177"/>
                  <a:pt x="49919" y="91543"/>
                  <a:pt x="53478" y="90759"/>
                </a:cubicBezTo>
                <a:cubicBezTo>
                  <a:pt x="57037" y="89975"/>
                  <a:pt x="59118" y="89522"/>
                  <a:pt x="59721" y="89402"/>
                </a:cubicBezTo>
                <a:lnTo>
                  <a:pt x="59722" y="115824"/>
                </a:lnTo>
                <a:lnTo>
                  <a:pt x="40720" y="118719"/>
                </a:lnTo>
                <a:lnTo>
                  <a:pt x="28775" y="120529"/>
                </a:lnTo>
                <a:cubicBezTo>
                  <a:pt x="24190" y="121253"/>
                  <a:pt x="18580" y="122339"/>
                  <a:pt x="11944" y="123787"/>
                </a:cubicBezTo>
                <a:lnTo>
                  <a:pt x="5791" y="95917"/>
                </a:lnTo>
                <a:cubicBezTo>
                  <a:pt x="9290" y="94951"/>
                  <a:pt x="12035" y="93775"/>
                  <a:pt x="14026" y="92388"/>
                </a:cubicBezTo>
                <a:cubicBezTo>
                  <a:pt x="16016" y="91000"/>
                  <a:pt x="18037" y="88919"/>
                  <a:pt x="20088" y="86144"/>
                </a:cubicBezTo>
                <a:cubicBezTo>
                  <a:pt x="24190" y="79750"/>
                  <a:pt x="26905" y="75285"/>
                  <a:pt x="28232" y="72752"/>
                </a:cubicBezTo>
                <a:lnTo>
                  <a:pt x="19183" y="73657"/>
                </a:lnTo>
                <a:cubicBezTo>
                  <a:pt x="14116" y="74380"/>
                  <a:pt x="10436" y="74984"/>
                  <a:pt x="8144" y="75467"/>
                </a:cubicBezTo>
                <a:lnTo>
                  <a:pt x="2172" y="48682"/>
                </a:lnTo>
                <a:cubicBezTo>
                  <a:pt x="4223" y="47838"/>
                  <a:pt x="6002" y="46692"/>
                  <a:pt x="7510" y="45244"/>
                </a:cubicBezTo>
                <a:cubicBezTo>
                  <a:pt x="9019" y="43796"/>
                  <a:pt x="10798" y="41504"/>
                  <a:pt x="12849" y="38367"/>
                </a:cubicBezTo>
                <a:cubicBezTo>
                  <a:pt x="14779" y="35350"/>
                  <a:pt x="17615" y="29921"/>
                  <a:pt x="21355" y="22079"/>
                </a:cubicBezTo>
                <a:cubicBezTo>
                  <a:pt x="25095" y="14236"/>
                  <a:pt x="28232" y="6877"/>
                  <a:pt x="30766" y="0"/>
                </a:cubicBezTo>
                <a:lnTo>
                  <a:pt x="52302" y="10134"/>
                </a:lnTo>
                <a:cubicBezTo>
                  <a:pt x="49768" y="15564"/>
                  <a:pt x="46450" y="22199"/>
                  <a:pt x="42348" y="30042"/>
                </a:cubicBezTo>
                <a:cubicBezTo>
                  <a:pt x="38246" y="37884"/>
                  <a:pt x="34807" y="43977"/>
                  <a:pt x="32033" y="48320"/>
                </a:cubicBezTo>
                <a:lnTo>
                  <a:pt x="43434" y="47596"/>
                </a:lnTo>
                <a:cubicBezTo>
                  <a:pt x="47777" y="38909"/>
                  <a:pt x="50613" y="33118"/>
                  <a:pt x="51940" y="30223"/>
                </a:cubicBezTo>
                <a:lnTo>
                  <a:pt x="67322" y="38367"/>
                </a:lnTo>
                <a:lnTo>
                  <a:pt x="65694" y="21174"/>
                </a:lnTo>
                <a:lnTo>
                  <a:pt x="81982" y="19726"/>
                </a:lnTo>
                <a:lnTo>
                  <a:pt x="81258" y="14659"/>
                </a:lnTo>
                <a:lnTo>
                  <a:pt x="79629" y="3981"/>
                </a:lnTo>
                <a:lnTo>
                  <a:pt x="106595" y="3438"/>
                </a:lnTo>
                <a:lnTo>
                  <a:pt x="108223" y="17192"/>
                </a:lnTo>
                <a:lnTo>
                  <a:pt x="160525" y="12306"/>
                </a:lnTo>
                <a:lnTo>
                  <a:pt x="162878" y="37643"/>
                </a:lnTo>
                <a:lnTo>
                  <a:pt x="150933" y="38728"/>
                </a:lnTo>
                <a:lnTo>
                  <a:pt x="160344" y="55740"/>
                </a:lnTo>
                <a:cubicBezTo>
                  <a:pt x="157569" y="57550"/>
                  <a:pt x="153406" y="60023"/>
                  <a:pt x="147856" y="63160"/>
                </a:cubicBezTo>
                <a:lnTo>
                  <a:pt x="163239" y="81258"/>
                </a:lnTo>
                <a:cubicBezTo>
                  <a:pt x="162515" y="82826"/>
                  <a:pt x="161671" y="84395"/>
                  <a:pt x="160705" y="85963"/>
                </a:cubicBezTo>
                <a:cubicBezTo>
                  <a:pt x="159741" y="87531"/>
                  <a:pt x="158474" y="89401"/>
                  <a:pt x="156905" y="91573"/>
                </a:cubicBezTo>
                <a:cubicBezTo>
                  <a:pt x="156181" y="92539"/>
                  <a:pt x="155036" y="93986"/>
                  <a:pt x="153466" y="95917"/>
                </a:cubicBezTo>
                <a:lnTo>
                  <a:pt x="164687" y="95917"/>
                </a:lnTo>
                <a:lnTo>
                  <a:pt x="164687" y="122882"/>
                </a:lnTo>
                <a:lnTo>
                  <a:pt x="135188" y="122882"/>
                </a:lnTo>
                <a:lnTo>
                  <a:pt x="135189" y="137903"/>
                </a:lnTo>
                <a:cubicBezTo>
                  <a:pt x="135189" y="139954"/>
                  <a:pt x="135340" y="141492"/>
                  <a:pt x="135640" y="142518"/>
                </a:cubicBezTo>
                <a:cubicBezTo>
                  <a:pt x="135942" y="143543"/>
                  <a:pt x="136817" y="144056"/>
                  <a:pt x="138265" y="144056"/>
                </a:cubicBezTo>
                <a:lnTo>
                  <a:pt x="143332" y="144056"/>
                </a:lnTo>
                <a:cubicBezTo>
                  <a:pt x="145021" y="144056"/>
                  <a:pt x="146077" y="143694"/>
                  <a:pt x="146499" y="142970"/>
                </a:cubicBezTo>
                <a:cubicBezTo>
                  <a:pt x="146922" y="142246"/>
                  <a:pt x="147374" y="140256"/>
                  <a:pt x="147856" y="136998"/>
                </a:cubicBezTo>
                <a:cubicBezTo>
                  <a:pt x="148339" y="133620"/>
                  <a:pt x="148580" y="131147"/>
                  <a:pt x="148580" y="129578"/>
                </a:cubicBezTo>
                <a:lnTo>
                  <a:pt x="167945" y="138084"/>
                </a:lnTo>
                <a:cubicBezTo>
                  <a:pt x="167704" y="140617"/>
                  <a:pt x="167161" y="144659"/>
                  <a:pt x="166316" y="150209"/>
                </a:cubicBezTo>
                <a:cubicBezTo>
                  <a:pt x="165472" y="155397"/>
                  <a:pt x="164326" y="159318"/>
                  <a:pt x="162877" y="161973"/>
                </a:cubicBezTo>
                <a:cubicBezTo>
                  <a:pt x="161430" y="164627"/>
                  <a:pt x="159378" y="166497"/>
                  <a:pt x="156724" y="167583"/>
                </a:cubicBezTo>
                <a:close/>
              </a:path>
            </a:pathLst>
          </a:custGeom>
          <a:noFill/>
          <a:ln>
            <a:noFill/>
          </a:ln>
          <a:effectLst>
            <a:glow>
              <a:srgbClr val="000000"/>
            </a:glow>
          </a:effectLst>
        </p:spPr>
        <p:txBody>
          <a:bodyPr rot="0" spcFirstLastPara="0" vertOverflow="overflow" horzOverflow="overflow" vert="horz" wrap="square" lIns="51304" tIns="25652" rIns="51304" bIns="25652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786" dirty="0"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</a:endParaRPr>
          </a:p>
        </p:txBody>
      </p:sp>
      <p:sp>
        <p:nvSpPr>
          <p:cNvPr id="52" name="PA-文本框 548">
            <a:extLst>
              <a:ext uri="{FF2B5EF4-FFF2-40B4-BE49-F238E27FC236}">
                <a16:creationId xmlns:a16="http://schemas.microsoft.com/office/drawing/2014/main" id="{5CD39AA9-9585-46E3-AD51-5BC561212E86}"/>
              </a:ext>
            </a:extLst>
          </p:cNvPr>
          <p:cNvSpPr txBox="1">
            <a:spLocks noChangeAspect="1"/>
          </p:cNvSpPr>
          <p:nvPr>
            <p:custDataLst>
              <p:tags r:id="rId50"/>
            </p:custDataLst>
          </p:nvPr>
        </p:nvSpPr>
        <p:spPr>
          <a:xfrm>
            <a:off x="8024210" y="1731208"/>
            <a:ext cx="193236" cy="195340"/>
          </a:xfrm>
          <a:custGeom>
            <a:avLst/>
            <a:gdLst/>
            <a:ahLst/>
            <a:cxnLst/>
            <a:rect l="l" t="t" r="r" b="b"/>
            <a:pathLst>
              <a:path w="167583" h="168306">
                <a:moveTo>
                  <a:pt x="37371" y="164687"/>
                </a:moveTo>
                <a:cubicBezTo>
                  <a:pt x="34053" y="165773"/>
                  <a:pt x="28594" y="166678"/>
                  <a:pt x="20993" y="167401"/>
                </a:cubicBezTo>
                <a:lnTo>
                  <a:pt x="11944" y="168306"/>
                </a:lnTo>
                <a:lnTo>
                  <a:pt x="3982" y="139531"/>
                </a:lnTo>
                <a:lnTo>
                  <a:pt x="10316" y="138627"/>
                </a:lnTo>
                <a:cubicBezTo>
                  <a:pt x="13935" y="138144"/>
                  <a:pt x="16378" y="137420"/>
                  <a:pt x="17645" y="136455"/>
                </a:cubicBezTo>
                <a:cubicBezTo>
                  <a:pt x="18912" y="135489"/>
                  <a:pt x="19545" y="133438"/>
                  <a:pt x="19545" y="130302"/>
                </a:cubicBezTo>
                <a:lnTo>
                  <a:pt x="19545" y="109309"/>
                </a:lnTo>
                <a:lnTo>
                  <a:pt x="2172" y="113471"/>
                </a:lnTo>
                <a:lnTo>
                  <a:pt x="0" y="83610"/>
                </a:lnTo>
                <a:cubicBezTo>
                  <a:pt x="3981" y="82765"/>
                  <a:pt x="8506" y="81860"/>
                  <a:pt x="13573" y="80896"/>
                </a:cubicBezTo>
                <a:cubicBezTo>
                  <a:pt x="14901" y="80533"/>
                  <a:pt x="16891" y="80111"/>
                  <a:pt x="19545" y="79629"/>
                </a:cubicBezTo>
                <a:lnTo>
                  <a:pt x="19545" y="55016"/>
                </a:lnTo>
                <a:lnTo>
                  <a:pt x="5610" y="55016"/>
                </a:lnTo>
                <a:lnTo>
                  <a:pt x="5611" y="26603"/>
                </a:lnTo>
                <a:lnTo>
                  <a:pt x="19546" y="26603"/>
                </a:lnTo>
                <a:lnTo>
                  <a:pt x="19545" y="0"/>
                </a:lnTo>
                <a:lnTo>
                  <a:pt x="46511" y="724"/>
                </a:lnTo>
                <a:lnTo>
                  <a:pt x="46511" y="26603"/>
                </a:lnTo>
                <a:lnTo>
                  <a:pt x="55559" y="26603"/>
                </a:lnTo>
                <a:lnTo>
                  <a:pt x="55560" y="55016"/>
                </a:lnTo>
                <a:lnTo>
                  <a:pt x="46510" y="55016"/>
                </a:lnTo>
                <a:lnTo>
                  <a:pt x="46511" y="73838"/>
                </a:lnTo>
                <a:lnTo>
                  <a:pt x="55921" y="71485"/>
                </a:lnTo>
                <a:lnTo>
                  <a:pt x="56103" y="88497"/>
                </a:lnTo>
                <a:lnTo>
                  <a:pt x="56102" y="100984"/>
                </a:lnTo>
                <a:cubicBezTo>
                  <a:pt x="55258" y="101104"/>
                  <a:pt x="53870" y="101406"/>
                  <a:pt x="51940" y="101889"/>
                </a:cubicBezTo>
                <a:cubicBezTo>
                  <a:pt x="51337" y="102009"/>
                  <a:pt x="50582" y="102190"/>
                  <a:pt x="49678" y="102431"/>
                </a:cubicBezTo>
                <a:cubicBezTo>
                  <a:pt x="48773" y="102673"/>
                  <a:pt x="47717" y="102914"/>
                  <a:pt x="46511" y="103155"/>
                </a:cubicBezTo>
                <a:lnTo>
                  <a:pt x="46511" y="145142"/>
                </a:lnTo>
                <a:cubicBezTo>
                  <a:pt x="46510" y="151416"/>
                  <a:pt x="45817" y="155970"/>
                  <a:pt x="44429" y="158805"/>
                </a:cubicBezTo>
                <a:cubicBezTo>
                  <a:pt x="43042" y="161640"/>
                  <a:pt x="40689" y="163601"/>
                  <a:pt x="37371" y="164687"/>
                </a:cubicBezTo>
                <a:close/>
                <a:moveTo>
                  <a:pt x="105147" y="167040"/>
                </a:moveTo>
                <a:lnTo>
                  <a:pt x="79810" y="167040"/>
                </a:lnTo>
                <a:lnTo>
                  <a:pt x="79810" y="137902"/>
                </a:lnTo>
                <a:lnTo>
                  <a:pt x="56464" y="137902"/>
                </a:lnTo>
                <a:lnTo>
                  <a:pt x="56464" y="108766"/>
                </a:lnTo>
                <a:lnTo>
                  <a:pt x="79810" y="108766"/>
                </a:lnTo>
                <a:lnTo>
                  <a:pt x="79810" y="93202"/>
                </a:lnTo>
                <a:lnTo>
                  <a:pt x="62074" y="93202"/>
                </a:lnTo>
                <a:lnTo>
                  <a:pt x="62074" y="66236"/>
                </a:lnTo>
                <a:lnTo>
                  <a:pt x="79810" y="66237"/>
                </a:lnTo>
                <a:lnTo>
                  <a:pt x="79810" y="50673"/>
                </a:lnTo>
                <a:lnTo>
                  <a:pt x="61712" y="50673"/>
                </a:lnTo>
                <a:lnTo>
                  <a:pt x="61713" y="21898"/>
                </a:lnTo>
                <a:lnTo>
                  <a:pt x="79810" y="21897"/>
                </a:lnTo>
                <a:lnTo>
                  <a:pt x="79810" y="542"/>
                </a:lnTo>
                <a:lnTo>
                  <a:pt x="105147" y="1267"/>
                </a:lnTo>
                <a:close/>
                <a:moveTo>
                  <a:pt x="140798" y="167039"/>
                </a:moveTo>
                <a:lnTo>
                  <a:pt x="115462" y="167040"/>
                </a:lnTo>
                <a:lnTo>
                  <a:pt x="115462" y="542"/>
                </a:lnTo>
                <a:lnTo>
                  <a:pt x="140798" y="1267"/>
                </a:lnTo>
                <a:lnTo>
                  <a:pt x="140798" y="21536"/>
                </a:lnTo>
                <a:lnTo>
                  <a:pt x="162878" y="21535"/>
                </a:lnTo>
                <a:lnTo>
                  <a:pt x="162878" y="50311"/>
                </a:lnTo>
                <a:lnTo>
                  <a:pt x="140798" y="50311"/>
                </a:lnTo>
                <a:lnTo>
                  <a:pt x="140799" y="66236"/>
                </a:lnTo>
                <a:lnTo>
                  <a:pt x="160163" y="66237"/>
                </a:lnTo>
                <a:lnTo>
                  <a:pt x="160163" y="93202"/>
                </a:lnTo>
                <a:lnTo>
                  <a:pt x="140799" y="93202"/>
                </a:lnTo>
                <a:lnTo>
                  <a:pt x="140798" y="108766"/>
                </a:lnTo>
                <a:lnTo>
                  <a:pt x="167583" y="108766"/>
                </a:lnTo>
                <a:lnTo>
                  <a:pt x="167583" y="137903"/>
                </a:lnTo>
                <a:lnTo>
                  <a:pt x="140799" y="137903"/>
                </a:lnTo>
                <a:close/>
              </a:path>
            </a:pathLst>
          </a:custGeom>
          <a:noFill/>
          <a:ln>
            <a:noFill/>
          </a:ln>
          <a:effectLst>
            <a:glow>
              <a:srgbClr val="000000"/>
            </a:glow>
          </a:effectLst>
        </p:spPr>
        <p:txBody>
          <a:bodyPr rot="0" spcFirstLastPara="0" vertOverflow="overflow" horzOverflow="overflow" vert="horz" wrap="square" lIns="51304" tIns="25652" rIns="51304" bIns="25652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786" dirty="0"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</a:endParaRPr>
          </a:p>
        </p:txBody>
      </p:sp>
      <p:sp>
        <p:nvSpPr>
          <p:cNvPr id="53" name="PA-文本框 551">
            <a:extLst>
              <a:ext uri="{FF2B5EF4-FFF2-40B4-BE49-F238E27FC236}">
                <a16:creationId xmlns:a16="http://schemas.microsoft.com/office/drawing/2014/main" id="{E57533A5-9263-424B-A245-7D698555C0A0}"/>
              </a:ext>
            </a:extLst>
          </p:cNvPr>
          <p:cNvSpPr txBox="1">
            <a:spLocks noChangeAspect="1"/>
          </p:cNvSpPr>
          <p:nvPr>
            <p:custDataLst>
              <p:tags r:id="rId51"/>
            </p:custDataLst>
          </p:nvPr>
        </p:nvSpPr>
        <p:spPr>
          <a:xfrm>
            <a:off x="8425163" y="1731208"/>
            <a:ext cx="193236" cy="195340"/>
          </a:xfrm>
          <a:custGeom>
            <a:avLst/>
            <a:gdLst/>
            <a:ahLst/>
            <a:cxnLst/>
            <a:rect l="l" t="t" r="r" b="b"/>
            <a:pathLst>
              <a:path w="171383" h="170298">
                <a:moveTo>
                  <a:pt x="123243" y="162244"/>
                </a:moveTo>
                <a:cubicBezTo>
                  <a:pt x="118659" y="163994"/>
                  <a:pt x="112445" y="165291"/>
                  <a:pt x="104603" y="166136"/>
                </a:cubicBezTo>
                <a:lnTo>
                  <a:pt x="89944" y="167764"/>
                </a:lnTo>
                <a:lnTo>
                  <a:pt x="81076" y="137903"/>
                </a:lnTo>
                <a:lnTo>
                  <a:pt x="93021" y="137179"/>
                </a:lnTo>
                <a:cubicBezTo>
                  <a:pt x="97243" y="136818"/>
                  <a:pt x="100441" y="136275"/>
                  <a:pt x="102612" y="135551"/>
                </a:cubicBezTo>
                <a:cubicBezTo>
                  <a:pt x="104784" y="134827"/>
                  <a:pt x="106383" y="133560"/>
                  <a:pt x="107408" y="131750"/>
                </a:cubicBezTo>
                <a:cubicBezTo>
                  <a:pt x="108434" y="129941"/>
                  <a:pt x="109188" y="127226"/>
                  <a:pt x="109671" y="123606"/>
                </a:cubicBezTo>
                <a:cubicBezTo>
                  <a:pt x="110515" y="111903"/>
                  <a:pt x="111239" y="99597"/>
                  <a:pt x="111842" y="86688"/>
                </a:cubicBezTo>
                <a:lnTo>
                  <a:pt x="76733" y="86687"/>
                </a:lnTo>
                <a:cubicBezTo>
                  <a:pt x="76733" y="88135"/>
                  <a:pt x="76612" y="90066"/>
                  <a:pt x="76371" y="92479"/>
                </a:cubicBezTo>
                <a:cubicBezTo>
                  <a:pt x="75406" y="104543"/>
                  <a:pt x="73445" y="114769"/>
                  <a:pt x="70489" y="123154"/>
                </a:cubicBezTo>
                <a:cubicBezTo>
                  <a:pt x="67533" y="131539"/>
                  <a:pt x="62889" y="139381"/>
                  <a:pt x="56554" y="146681"/>
                </a:cubicBezTo>
                <a:cubicBezTo>
                  <a:pt x="50220" y="153980"/>
                  <a:pt x="41322" y="161852"/>
                  <a:pt x="29861" y="170298"/>
                </a:cubicBezTo>
                <a:lnTo>
                  <a:pt x="5610" y="147857"/>
                </a:lnTo>
                <a:cubicBezTo>
                  <a:pt x="15744" y="141704"/>
                  <a:pt x="23586" y="136094"/>
                  <a:pt x="29137" y="131026"/>
                </a:cubicBezTo>
                <a:cubicBezTo>
                  <a:pt x="34686" y="125959"/>
                  <a:pt x="38819" y="120409"/>
                  <a:pt x="41533" y="114377"/>
                </a:cubicBezTo>
                <a:cubicBezTo>
                  <a:pt x="44248" y="108344"/>
                  <a:pt x="46088" y="100864"/>
                  <a:pt x="47053" y="91935"/>
                </a:cubicBezTo>
                <a:cubicBezTo>
                  <a:pt x="47294" y="89764"/>
                  <a:pt x="47415" y="88015"/>
                  <a:pt x="47415" y="86688"/>
                </a:cubicBezTo>
                <a:lnTo>
                  <a:pt x="34566" y="86687"/>
                </a:lnTo>
                <a:lnTo>
                  <a:pt x="34566" y="73476"/>
                </a:lnTo>
                <a:cubicBezTo>
                  <a:pt x="30343" y="77458"/>
                  <a:pt x="24311" y="82887"/>
                  <a:pt x="16468" y="89764"/>
                </a:cubicBezTo>
                <a:lnTo>
                  <a:pt x="0" y="64609"/>
                </a:lnTo>
                <a:cubicBezTo>
                  <a:pt x="12306" y="54595"/>
                  <a:pt x="22441" y="44490"/>
                  <a:pt x="30403" y="34295"/>
                </a:cubicBezTo>
                <a:cubicBezTo>
                  <a:pt x="38366" y="24100"/>
                  <a:pt x="44821" y="12668"/>
                  <a:pt x="49768" y="1"/>
                </a:cubicBezTo>
                <a:lnTo>
                  <a:pt x="77638" y="7420"/>
                </a:lnTo>
                <a:cubicBezTo>
                  <a:pt x="73536" y="18158"/>
                  <a:pt x="69252" y="27539"/>
                  <a:pt x="64789" y="35562"/>
                </a:cubicBezTo>
                <a:cubicBezTo>
                  <a:pt x="60324" y="43585"/>
                  <a:pt x="55016" y="51216"/>
                  <a:pt x="48863" y="58455"/>
                </a:cubicBezTo>
                <a:lnTo>
                  <a:pt x="124148" y="58456"/>
                </a:lnTo>
                <a:cubicBezTo>
                  <a:pt x="118116" y="50975"/>
                  <a:pt x="112777" y="43133"/>
                  <a:pt x="108132" y="34929"/>
                </a:cubicBezTo>
                <a:cubicBezTo>
                  <a:pt x="103487" y="26725"/>
                  <a:pt x="99234" y="17676"/>
                  <a:pt x="95374" y="7782"/>
                </a:cubicBezTo>
                <a:lnTo>
                  <a:pt x="122519" y="0"/>
                </a:lnTo>
                <a:cubicBezTo>
                  <a:pt x="127104" y="12307"/>
                  <a:pt x="133077" y="23045"/>
                  <a:pt x="140436" y="32214"/>
                </a:cubicBezTo>
                <a:cubicBezTo>
                  <a:pt x="147796" y="41384"/>
                  <a:pt x="158111" y="51397"/>
                  <a:pt x="171383" y="62256"/>
                </a:cubicBezTo>
                <a:lnTo>
                  <a:pt x="155095" y="90126"/>
                </a:lnTo>
                <a:cubicBezTo>
                  <a:pt x="152079" y="87472"/>
                  <a:pt x="147796" y="83490"/>
                  <a:pt x="142246" y="78181"/>
                </a:cubicBezTo>
                <a:cubicBezTo>
                  <a:pt x="140678" y="105087"/>
                  <a:pt x="139290" y="125416"/>
                  <a:pt x="138083" y="139170"/>
                </a:cubicBezTo>
                <a:cubicBezTo>
                  <a:pt x="137601" y="145564"/>
                  <a:pt x="136153" y="150572"/>
                  <a:pt x="133740" y="154191"/>
                </a:cubicBezTo>
                <a:cubicBezTo>
                  <a:pt x="131327" y="157811"/>
                  <a:pt x="127829" y="160495"/>
                  <a:pt x="123243" y="162244"/>
                </a:cubicBezTo>
                <a:close/>
              </a:path>
            </a:pathLst>
          </a:custGeom>
          <a:noFill/>
          <a:ln>
            <a:noFill/>
          </a:ln>
          <a:effectLst>
            <a:glow>
              <a:srgbClr val="000000"/>
            </a:glow>
          </a:effectLst>
        </p:spPr>
        <p:txBody>
          <a:bodyPr rot="0" spcFirstLastPara="0" vertOverflow="overflow" horzOverflow="overflow" vert="horz" wrap="square" lIns="51304" tIns="25652" rIns="51304" bIns="25652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786" dirty="0"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</a:endParaRPr>
          </a:p>
        </p:txBody>
      </p:sp>
      <p:sp>
        <p:nvSpPr>
          <p:cNvPr id="54" name="PA-文本框 554">
            <a:extLst>
              <a:ext uri="{FF2B5EF4-FFF2-40B4-BE49-F238E27FC236}">
                <a16:creationId xmlns:a16="http://schemas.microsoft.com/office/drawing/2014/main" id="{CC3932EB-31E8-45EC-87F3-6EA3C4115C09}"/>
              </a:ext>
            </a:extLst>
          </p:cNvPr>
          <p:cNvSpPr txBox="1">
            <a:spLocks noChangeAspect="1"/>
          </p:cNvSpPr>
          <p:nvPr>
            <p:custDataLst>
              <p:tags r:id="rId52"/>
            </p:custDataLst>
          </p:nvPr>
        </p:nvSpPr>
        <p:spPr>
          <a:xfrm>
            <a:off x="8826117" y="1731208"/>
            <a:ext cx="193236" cy="195340"/>
          </a:xfrm>
          <a:custGeom>
            <a:avLst/>
            <a:gdLst/>
            <a:ahLst/>
            <a:cxnLst/>
            <a:rect l="l" t="t" r="r" b="b"/>
            <a:pathLst>
              <a:path w="166135" h="167945">
                <a:moveTo>
                  <a:pt x="146137" y="152743"/>
                </a:moveTo>
                <a:cubicBezTo>
                  <a:pt x="142940" y="154071"/>
                  <a:pt x="138084" y="155096"/>
                  <a:pt x="131569" y="155820"/>
                </a:cubicBezTo>
                <a:lnTo>
                  <a:pt x="121434" y="156906"/>
                </a:lnTo>
                <a:lnTo>
                  <a:pt x="112929" y="130664"/>
                </a:lnTo>
                <a:lnTo>
                  <a:pt x="120168" y="129941"/>
                </a:lnTo>
                <a:cubicBezTo>
                  <a:pt x="122701" y="129699"/>
                  <a:pt x="124390" y="129035"/>
                  <a:pt x="125235" y="127949"/>
                </a:cubicBezTo>
                <a:cubicBezTo>
                  <a:pt x="126080" y="126864"/>
                  <a:pt x="126502" y="124813"/>
                  <a:pt x="126502" y="121796"/>
                </a:cubicBezTo>
                <a:lnTo>
                  <a:pt x="126502" y="93202"/>
                </a:lnTo>
                <a:lnTo>
                  <a:pt x="104785" y="93202"/>
                </a:lnTo>
                <a:lnTo>
                  <a:pt x="104785" y="167945"/>
                </a:lnTo>
                <a:lnTo>
                  <a:pt x="75648" y="167945"/>
                </a:lnTo>
                <a:lnTo>
                  <a:pt x="75648" y="93202"/>
                </a:lnTo>
                <a:lnTo>
                  <a:pt x="53931" y="93202"/>
                </a:lnTo>
                <a:lnTo>
                  <a:pt x="53931" y="155639"/>
                </a:lnTo>
                <a:lnTo>
                  <a:pt x="25156" y="155639"/>
                </a:lnTo>
                <a:lnTo>
                  <a:pt x="25156" y="104242"/>
                </a:lnTo>
                <a:cubicBezTo>
                  <a:pt x="19606" y="108827"/>
                  <a:pt x="14297" y="112989"/>
                  <a:pt x="9230" y="116729"/>
                </a:cubicBezTo>
                <a:lnTo>
                  <a:pt x="0" y="84154"/>
                </a:lnTo>
                <a:cubicBezTo>
                  <a:pt x="9290" y="77759"/>
                  <a:pt x="17223" y="71365"/>
                  <a:pt x="23798" y="64971"/>
                </a:cubicBezTo>
                <a:cubicBezTo>
                  <a:pt x="30374" y="58576"/>
                  <a:pt x="36135" y="51638"/>
                  <a:pt x="41082" y="44158"/>
                </a:cubicBezTo>
                <a:lnTo>
                  <a:pt x="6877" y="44158"/>
                </a:lnTo>
                <a:lnTo>
                  <a:pt x="6877" y="15202"/>
                </a:lnTo>
                <a:lnTo>
                  <a:pt x="55379" y="15202"/>
                </a:lnTo>
                <a:cubicBezTo>
                  <a:pt x="57430" y="9773"/>
                  <a:pt x="59179" y="4706"/>
                  <a:pt x="60627" y="0"/>
                </a:cubicBezTo>
                <a:lnTo>
                  <a:pt x="92479" y="1267"/>
                </a:lnTo>
                <a:cubicBezTo>
                  <a:pt x="91875" y="3439"/>
                  <a:pt x="90367" y="8084"/>
                  <a:pt x="87954" y="15202"/>
                </a:cubicBezTo>
                <a:lnTo>
                  <a:pt x="166135" y="15202"/>
                </a:lnTo>
                <a:lnTo>
                  <a:pt x="166135" y="44158"/>
                </a:lnTo>
                <a:lnTo>
                  <a:pt x="75829" y="44158"/>
                </a:lnTo>
                <a:cubicBezTo>
                  <a:pt x="72571" y="50794"/>
                  <a:pt x="68650" y="57309"/>
                  <a:pt x="64065" y="63703"/>
                </a:cubicBezTo>
                <a:lnTo>
                  <a:pt x="78181" y="63704"/>
                </a:lnTo>
                <a:lnTo>
                  <a:pt x="78181" y="49949"/>
                </a:lnTo>
                <a:lnTo>
                  <a:pt x="104785" y="50674"/>
                </a:lnTo>
                <a:lnTo>
                  <a:pt x="104785" y="63703"/>
                </a:lnTo>
                <a:lnTo>
                  <a:pt x="155277" y="63704"/>
                </a:lnTo>
                <a:lnTo>
                  <a:pt x="155277" y="131207"/>
                </a:lnTo>
                <a:cubicBezTo>
                  <a:pt x="155277" y="137843"/>
                  <a:pt x="154553" y="142759"/>
                  <a:pt x="153105" y="145957"/>
                </a:cubicBezTo>
                <a:cubicBezTo>
                  <a:pt x="151657" y="149154"/>
                  <a:pt x="149335" y="151416"/>
                  <a:pt x="146137" y="152743"/>
                </a:cubicBezTo>
                <a:close/>
              </a:path>
            </a:pathLst>
          </a:custGeom>
          <a:noFill/>
          <a:ln>
            <a:noFill/>
          </a:ln>
          <a:effectLst>
            <a:glow>
              <a:srgbClr val="000000"/>
            </a:glow>
          </a:effectLst>
        </p:spPr>
        <p:txBody>
          <a:bodyPr rot="0" spcFirstLastPara="0" vertOverflow="overflow" horzOverflow="overflow" vert="horz" wrap="square" lIns="51304" tIns="25652" rIns="51304" bIns="25652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786" dirty="0"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</a:endParaRPr>
          </a:p>
        </p:txBody>
      </p:sp>
      <p:sp>
        <p:nvSpPr>
          <p:cNvPr id="55" name="PA-文本框 557">
            <a:extLst>
              <a:ext uri="{FF2B5EF4-FFF2-40B4-BE49-F238E27FC236}">
                <a16:creationId xmlns:a16="http://schemas.microsoft.com/office/drawing/2014/main" id="{34F8CC38-EC26-469A-8325-6278CDF80B8B}"/>
              </a:ext>
            </a:extLst>
          </p:cNvPr>
          <p:cNvSpPr txBox="1">
            <a:spLocks noChangeAspect="1"/>
          </p:cNvSpPr>
          <p:nvPr>
            <p:custDataLst>
              <p:tags r:id="rId53"/>
            </p:custDataLst>
          </p:nvPr>
        </p:nvSpPr>
        <p:spPr>
          <a:xfrm>
            <a:off x="9227071" y="1731208"/>
            <a:ext cx="193236" cy="195340"/>
          </a:xfrm>
          <a:custGeom>
            <a:avLst/>
            <a:gdLst/>
            <a:ahLst/>
            <a:cxnLst/>
            <a:rect l="l" t="t" r="r" b="b"/>
            <a:pathLst>
              <a:path w="167945" h="172288">
                <a:moveTo>
                  <a:pt x="146952" y="39091"/>
                </a:moveTo>
                <a:lnTo>
                  <a:pt x="112386" y="42167"/>
                </a:lnTo>
                <a:cubicBezTo>
                  <a:pt x="113471" y="46631"/>
                  <a:pt x="114376" y="50130"/>
                  <a:pt x="115100" y="52664"/>
                </a:cubicBezTo>
                <a:lnTo>
                  <a:pt x="115462" y="52664"/>
                </a:lnTo>
                <a:cubicBezTo>
                  <a:pt x="129820" y="47717"/>
                  <a:pt x="140316" y="43192"/>
                  <a:pt x="146952" y="39091"/>
                </a:cubicBezTo>
                <a:close/>
                <a:moveTo>
                  <a:pt x="133379" y="82162"/>
                </a:moveTo>
                <a:cubicBezTo>
                  <a:pt x="136033" y="82162"/>
                  <a:pt x="139049" y="79388"/>
                  <a:pt x="142428" y="73838"/>
                </a:cubicBezTo>
                <a:cubicBezTo>
                  <a:pt x="144116" y="71063"/>
                  <a:pt x="145866" y="67504"/>
                  <a:pt x="147676" y="63160"/>
                </a:cubicBezTo>
                <a:cubicBezTo>
                  <a:pt x="139833" y="67262"/>
                  <a:pt x="131991" y="70882"/>
                  <a:pt x="124149" y="74019"/>
                </a:cubicBezTo>
                <a:lnTo>
                  <a:pt x="124330" y="74380"/>
                </a:lnTo>
                <a:cubicBezTo>
                  <a:pt x="126019" y="77276"/>
                  <a:pt x="127587" y="79297"/>
                  <a:pt x="129035" y="80443"/>
                </a:cubicBezTo>
                <a:cubicBezTo>
                  <a:pt x="130483" y="81589"/>
                  <a:pt x="131931" y="82162"/>
                  <a:pt x="133379" y="82162"/>
                </a:cubicBezTo>
                <a:close/>
                <a:moveTo>
                  <a:pt x="156725" y="167583"/>
                </a:moveTo>
                <a:cubicBezTo>
                  <a:pt x="154070" y="168669"/>
                  <a:pt x="150330" y="169212"/>
                  <a:pt x="145504" y="169212"/>
                </a:cubicBezTo>
                <a:cubicBezTo>
                  <a:pt x="144418" y="169211"/>
                  <a:pt x="142066" y="169242"/>
                  <a:pt x="138446" y="169302"/>
                </a:cubicBezTo>
                <a:cubicBezTo>
                  <a:pt x="134827" y="169363"/>
                  <a:pt x="131931" y="169332"/>
                  <a:pt x="129759" y="169211"/>
                </a:cubicBezTo>
                <a:cubicBezTo>
                  <a:pt x="124813" y="169091"/>
                  <a:pt x="120439" y="167462"/>
                  <a:pt x="116639" y="164325"/>
                </a:cubicBezTo>
                <a:cubicBezTo>
                  <a:pt x="112838" y="161188"/>
                  <a:pt x="110938" y="156302"/>
                  <a:pt x="110938" y="149666"/>
                </a:cubicBezTo>
                <a:lnTo>
                  <a:pt x="110938" y="122882"/>
                </a:lnTo>
                <a:lnTo>
                  <a:pt x="102432" y="122882"/>
                </a:lnTo>
                <a:cubicBezTo>
                  <a:pt x="101467" y="131328"/>
                  <a:pt x="100109" y="138144"/>
                  <a:pt x="98360" y="143332"/>
                </a:cubicBezTo>
                <a:cubicBezTo>
                  <a:pt x="96611" y="148520"/>
                  <a:pt x="93896" y="153286"/>
                  <a:pt x="90216" y="157629"/>
                </a:cubicBezTo>
                <a:cubicBezTo>
                  <a:pt x="86536" y="161973"/>
                  <a:pt x="81198" y="166859"/>
                  <a:pt x="74200" y="172288"/>
                </a:cubicBezTo>
                <a:lnTo>
                  <a:pt x="57912" y="158353"/>
                </a:lnTo>
                <a:lnTo>
                  <a:pt x="32214" y="161972"/>
                </a:lnTo>
                <a:lnTo>
                  <a:pt x="2896" y="166135"/>
                </a:lnTo>
                <a:lnTo>
                  <a:pt x="0" y="136998"/>
                </a:lnTo>
                <a:cubicBezTo>
                  <a:pt x="17856" y="134826"/>
                  <a:pt x="38548" y="132172"/>
                  <a:pt x="62075" y="129035"/>
                </a:cubicBezTo>
                <a:lnTo>
                  <a:pt x="62618" y="147857"/>
                </a:lnTo>
                <a:cubicBezTo>
                  <a:pt x="67564" y="144478"/>
                  <a:pt x="71093" y="140949"/>
                  <a:pt x="73204" y="137270"/>
                </a:cubicBezTo>
                <a:cubicBezTo>
                  <a:pt x="75316" y="133590"/>
                  <a:pt x="76734" y="128794"/>
                  <a:pt x="77458" y="122882"/>
                </a:cubicBezTo>
                <a:lnTo>
                  <a:pt x="66237" y="122882"/>
                </a:lnTo>
                <a:lnTo>
                  <a:pt x="66237" y="95917"/>
                </a:lnTo>
                <a:lnTo>
                  <a:pt x="105871" y="95917"/>
                </a:lnTo>
                <a:cubicBezTo>
                  <a:pt x="103819" y="93383"/>
                  <a:pt x="101829" y="90065"/>
                  <a:pt x="99898" y="85963"/>
                </a:cubicBezTo>
                <a:lnTo>
                  <a:pt x="98269" y="82525"/>
                </a:lnTo>
                <a:cubicBezTo>
                  <a:pt x="88738" y="85179"/>
                  <a:pt x="79509" y="87471"/>
                  <a:pt x="70581" y="89402"/>
                </a:cubicBezTo>
                <a:lnTo>
                  <a:pt x="61170" y="63703"/>
                </a:lnTo>
                <a:cubicBezTo>
                  <a:pt x="73114" y="61531"/>
                  <a:pt x="82585" y="59601"/>
                  <a:pt x="89583" y="57912"/>
                </a:cubicBezTo>
                <a:cubicBezTo>
                  <a:pt x="88618" y="54172"/>
                  <a:pt x="87532" y="49708"/>
                  <a:pt x="86325" y="44520"/>
                </a:cubicBezTo>
                <a:lnTo>
                  <a:pt x="68589" y="46148"/>
                </a:lnTo>
                <a:cubicBezTo>
                  <a:pt x="64729" y="53991"/>
                  <a:pt x="60234" y="62376"/>
                  <a:pt x="55107" y="71304"/>
                </a:cubicBezTo>
                <a:cubicBezTo>
                  <a:pt x="49979" y="80232"/>
                  <a:pt x="45606" y="87351"/>
                  <a:pt x="41986" y="92659"/>
                </a:cubicBezTo>
                <a:cubicBezTo>
                  <a:pt x="46089" y="92177"/>
                  <a:pt x="49919" y="91543"/>
                  <a:pt x="53478" y="90759"/>
                </a:cubicBezTo>
                <a:cubicBezTo>
                  <a:pt x="57037" y="89975"/>
                  <a:pt x="59119" y="89522"/>
                  <a:pt x="59722" y="89402"/>
                </a:cubicBezTo>
                <a:lnTo>
                  <a:pt x="59722" y="115824"/>
                </a:lnTo>
                <a:lnTo>
                  <a:pt x="40720" y="118720"/>
                </a:lnTo>
                <a:lnTo>
                  <a:pt x="28775" y="120530"/>
                </a:lnTo>
                <a:cubicBezTo>
                  <a:pt x="24191" y="121253"/>
                  <a:pt x="18580" y="122339"/>
                  <a:pt x="11944" y="123787"/>
                </a:cubicBezTo>
                <a:lnTo>
                  <a:pt x="5791" y="95917"/>
                </a:lnTo>
                <a:cubicBezTo>
                  <a:pt x="9290" y="94951"/>
                  <a:pt x="12035" y="93775"/>
                  <a:pt x="14026" y="92387"/>
                </a:cubicBezTo>
                <a:cubicBezTo>
                  <a:pt x="16016" y="91000"/>
                  <a:pt x="18037" y="88919"/>
                  <a:pt x="20089" y="86144"/>
                </a:cubicBezTo>
                <a:cubicBezTo>
                  <a:pt x="24191" y="79750"/>
                  <a:pt x="26905" y="75286"/>
                  <a:pt x="28232" y="72752"/>
                </a:cubicBezTo>
                <a:lnTo>
                  <a:pt x="19184" y="73657"/>
                </a:lnTo>
                <a:cubicBezTo>
                  <a:pt x="14116" y="74381"/>
                  <a:pt x="10436" y="74984"/>
                  <a:pt x="8144" y="75466"/>
                </a:cubicBezTo>
                <a:lnTo>
                  <a:pt x="2172" y="48682"/>
                </a:lnTo>
                <a:cubicBezTo>
                  <a:pt x="4223" y="47838"/>
                  <a:pt x="6003" y="46691"/>
                  <a:pt x="7511" y="45244"/>
                </a:cubicBezTo>
                <a:cubicBezTo>
                  <a:pt x="9019" y="43796"/>
                  <a:pt x="10798" y="41504"/>
                  <a:pt x="12849" y="38367"/>
                </a:cubicBezTo>
                <a:cubicBezTo>
                  <a:pt x="14780" y="35351"/>
                  <a:pt x="17615" y="29921"/>
                  <a:pt x="21355" y="22079"/>
                </a:cubicBezTo>
                <a:cubicBezTo>
                  <a:pt x="25096" y="14237"/>
                  <a:pt x="28232" y="6877"/>
                  <a:pt x="30766" y="0"/>
                </a:cubicBezTo>
                <a:lnTo>
                  <a:pt x="52302" y="10134"/>
                </a:lnTo>
                <a:cubicBezTo>
                  <a:pt x="49768" y="15564"/>
                  <a:pt x="46450" y="22199"/>
                  <a:pt x="42348" y="30042"/>
                </a:cubicBezTo>
                <a:cubicBezTo>
                  <a:pt x="38246" y="37884"/>
                  <a:pt x="34808" y="43977"/>
                  <a:pt x="32033" y="48320"/>
                </a:cubicBezTo>
                <a:lnTo>
                  <a:pt x="43434" y="47596"/>
                </a:lnTo>
                <a:cubicBezTo>
                  <a:pt x="47778" y="38909"/>
                  <a:pt x="50613" y="33118"/>
                  <a:pt x="51940" y="30223"/>
                </a:cubicBezTo>
                <a:lnTo>
                  <a:pt x="67323" y="38367"/>
                </a:lnTo>
                <a:lnTo>
                  <a:pt x="65694" y="21174"/>
                </a:lnTo>
                <a:lnTo>
                  <a:pt x="81982" y="19726"/>
                </a:lnTo>
                <a:lnTo>
                  <a:pt x="81258" y="14659"/>
                </a:lnTo>
                <a:lnTo>
                  <a:pt x="79629" y="3981"/>
                </a:lnTo>
                <a:lnTo>
                  <a:pt x="106594" y="3439"/>
                </a:lnTo>
                <a:lnTo>
                  <a:pt x="108223" y="17192"/>
                </a:lnTo>
                <a:lnTo>
                  <a:pt x="160525" y="12306"/>
                </a:lnTo>
                <a:lnTo>
                  <a:pt x="162878" y="37643"/>
                </a:lnTo>
                <a:lnTo>
                  <a:pt x="150933" y="38729"/>
                </a:lnTo>
                <a:lnTo>
                  <a:pt x="160344" y="55740"/>
                </a:lnTo>
                <a:cubicBezTo>
                  <a:pt x="157569" y="57550"/>
                  <a:pt x="153406" y="60023"/>
                  <a:pt x="147857" y="63160"/>
                </a:cubicBezTo>
                <a:lnTo>
                  <a:pt x="163240" y="81258"/>
                </a:lnTo>
                <a:cubicBezTo>
                  <a:pt x="162516" y="82826"/>
                  <a:pt x="161671" y="84395"/>
                  <a:pt x="160706" y="85963"/>
                </a:cubicBezTo>
                <a:cubicBezTo>
                  <a:pt x="159741" y="87531"/>
                  <a:pt x="158474" y="89402"/>
                  <a:pt x="156905" y="91573"/>
                </a:cubicBezTo>
                <a:cubicBezTo>
                  <a:pt x="156181" y="92538"/>
                  <a:pt x="155036" y="93986"/>
                  <a:pt x="153467" y="95917"/>
                </a:cubicBezTo>
                <a:lnTo>
                  <a:pt x="164688" y="95917"/>
                </a:lnTo>
                <a:lnTo>
                  <a:pt x="164688" y="122882"/>
                </a:lnTo>
                <a:lnTo>
                  <a:pt x="135188" y="122882"/>
                </a:lnTo>
                <a:lnTo>
                  <a:pt x="135189" y="137903"/>
                </a:lnTo>
                <a:cubicBezTo>
                  <a:pt x="135188" y="139954"/>
                  <a:pt x="135339" y="141492"/>
                  <a:pt x="135641" y="142518"/>
                </a:cubicBezTo>
                <a:cubicBezTo>
                  <a:pt x="135943" y="143543"/>
                  <a:pt x="136817" y="144056"/>
                  <a:pt x="138265" y="144056"/>
                </a:cubicBezTo>
                <a:lnTo>
                  <a:pt x="143332" y="144056"/>
                </a:lnTo>
                <a:cubicBezTo>
                  <a:pt x="145021" y="144056"/>
                  <a:pt x="146077" y="143694"/>
                  <a:pt x="146500" y="142970"/>
                </a:cubicBezTo>
                <a:cubicBezTo>
                  <a:pt x="146921" y="142246"/>
                  <a:pt x="147374" y="140256"/>
                  <a:pt x="147857" y="136998"/>
                </a:cubicBezTo>
                <a:cubicBezTo>
                  <a:pt x="148340" y="133620"/>
                  <a:pt x="148581" y="131146"/>
                  <a:pt x="148581" y="129578"/>
                </a:cubicBezTo>
                <a:lnTo>
                  <a:pt x="167945" y="138084"/>
                </a:lnTo>
                <a:cubicBezTo>
                  <a:pt x="167704" y="140617"/>
                  <a:pt x="167161" y="144659"/>
                  <a:pt x="166316" y="150209"/>
                </a:cubicBezTo>
                <a:cubicBezTo>
                  <a:pt x="165472" y="155397"/>
                  <a:pt x="164326" y="159318"/>
                  <a:pt x="162878" y="161972"/>
                </a:cubicBezTo>
                <a:cubicBezTo>
                  <a:pt x="161430" y="164627"/>
                  <a:pt x="159379" y="166497"/>
                  <a:pt x="156725" y="167583"/>
                </a:cubicBezTo>
                <a:close/>
              </a:path>
            </a:pathLst>
          </a:custGeom>
          <a:noFill/>
          <a:ln>
            <a:noFill/>
          </a:ln>
          <a:effectLst>
            <a:glow>
              <a:srgbClr val="000000"/>
            </a:glow>
          </a:effectLst>
        </p:spPr>
        <p:txBody>
          <a:bodyPr rot="0" spcFirstLastPara="0" vertOverflow="overflow" horzOverflow="overflow" vert="horz" wrap="square" lIns="51304" tIns="25652" rIns="51304" bIns="25652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786" dirty="0"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</a:endParaRPr>
          </a:p>
        </p:txBody>
      </p:sp>
      <p:sp>
        <p:nvSpPr>
          <p:cNvPr id="56" name="PA-文本框 560">
            <a:extLst>
              <a:ext uri="{FF2B5EF4-FFF2-40B4-BE49-F238E27FC236}">
                <a16:creationId xmlns:a16="http://schemas.microsoft.com/office/drawing/2014/main" id="{857925AF-CBC0-4FC8-AB05-1261D07080F9}"/>
              </a:ext>
            </a:extLst>
          </p:cNvPr>
          <p:cNvSpPr txBox="1">
            <a:spLocks noChangeAspect="1"/>
          </p:cNvSpPr>
          <p:nvPr>
            <p:custDataLst>
              <p:tags r:id="rId54"/>
            </p:custDataLst>
          </p:nvPr>
        </p:nvSpPr>
        <p:spPr>
          <a:xfrm>
            <a:off x="9628024" y="1731208"/>
            <a:ext cx="193236" cy="195340"/>
          </a:xfrm>
          <a:custGeom>
            <a:avLst/>
            <a:gdLst/>
            <a:ahLst/>
            <a:cxnLst/>
            <a:rect l="l" t="t" r="r" b="b"/>
            <a:pathLst>
              <a:path w="167583" h="168307">
                <a:moveTo>
                  <a:pt x="44430" y="158806"/>
                </a:moveTo>
                <a:cubicBezTo>
                  <a:pt x="43042" y="161641"/>
                  <a:pt x="40690" y="163601"/>
                  <a:pt x="37372" y="164688"/>
                </a:cubicBezTo>
                <a:cubicBezTo>
                  <a:pt x="34054" y="165774"/>
                  <a:pt x="28594" y="166678"/>
                  <a:pt x="20994" y="167402"/>
                </a:cubicBezTo>
                <a:lnTo>
                  <a:pt x="11945" y="168307"/>
                </a:lnTo>
                <a:lnTo>
                  <a:pt x="3982" y="139532"/>
                </a:lnTo>
                <a:lnTo>
                  <a:pt x="10316" y="138627"/>
                </a:lnTo>
                <a:cubicBezTo>
                  <a:pt x="13936" y="138144"/>
                  <a:pt x="16379" y="137421"/>
                  <a:pt x="17645" y="136456"/>
                </a:cubicBezTo>
                <a:cubicBezTo>
                  <a:pt x="18912" y="135490"/>
                  <a:pt x="19546" y="133439"/>
                  <a:pt x="19546" y="130303"/>
                </a:cubicBezTo>
                <a:lnTo>
                  <a:pt x="19546" y="109309"/>
                </a:lnTo>
                <a:lnTo>
                  <a:pt x="2172" y="113472"/>
                </a:lnTo>
                <a:lnTo>
                  <a:pt x="0" y="83611"/>
                </a:lnTo>
                <a:cubicBezTo>
                  <a:pt x="3982" y="82766"/>
                  <a:pt x="8507" y="81861"/>
                  <a:pt x="13574" y="80896"/>
                </a:cubicBezTo>
                <a:cubicBezTo>
                  <a:pt x="14901" y="80534"/>
                  <a:pt x="16892" y="80112"/>
                  <a:pt x="19546" y="79629"/>
                </a:cubicBezTo>
                <a:lnTo>
                  <a:pt x="19546" y="55017"/>
                </a:lnTo>
                <a:lnTo>
                  <a:pt x="5611" y="55017"/>
                </a:lnTo>
                <a:lnTo>
                  <a:pt x="5611" y="26604"/>
                </a:lnTo>
                <a:lnTo>
                  <a:pt x="19546" y="26604"/>
                </a:lnTo>
                <a:lnTo>
                  <a:pt x="19546" y="0"/>
                </a:lnTo>
                <a:lnTo>
                  <a:pt x="46511" y="724"/>
                </a:lnTo>
                <a:lnTo>
                  <a:pt x="46511" y="26604"/>
                </a:lnTo>
                <a:lnTo>
                  <a:pt x="55560" y="26604"/>
                </a:lnTo>
                <a:lnTo>
                  <a:pt x="55560" y="55017"/>
                </a:lnTo>
                <a:lnTo>
                  <a:pt x="46511" y="55017"/>
                </a:lnTo>
                <a:lnTo>
                  <a:pt x="46511" y="73838"/>
                </a:lnTo>
                <a:lnTo>
                  <a:pt x="55922" y="71486"/>
                </a:lnTo>
                <a:lnTo>
                  <a:pt x="56103" y="88497"/>
                </a:lnTo>
                <a:lnTo>
                  <a:pt x="56103" y="100985"/>
                </a:lnTo>
                <a:cubicBezTo>
                  <a:pt x="55258" y="101105"/>
                  <a:pt x="53871" y="101407"/>
                  <a:pt x="51940" y="101889"/>
                </a:cubicBezTo>
                <a:cubicBezTo>
                  <a:pt x="51337" y="102010"/>
                  <a:pt x="50583" y="102191"/>
                  <a:pt x="49678" y="102432"/>
                </a:cubicBezTo>
                <a:cubicBezTo>
                  <a:pt x="48773" y="102673"/>
                  <a:pt x="47717" y="102915"/>
                  <a:pt x="46511" y="103156"/>
                </a:cubicBezTo>
                <a:lnTo>
                  <a:pt x="46511" y="145142"/>
                </a:lnTo>
                <a:cubicBezTo>
                  <a:pt x="46511" y="151416"/>
                  <a:pt x="45817" y="155971"/>
                  <a:pt x="44430" y="158806"/>
                </a:cubicBezTo>
                <a:close/>
                <a:moveTo>
                  <a:pt x="105147" y="167040"/>
                </a:moveTo>
                <a:lnTo>
                  <a:pt x="79811" y="167040"/>
                </a:lnTo>
                <a:lnTo>
                  <a:pt x="79810" y="137903"/>
                </a:lnTo>
                <a:lnTo>
                  <a:pt x="56465" y="137903"/>
                </a:lnTo>
                <a:lnTo>
                  <a:pt x="56465" y="108766"/>
                </a:lnTo>
                <a:lnTo>
                  <a:pt x="79811" y="108766"/>
                </a:lnTo>
                <a:lnTo>
                  <a:pt x="79810" y="93202"/>
                </a:lnTo>
                <a:lnTo>
                  <a:pt x="62075" y="93202"/>
                </a:lnTo>
                <a:lnTo>
                  <a:pt x="62075" y="66237"/>
                </a:lnTo>
                <a:lnTo>
                  <a:pt x="79810" y="66238"/>
                </a:lnTo>
                <a:lnTo>
                  <a:pt x="79810" y="50673"/>
                </a:lnTo>
                <a:lnTo>
                  <a:pt x="61713" y="50674"/>
                </a:lnTo>
                <a:lnTo>
                  <a:pt x="61713" y="21898"/>
                </a:lnTo>
                <a:lnTo>
                  <a:pt x="79811" y="21898"/>
                </a:lnTo>
                <a:lnTo>
                  <a:pt x="79810" y="543"/>
                </a:lnTo>
                <a:lnTo>
                  <a:pt x="105147" y="1267"/>
                </a:lnTo>
                <a:close/>
                <a:moveTo>
                  <a:pt x="167583" y="137903"/>
                </a:moveTo>
                <a:lnTo>
                  <a:pt x="140799" y="137903"/>
                </a:lnTo>
                <a:lnTo>
                  <a:pt x="140799" y="167040"/>
                </a:lnTo>
                <a:lnTo>
                  <a:pt x="115463" y="167040"/>
                </a:lnTo>
                <a:lnTo>
                  <a:pt x="115463" y="543"/>
                </a:lnTo>
                <a:lnTo>
                  <a:pt x="140799" y="1267"/>
                </a:lnTo>
                <a:lnTo>
                  <a:pt x="140799" y="21536"/>
                </a:lnTo>
                <a:lnTo>
                  <a:pt x="162878" y="21536"/>
                </a:lnTo>
                <a:lnTo>
                  <a:pt x="162878" y="50311"/>
                </a:lnTo>
                <a:lnTo>
                  <a:pt x="140799" y="50311"/>
                </a:lnTo>
                <a:lnTo>
                  <a:pt x="140799" y="66237"/>
                </a:lnTo>
                <a:lnTo>
                  <a:pt x="160163" y="66237"/>
                </a:lnTo>
                <a:lnTo>
                  <a:pt x="160163" y="93203"/>
                </a:lnTo>
                <a:lnTo>
                  <a:pt x="140799" y="93203"/>
                </a:lnTo>
                <a:lnTo>
                  <a:pt x="140799" y="108766"/>
                </a:lnTo>
                <a:lnTo>
                  <a:pt x="167583" y="108766"/>
                </a:lnTo>
                <a:close/>
              </a:path>
            </a:pathLst>
          </a:custGeom>
          <a:noFill/>
          <a:ln>
            <a:noFill/>
          </a:ln>
          <a:effectLst>
            <a:glow>
              <a:srgbClr val="000000"/>
            </a:glow>
          </a:effectLst>
        </p:spPr>
        <p:txBody>
          <a:bodyPr rot="0" spcFirstLastPara="0" vertOverflow="overflow" horzOverflow="overflow" vert="horz" wrap="square" lIns="51304" tIns="25652" rIns="51304" bIns="25652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786" dirty="0"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</a:endParaRPr>
          </a:p>
        </p:txBody>
      </p:sp>
      <p:sp>
        <p:nvSpPr>
          <p:cNvPr id="57" name="PA-文本框 563">
            <a:extLst>
              <a:ext uri="{FF2B5EF4-FFF2-40B4-BE49-F238E27FC236}">
                <a16:creationId xmlns:a16="http://schemas.microsoft.com/office/drawing/2014/main" id="{54E133F2-FD2E-43D8-9568-D64E2001B2B2}"/>
              </a:ext>
            </a:extLst>
          </p:cNvPr>
          <p:cNvSpPr txBox="1">
            <a:spLocks noChangeAspect="1"/>
          </p:cNvSpPr>
          <p:nvPr>
            <p:custDataLst>
              <p:tags r:id="rId55"/>
            </p:custDataLst>
          </p:nvPr>
        </p:nvSpPr>
        <p:spPr>
          <a:xfrm>
            <a:off x="10028978" y="1731208"/>
            <a:ext cx="193236" cy="195340"/>
          </a:xfrm>
          <a:custGeom>
            <a:avLst/>
            <a:gdLst/>
            <a:ahLst/>
            <a:cxnLst/>
            <a:rect l="l" t="t" r="r" b="b"/>
            <a:pathLst>
              <a:path w="171383" h="170298">
                <a:moveTo>
                  <a:pt x="133740" y="154191"/>
                </a:moveTo>
                <a:cubicBezTo>
                  <a:pt x="131327" y="157811"/>
                  <a:pt x="127829" y="160495"/>
                  <a:pt x="123244" y="162245"/>
                </a:cubicBezTo>
                <a:cubicBezTo>
                  <a:pt x="118659" y="163994"/>
                  <a:pt x="112446" y="165291"/>
                  <a:pt x="104603" y="166136"/>
                </a:cubicBezTo>
                <a:lnTo>
                  <a:pt x="89945" y="167764"/>
                </a:lnTo>
                <a:lnTo>
                  <a:pt x="81076" y="137903"/>
                </a:lnTo>
                <a:lnTo>
                  <a:pt x="93021" y="137179"/>
                </a:lnTo>
                <a:cubicBezTo>
                  <a:pt x="97244" y="136817"/>
                  <a:pt x="100441" y="136275"/>
                  <a:pt x="102612" y="135551"/>
                </a:cubicBezTo>
                <a:cubicBezTo>
                  <a:pt x="104785" y="134827"/>
                  <a:pt x="106383" y="133560"/>
                  <a:pt x="107409" y="131750"/>
                </a:cubicBezTo>
                <a:cubicBezTo>
                  <a:pt x="108434" y="129941"/>
                  <a:pt x="109188" y="127226"/>
                  <a:pt x="109671" y="123606"/>
                </a:cubicBezTo>
                <a:cubicBezTo>
                  <a:pt x="110515" y="111904"/>
                  <a:pt x="111239" y="99597"/>
                  <a:pt x="111842" y="86687"/>
                </a:cubicBezTo>
                <a:lnTo>
                  <a:pt x="76733" y="86688"/>
                </a:lnTo>
                <a:cubicBezTo>
                  <a:pt x="76733" y="88135"/>
                  <a:pt x="76613" y="90066"/>
                  <a:pt x="76371" y="92478"/>
                </a:cubicBezTo>
                <a:cubicBezTo>
                  <a:pt x="75406" y="104544"/>
                  <a:pt x="73445" y="114769"/>
                  <a:pt x="70490" y="123154"/>
                </a:cubicBezTo>
                <a:cubicBezTo>
                  <a:pt x="67534" y="131539"/>
                  <a:pt x="62889" y="139381"/>
                  <a:pt x="56554" y="146681"/>
                </a:cubicBezTo>
                <a:cubicBezTo>
                  <a:pt x="50220" y="153980"/>
                  <a:pt x="41322" y="161852"/>
                  <a:pt x="29861" y="170298"/>
                </a:cubicBezTo>
                <a:lnTo>
                  <a:pt x="5610" y="147857"/>
                </a:lnTo>
                <a:cubicBezTo>
                  <a:pt x="15744" y="141704"/>
                  <a:pt x="23587" y="136094"/>
                  <a:pt x="29137" y="131026"/>
                </a:cubicBezTo>
                <a:cubicBezTo>
                  <a:pt x="34687" y="125959"/>
                  <a:pt x="38819" y="120409"/>
                  <a:pt x="41534" y="114377"/>
                </a:cubicBezTo>
                <a:cubicBezTo>
                  <a:pt x="44248" y="108344"/>
                  <a:pt x="46088" y="100864"/>
                  <a:pt x="47053" y="91936"/>
                </a:cubicBezTo>
                <a:cubicBezTo>
                  <a:pt x="47294" y="89764"/>
                  <a:pt x="47415" y="88015"/>
                  <a:pt x="47415" y="86688"/>
                </a:cubicBezTo>
                <a:lnTo>
                  <a:pt x="34566" y="86688"/>
                </a:lnTo>
                <a:lnTo>
                  <a:pt x="34566" y="73476"/>
                </a:lnTo>
                <a:cubicBezTo>
                  <a:pt x="30343" y="77458"/>
                  <a:pt x="24310" y="82887"/>
                  <a:pt x="16468" y="89764"/>
                </a:cubicBezTo>
                <a:lnTo>
                  <a:pt x="0" y="64608"/>
                </a:lnTo>
                <a:cubicBezTo>
                  <a:pt x="12306" y="54595"/>
                  <a:pt x="22441" y="44490"/>
                  <a:pt x="30403" y="34295"/>
                </a:cubicBezTo>
                <a:cubicBezTo>
                  <a:pt x="38366" y="24100"/>
                  <a:pt x="44821" y="12669"/>
                  <a:pt x="49768" y="0"/>
                </a:cubicBezTo>
                <a:lnTo>
                  <a:pt x="77638" y="7421"/>
                </a:lnTo>
                <a:cubicBezTo>
                  <a:pt x="73536" y="18158"/>
                  <a:pt x="69253" y="27539"/>
                  <a:pt x="64789" y="35562"/>
                </a:cubicBezTo>
                <a:cubicBezTo>
                  <a:pt x="60325" y="43585"/>
                  <a:pt x="55016" y="51217"/>
                  <a:pt x="48863" y="58455"/>
                </a:cubicBezTo>
                <a:lnTo>
                  <a:pt x="124149" y="58455"/>
                </a:lnTo>
                <a:cubicBezTo>
                  <a:pt x="118116" y="50975"/>
                  <a:pt x="112777" y="43133"/>
                  <a:pt x="108132" y="34929"/>
                </a:cubicBezTo>
                <a:cubicBezTo>
                  <a:pt x="103487" y="26724"/>
                  <a:pt x="99235" y="17676"/>
                  <a:pt x="95374" y="7783"/>
                </a:cubicBezTo>
                <a:lnTo>
                  <a:pt x="122520" y="1"/>
                </a:lnTo>
                <a:cubicBezTo>
                  <a:pt x="127104" y="12307"/>
                  <a:pt x="133077" y="23045"/>
                  <a:pt x="140436" y="32214"/>
                </a:cubicBezTo>
                <a:cubicBezTo>
                  <a:pt x="147796" y="41384"/>
                  <a:pt x="158111" y="51397"/>
                  <a:pt x="171383" y="62256"/>
                </a:cubicBezTo>
                <a:lnTo>
                  <a:pt x="155096" y="90126"/>
                </a:lnTo>
                <a:cubicBezTo>
                  <a:pt x="152079" y="87472"/>
                  <a:pt x="147796" y="83490"/>
                  <a:pt x="142246" y="78182"/>
                </a:cubicBezTo>
                <a:cubicBezTo>
                  <a:pt x="140678" y="105086"/>
                  <a:pt x="139290" y="125416"/>
                  <a:pt x="138084" y="139170"/>
                </a:cubicBezTo>
                <a:cubicBezTo>
                  <a:pt x="137601" y="145565"/>
                  <a:pt x="136153" y="150572"/>
                  <a:pt x="133740" y="154191"/>
                </a:cubicBezTo>
                <a:close/>
              </a:path>
            </a:pathLst>
          </a:custGeom>
          <a:noFill/>
          <a:ln>
            <a:noFill/>
          </a:ln>
          <a:effectLst>
            <a:glow>
              <a:srgbClr val="000000"/>
            </a:glow>
          </a:effectLst>
        </p:spPr>
        <p:txBody>
          <a:bodyPr rot="0" spcFirstLastPara="0" vertOverflow="overflow" horzOverflow="overflow" vert="horz" wrap="square" lIns="51304" tIns="25652" rIns="51304" bIns="25652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786" dirty="0"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</a:endParaRPr>
          </a:p>
        </p:txBody>
      </p:sp>
      <p:sp>
        <p:nvSpPr>
          <p:cNvPr id="58" name="PA-文本框 566">
            <a:extLst>
              <a:ext uri="{FF2B5EF4-FFF2-40B4-BE49-F238E27FC236}">
                <a16:creationId xmlns:a16="http://schemas.microsoft.com/office/drawing/2014/main" id="{1F8EC656-E970-489F-AB05-52205297B342}"/>
              </a:ext>
            </a:extLst>
          </p:cNvPr>
          <p:cNvSpPr txBox="1">
            <a:spLocks noChangeAspect="1"/>
          </p:cNvSpPr>
          <p:nvPr>
            <p:custDataLst>
              <p:tags r:id="rId56"/>
            </p:custDataLst>
          </p:nvPr>
        </p:nvSpPr>
        <p:spPr>
          <a:xfrm>
            <a:off x="10429931" y="1731208"/>
            <a:ext cx="193236" cy="195340"/>
          </a:xfrm>
          <a:custGeom>
            <a:avLst/>
            <a:gdLst/>
            <a:ahLst/>
            <a:cxnLst/>
            <a:rect l="l" t="t" r="r" b="b"/>
            <a:pathLst>
              <a:path w="166135" h="167944">
                <a:moveTo>
                  <a:pt x="153105" y="145956"/>
                </a:moveTo>
                <a:cubicBezTo>
                  <a:pt x="151657" y="149153"/>
                  <a:pt x="149335" y="151416"/>
                  <a:pt x="146137" y="152742"/>
                </a:cubicBezTo>
                <a:cubicBezTo>
                  <a:pt x="142941" y="154070"/>
                  <a:pt x="138084" y="155096"/>
                  <a:pt x="131569" y="155819"/>
                </a:cubicBezTo>
                <a:lnTo>
                  <a:pt x="121435" y="156905"/>
                </a:lnTo>
                <a:lnTo>
                  <a:pt x="112929" y="130664"/>
                </a:lnTo>
                <a:lnTo>
                  <a:pt x="120168" y="129939"/>
                </a:lnTo>
                <a:cubicBezTo>
                  <a:pt x="122701" y="129698"/>
                  <a:pt x="124391" y="129035"/>
                  <a:pt x="125235" y="127949"/>
                </a:cubicBezTo>
                <a:cubicBezTo>
                  <a:pt x="126080" y="126863"/>
                  <a:pt x="126502" y="124812"/>
                  <a:pt x="126502" y="121796"/>
                </a:cubicBezTo>
                <a:lnTo>
                  <a:pt x="126502" y="93202"/>
                </a:lnTo>
                <a:lnTo>
                  <a:pt x="104785" y="93202"/>
                </a:lnTo>
                <a:lnTo>
                  <a:pt x="104785" y="167944"/>
                </a:lnTo>
                <a:lnTo>
                  <a:pt x="75648" y="167944"/>
                </a:lnTo>
                <a:lnTo>
                  <a:pt x="75648" y="93202"/>
                </a:lnTo>
                <a:lnTo>
                  <a:pt x="53931" y="93202"/>
                </a:lnTo>
                <a:lnTo>
                  <a:pt x="53931" y="155638"/>
                </a:lnTo>
                <a:lnTo>
                  <a:pt x="25156" y="155638"/>
                </a:lnTo>
                <a:lnTo>
                  <a:pt x="25156" y="104241"/>
                </a:lnTo>
                <a:cubicBezTo>
                  <a:pt x="19606" y="108826"/>
                  <a:pt x="14297" y="112989"/>
                  <a:pt x="9230" y="116729"/>
                </a:cubicBezTo>
                <a:lnTo>
                  <a:pt x="0" y="84153"/>
                </a:lnTo>
                <a:cubicBezTo>
                  <a:pt x="9290" y="77759"/>
                  <a:pt x="17223" y="71364"/>
                  <a:pt x="23798" y="64970"/>
                </a:cubicBezTo>
                <a:cubicBezTo>
                  <a:pt x="30374" y="58575"/>
                  <a:pt x="36135" y="51638"/>
                  <a:pt x="41081" y="44158"/>
                </a:cubicBezTo>
                <a:lnTo>
                  <a:pt x="6877" y="44157"/>
                </a:lnTo>
                <a:lnTo>
                  <a:pt x="6877" y="15201"/>
                </a:lnTo>
                <a:lnTo>
                  <a:pt x="55379" y="15202"/>
                </a:lnTo>
                <a:cubicBezTo>
                  <a:pt x="57430" y="9772"/>
                  <a:pt x="59179" y="4705"/>
                  <a:pt x="60627" y="0"/>
                </a:cubicBezTo>
                <a:lnTo>
                  <a:pt x="92479" y="1267"/>
                </a:lnTo>
                <a:cubicBezTo>
                  <a:pt x="91875" y="3438"/>
                  <a:pt x="90367" y="8083"/>
                  <a:pt x="87954" y="15202"/>
                </a:cubicBezTo>
                <a:lnTo>
                  <a:pt x="166135" y="15201"/>
                </a:lnTo>
                <a:lnTo>
                  <a:pt x="166135" y="44158"/>
                </a:lnTo>
                <a:lnTo>
                  <a:pt x="75829" y="44157"/>
                </a:lnTo>
                <a:cubicBezTo>
                  <a:pt x="72571" y="50793"/>
                  <a:pt x="68650" y="57309"/>
                  <a:pt x="64066" y="63703"/>
                </a:cubicBezTo>
                <a:lnTo>
                  <a:pt x="78181" y="63703"/>
                </a:lnTo>
                <a:lnTo>
                  <a:pt x="78181" y="49949"/>
                </a:lnTo>
                <a:lnTo>
                  <a:pt x="104785" y="50673"/>
                </a:lnTo>
                <a:lnTo>
                  <a:pt x="104785" y="63703"/>
                </a:lnTo>
                <a:lnTo>
                  <a:pt x="155277" y="63703"/>
                </a:lnTo>
                <a:lnTo>
                  <a:pt x="155277" y="131206"/>
                </a:lnTo>
                <a:cubicBezTo>
                  <a:pt x="155277" y="137842"/>
                  <a:pt x="154553" y="142759"/>
                  <a:pt x="153105" y="145956"/>
                </a:cubicBezTo>
                <a:close/>
              </a:path>
            </a:pathLst>
          </a:custGeom>
          <a:noFill/>
          <a:ln>
            <a:noFill/>
          </a:ln>
          <a:effectLst>
            <a:glow>
              <a:srgbClr val="000000"/>
            </a:glow>
          </a:effectLst>
        </p:spPr>
        <p:txBody>
          <a:bodyPr rot="0" spcFirstLastPara="0" vertOverflow="overflow" horzOverflow="overflow" vert="horz" wrap="square" lIns="51304" tIns="25652" rIns="51304" bIns="25652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786" dirty="0"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</a:endParaRPr>
          </a:p>
        </p:txBody>
      </p:sp>
      <p:sp>
        <p:nvSpPr>
          <p:cNvPr id="59" name="PA-文本框 569">
            <a:extLst>
              <a:ext uri="{FF2B5EF4-FFF2-40B4-BE49-F238E27FC236}">
                <a16:creationId xmlns:a16="http://schemas.microsoft.com/office/drawing/2014/main" id="{CB20670B-3F45-464E-AF07-3E84BA059C04}"/>
              </a:ext>
            </a:extLst>
          </p:cNvPr>
          <p:cNvSpPr txBox="1">
            <a:spLocks noChangeAspect="1"/>
          </p:cNvSpPr>
          <p:nvPr>
            <p:custDataLst>
              <p:tags r:id="rId57"/>
            </p:custDataLst>
          </p:nvPr>
        </p:nvSpPr>
        <p:spPr>
          <a:xfrm>
            <a:off x="10830885" y="1731208"/>
            <a:ext cx="193236" cy="195340"/>
          </a:xfrm>
          <a:custGeom>
            <a:avLst/>
            <a:gdLst/>
            <a:ahLst/>
            <a:cxnLst/>
            <a:rect l="l" t="t" r="r" b="b"/>
            <a:pathLst>
              <a:path w="167944" h="172288">
                <a:moveTo>
                  <a:pt x="146951" y="39090"/>
                </a:moveTo>
                <a:lnTo>
                  <a:pt x="112385" y="42167"/>
                </a:lnTo>
                <a:cubicBezTo>
                  <a:pt x="113470" y="46631"/>
                  <a:pt x="114375" y="50130"/>
                  <a:pt x="115099" y="52663"/>
                </a:cubicBezTo>
                <a:lnTo>
                  <a:pt x="115461" y="52663"/>
                </a:lnTo>
                <a:cubicBezTo>
                  <a:pt x="129819" y="47717"/>
                  <a:pt x="140315" y="43193"/>
                  <a:pt x="146951" y="39090"/>
                </a:cubicBezTo>
                <a:close/>
                <a:moveTo>
                  <a:pt x="147675" y="63160"/>
                </a:moveTo>
                <a:cubicBezTo>
                  <a:pt x="139833" y="67262"/>
                  <a:pt x="131990" y="70882"/>
                  <a:pt x="124148" y="74019"/>
                </a:cubicBezTo>
                <a:lnTo>
                  <a:pt x="124329" y="74380"/>
                </a:lnTo>
                <a:cubicBezTo>
                  <a:pt x="126018" y="77276"/>
                  <a:pt x="127587" y="79297"/>
                  <a:pt x="129034" y="80443"/>
                </a:cubicBezTo>
                <a:cubicBezTo>
                  <a:pt x="130482" y="81589"/>
                  <a:pt x="131930" y="82162"/>
                  <a:pt x="133378" y="82162"/>
                </a:cubicBezTo>
                <a:cubicBezTo>
                  <a:pt x="136032" y="82162"/>
                  <a:pt x="139049" y="79387"/>
                  <a:pt x="142426" y="73837"/>
                </a:cubicBezTo>
                <a:cubicBezTo>
                  <a:pt x="144116" y="71062"/>
                  <a:pt x="145865" y="67503"/>
                  <a:pt x="147675" y="63160"/>
                </a:cubicBezTo>
                <a:close/>
                <a:moveTo>
                  <a:pt x="162877" y="161972"/>
                </a:moveTo>
                <a:cubicBezTo>
                  <a:pt x="161429" y="164627"/>
                  <a:pt x="159378" y="166497"/>
                  <a:pt x="156724" y="167583"/>
                </a:cubicBezTo>
                <a:cubicBezTo>
                  <a:pt x="154069" y="168668"/>
                  <a:pt x="150329" y="169211"/>
                  <a:pt x="145503" y="169211"/>
                </a:cubicBezTo>
                <a:cubicBezTo>
                  <a:pt x="144417" y="169211"/>
                  <a:pt x="142065" y="169241"/>
                  <a:pt x="138445" y="169302"/>
                </a:cubicBezTo>
                <a:cubicBezTo>
                  <a:pt x="134825" y="169362"/>
                  <a:pt x="131930" y="169332"/>
                  <a:pt x="129758" y="169211"/>
                </a:cubicBezTo>
                <a:cubicBezTo>
                  <a:pt x="124812" y="169091"/>
                  <a:pt x="120438" y="167462"/>
                  <a:pt x="116638" y="164325"/>
                </a:cubicBezTo>
                <a:cubicBezTo>
                  <a:pt x="112837" y="161188"/>
                  <a:pt x="110937" y="156302"/>
                  <a:pt x="110937" y="149666"/>
                </a:cubicBezTo>
                <a:lnTo>
                  <a:pt x="110937" y="122882"/>
                </a:lnTo>
                <a:lnTo>
                  <a:pt x="102431" y="122882"/>
                </a:lnTo>
                <a:cubicBezTo>
                  <a:pt x="101466" y="131327"/>
                  <a:pt x="100109" y="138144"/>
                  <a:pt x="98360" y="143332"/>
                </a:cubicBezTo>
                <a:cubicBezTo>
                  <a:pt x="96610" y="148520"/>
                  <a:pt x="93895" y="153285"/>
                  <a:pt x="90215" y="157629"/>
                </a:cubicBezTo>
                <a:cubicBezTo>
                  <a:pt x="86535" y="161972"/>
                  <a:pt x="81197" y="166858"/>
                  <a:pt x="74199" y="172288"/>
                </a:cubicBezTo>
                <a:lnTo>
                  <a:pt x="57911" y="158353"/>
                </a:lnTo>
                <a:lnTo>
                  <a:pt x="32213" y="161972"/>
                </a:lnTo>
                <a:lnTo>
                  <a:pt x="2895" y="166135"/>
                </a:lnTo>
                <a:lnTo>
                  <a:pt x="0" y="136998"/>
                </a:lnTo>
                <a:cubicBezTo>
                  <a:pt x="17856" y="134826"/>
                  <a:pt x="38547" y="132172"/>
                  <a:pt x="62074" y="129035"/>
                </a:cubicBezTo>
                <a:lnTo>
                  <a:pt x="62617" y="147856"/>
                </a:lnTo>
                <a:cubicBezTo>
                  <a:pt x="67563" y="144478"/>
                  <a:pt x="71092" y="140949"/>
                  <a:pt x="73204" y="137269"/>
                </a:cubicBezTo>
                <a:cubicBezTo>
                  <a:pt x="75315" y="133589"/>
                  <a:pt x="76733" y="128794"/>
                  <a:pt x="77457" y="122882"/>
                </a:cubicBezTo>
                <a:lnTo>
                  <a:pt x="66236" y="122882"/>
                </a:lnTo>
                <a:lnTo>
                  <a:pt x="66236" y="95916"/>
                </a:lnTo>
                <a:lnTo>
                  <a:pt x="105870" y="95917"/>
                </a:lnTo>
                <a:cubicBezTo>
                  <a:pt x="103819" y="93383"/>
                  <a:pt x="101828" y="90065"/>
                  <a:pt x="99898" y="85963"/>
                </a:cubicBezTo>
                <a:lnTo>
                  <a:pt x="98269" y="82524"/>
                </a:lnTo>
                <a:cubicBezTo>
                  <a:pt x="88737" y="85178"/>
                  <a:pt x="79508" y="87471"/>
                  <a:pt x="70579" y="89401"/>
                </a:cubicBezTo>
                <a:lnTo>
                  <a:pt x="61169" y="63703"/>
                </a:lnTo>
                <a:cubicBezTo>
                  <a:pt x="73113" y="61531"/>
                  <a:pt x="82584" y="59601"/>
                  <a:pt x="89582" y="57912"/>
                </a:cubicBezTo>
                <a:cubicBezTo>
                  <a:pt x="88617" y="54171"/>
                  <a:pt x="87531" y="49707"/>
                  <a:pt x="86324" y="44520"/>
                </a:cubicBezTo>
                <a:lnTo>
                  <a:pt x="68589" y="46148"/>
                </a:lnTo>
                <a:cubicBezTo>
                  <a:pt x="64728" y="53991"/>
                  <a:pt x="60234" y="62376"/>
                  <a:pt x="55106" y="71304"/>
                </a:cubicBezTo>
                <a:cubicBezTo>
                  <a:pt x="49978" y="80232"/>
                  <a:pt x="45605" y="87350"/>
                  <a:pt x="41985" y="92659"/>
                </a:cubicBezTo>
                <a:cubicBezTo>
                  <a:pt x="46088" y="92176"/>
                  <a:pt x="49919" y="91543"/>
                  <a:pt x="53477" y="90759"/>
                </a:cubicBezTo>
                <a:cubicBezTo>
                  <a:pt x="57037" y="89974"/>
                  <a:pt x="59118" y="89522"/>
                  <a:pt x="59721" y="89401"/>
                </a:cubicBezTo>
                <a:lnTo>
                  <a:pt x="59721" y="115824"/>
                </a:lnTo>
                <a:lnTo>
                  <a:pt x="40719" y="118719"/>
                </a:lnTo>
                <a:lnTo>
                  <a:pt x="28774" y="120529"/>
                </a:lnTo>
                <a:cubicBezTo>
                  <a:pt x="24190" y="121253"/>
                  <a:pt x="18580" y="122339"/>
                  <a:pt x="11944" y="123787"/>
                </a:cubicBezTo>
                <a:lnTo>
                  <a:pt x="5790" y="95916"/>
                </a:lnTo>
                <a:cubicBezTo>
                  <a:pt x="9290" y="94951"/>
                  <a:pt x="12034" y="93775"/>
                  <a:pt x="14025" y="92388"/>
                </a:cubicBezTo>
                <a:cubicBezTo>
                  <a:pt x="16015" y="91000"/>
                  <a:pt x="18037" y="88919"/>
                  <a:pt x="20087" y="86144"/>
                </a:cubicBezTo>
                <a:cubicBezTo>
                  <a:pt x="24190" y="79749"/>
                  <a:pt x="26904" y="75286"/>
                  <a:pt x="28231" y="72751"/>
                </a:cubicBezTo>
                <a:lnTo>
                  <a:pt x="19183" y="73657"/>
                </a:lnTo>
                <a:cubicBezTo>
                  <a:pt x="14115" y="74380"/>
                  <a:pt x="10435" y="74983"/>
                  <a:pt x="8143" y="75466"/>
                </a:cubicBezTo>
                <a:lnTo>
                  <a:pt x="2171" y="48682"/>
                </a:lnTo>
                <a:cubicBezTo>
                  <a:pt x="4222" y="47837"/>
                  <a:pt x="6002" y="46691"/>
                  <a:pt x="7510" y="45244"/>
                </a:cubicBezTo>
                <a:cubicBezTo>
                  <a:pt x="9018" y="43796"/>
                  <a:pt x="10797" y="41503"/>
                  <a:pt x="12848" y="38366"/>
                </a:cubicBezTo>
                <a:cubicBezTo>
                  <a:pt x="14779" y="35350"/>
                  <a:pt x="17614" y="29921"/>
                  <a:pt x="21355" y="22079"/>
                </a:cubicBezTo>
                <a:cubicBezTo>
                  <a:pt x="25095" y="14237"/>
                  <a:pt x="28232" y="6877"/>
                  <a:pt x="30765" y="0"/>
                </a:cubicBezTo>
                <a:lnTo>
                  <a:pt x="52301" y="10134"/>
                </a:lnTo>
                <a:cubicBezTo>
                  <a:pt x="49768" y="15564"/>
                  <a:pt x="46449" y="22199"/>
                  <a:pt x="42347" y="30041"/>
                </a:cubicBezTo>
                <a:cubicBezTo>
                  <a:pt x="38245" y="37884"/>
                  <a:pt x="34807" y="43976"/>
                  <a:pt x="32032" y="48320"/>
                </a:cubicBezTo>
                <a:lnTo>
                  <a:pt x="43433" y="47596"/>
                </a:lnTo>
                <a:cubicBezTo>
                  <a:pt x="47777" y="38909"/>
                  <a:pt x="50612" y="33118"/>
                  <a:pt x="51939" y="30222"/>
                </a:cubicBezTo>
                <a:lnTo>
                  <a:pt x="67322" y="38366"/>
                </a:lnTo>
                <a:lnTo>
                  <a:pt x="65693" y="21174"/>
                </a:lnTo>
                <a:lnTo>
                  <a:pt x="81981" y="19726"/>
                </a:lnTo>
                <a:lnTo>
                  <a:pt x="81257" y="14659"/>
                </a:lnTo>
                <a:lnTo>
                  <a:pt x="79628" y="3981"/>
                </a:lnTo>
                <a:lnTo>
                  <a:pt x="106594" y="3438"/>
                </a:lnTo>
                <a:lnTo>
                  <a:pt x="108222" y="17192"/>
                </a:lnTo>
                <a:lnTo>
                  <a:pt x="160524" y="12306"/>
                </a:lnTo>
                <a:lnTo>
                  <a:pt x="162877" y="37643"/>
                </a:lnTo>
                <a:lnTo>
                  <a:pt x="150932" y="38728"/>
                </a:lnTo>
                <a:lnTo>
                  <a:pt x="160343" y="55740"/>
                </a:lnTo>
                <a:cubicBezTo>
                  <a:pt x="157568" y="57550"/>
                  <a:pt x="153406" y="60023"/>
                  <a:pt x="147856" y="63160"/>
                </a:cubicBezTo>
                <a:lnTo>
                  <a:pt x="163239" y="81257"/>
                </a:lnTo>
                <a:cubicBezTo>
                  <a:pt x="162515" y="82826"/>
                  <a:pt x="161671" y="84395"/>
                  <a:pt x="160705" y="85963"/>
                </a:cubicBezTo>
                <a:cubicBezTo>
                  <a:pt x="159740" y="87531"/>
                  <a:pt x="158473" y="89402"/>
                  <a:pt x="156905" y="91573"/>
                </a:cubicBezTo>
                <a:cubicBezTo>
                  <a:pt x="156181" y="92538"/>
                  <a:pt x="155034" y="93986"/>
                  <a:pt x="153466" y="95916"/>
                </a:cubicBezTo>
                <a:lnTo>
                  <a:pt x="164686" y="95916"/>
                </a:lnTo>
                <a:lnTo>
                  <a:pt x="164687" y="122882"/>
                </a:lnTo>
                <a:lnTo>
                  <a:pt x="135188" y="122881"/>
                </a:lnTo>
                <a:lnTo>
                  <a:pt x="135188" y="137903"/>
                </a:lnTo>
                <a:cubicBezTo>
                  <a:pt x="135188" y="139954"/>
                  <a:pt x="135338" y="141492"/>
                  <a:pt x="135640" y="142517"/>
                </a:cubicBezTo>
                <a:cubicBezTo>
                  <a:pt x="135942" y="143543"/>
                  <a:pt x="136816" y="144056"/>
                  <a:pt x="138264" y="144056"/>
                </a:cubicBezTo>
                <a:lnTo>
                  <a:pt x="143331" y="144056"/>
                </a:lnTo>
                <a:cubicBezTo>
                  <a:pt x="145021" y="144056"/>
                  <a:pt x="146076" y="143694"/>
                  <a:pt x="146499" y="142970"/>
                </a:cubicBezTo>
                <a:cubicBezTo>
                  <a:pt x="146921" y="142246"/>
                  <a:pt x="147373" y="140255"/>
                  <a:pt x="147856" y="136998"/>
                </a:cubicBezTo>
                <a:cubicBezTo>
                  <a:pt x="148339" y="133620"/>
                  <a:pt x="148580" y="131146"/>
                  <a:pt x="148580" y="129578"/>
                </a:cubicBezTo>
                <a:lnTo>
                  <a:pt x="167944" y="138084"/>
                </a:lnTo>
                <a:cubicBezTo>
                  <a:pt x="167703" y="140618"/>
                  <a:pt x="167160" y="144659"/>
                  <a:pt x="166315" y="150209"/>
                </a:cubicBezTo>
                <a:cubicBezTo>
                  <a:pt x="165471" y="155397"/>
                  <a:pt x="164325" y="159318"/>
                  <a:pt x="162877" y="161972"/>
                </a:cubicBezTo>
                <a:close/>
              </a:path>
            </a:pathLst>
          </a:custGeom>
          <a:noFill/>
          <a:ln>
            <a:noFill/>
          </a:ln>
          <a:effectLst>
            <a:glow>
              <a:srgbClr val="000000"/>
            </a:glow>
          </a:effectLst>
        </p:spPr>
        <p:txBody>
          <a:bodyPr rot="0" spcFirstLastPara="0" vertOverflow="overflow" horzOverflow="overflow" vert="horz" wrap="square" lIns="51304" tIns="25652" rIns="51304" bIns="25652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786" dirty="0"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</a:endParaRPr>
          </a:p>
        </p:txBody>
      </p:sp>
      <p:sp>
        <p:nvSpPr>
          <p:cNvPr id="60" name="PA-文本框 572">
            <a:extLst>
              <a:ext uri="{FF2B5EF4-FFF2-40B4-BE49-F238E27FC236}">
                <a16:creationId xmlns:a16="http://schemas.microsoft.com/office/drawing/2014/main" id="{CBFFD820-0ED5-490D-82F9-FBAAF8F85B89}"/>
              </a:ext>
            </a:extLst>
          </p:cNvPr>
          <p:cNvSpPr txBox="1">
            <a:spLocks noChangeAspect="1"/>
          </p:cNvSpPr>
          <p:nvPr>
            <p:custDataLst>
              <p:tags r:id="rId58"/>
            </p:custDataLst>
          </p:nvPr>
        </p:nvSpPr>
        <p:spPr>
          <a:xfrm>
            <a:off x="1208000" y="2136443"/>
            <a:ext cx="193236" cy="195340"/>
          </a:xfrm>
          <a:custGeom>
            <a:avLst/>
            <a:gdLst/>
            <a:ahLst/>
            <a:cxnLst/>
            <a:rect l="l" t="t" r="r" b="b"/>
            <a:pathLst>
              <a:path w="167583" h="168307">
                <a:moveTo>
                  <a:pt x="44429" y="158806"/>
                </a:moveTo>
                <a:cubicBezTo>
                  <a:pt x="43042" y="161641"/>
                  <a:pt x="40689" y="163602"/>
                  <a:pt x="37372" y="164688"/>
                </a:cubicBezTo>
                <a:cubicBezTo>
                  <a:pt x="34053" y="165773"/>
                  <a:pt x="28594" y="166679"/>
                  <a:pt x="20993" y="167402"/>
                </a:cubicBezTo>
                <a:lnTo>
                  <a:pt x="11944" y="168307"/>
                </a:lnTo>
                <a:lnTo>
                  <a:pt x="3981" y="139532"/>
                </a:lnTo>
                <a:lnTo>
                  <a:pt x="10316" y="138627"/>
                </a:lnTo>
                <a:cubicBezTo>
                  <a:pt x="13935" y="138145"/>
                  <a:pt x="16378" y="137421"/>
                  <a:pt x="17645" y="136456"/>
                </a:cubicBezTo>
                <a:cubicBezTo>
                  <a:pt x="18912" y="135490"/>
                  <a:pt x="19546" y="133439"/>
                  <a:pt x="19545" y="130302"/>
                </a:cubicBezTo>
                <a:lnTo>
                  <a:pt x="19545" y="109309"/>
                </a:lnTo>
                <a:lnTo>
                  <a:pt x="2172" y="113472"/>
                </a:lnTo>
                <a:lnTo>
                  <a:pt x="0" y="83611"/>
                </a:lnTo>
                <a:cubicBezTo>
                  <a:pt x="3981" y="82766"/>
                  <a:pt x="8506" y="81861"/>
                  <a:pt x="13573" y="80896"/>
                </a:cubicBezTo>
                <a:cubicBezTo>
                  <a:pt x="14900" y="80534"/>
                  <a:pt x="16891" y="80112"/>
                  <a:pt x="19545" y="79629"/>
                </a:cubicBezTo>
                <a:lnTo>
                  <a:pt x="19545" y="55017"/>
                </a:lnTo>
                <a:lnTo>
                  <a:pt x="5610" y="55017"/>
                </a:lnTo>
                <a:lnTo>
                  <a:pt x="5610" y="26604"/>
                </a:lnTo>
                <a:lnTo>
                  <a:pt x="19545" y="26604"/>
                </a:lnTo>
                <a:lnTo>
                  <a:pt x="19546" y="0"/>
                </a:lnTo>
                <a:lnTo>
                  <a:pt x="46510" y="724"/>
                </a:lnTo>
                <a:lnTo>
                  <a:pt x="46510" y="26604"/>
                </a:lnTo>
                <a:lnTo>
                  <a:pt x="55559" y="26603"/>
                </a:lnTo>
                <a:lnTo>
                  <a:pt x="55560" y="55017"/>
                </a:lnTo>
                <a:lnTo>
                  <a:pt x="46511" y="55017"/>
                </a:lnTo>
                <a:lnTo>
                  <a:pt x="46511" y="73838"/>
                </a:lnTo>
                <a:lnTo>
                  <a:pt x="55921" y="71486"/>
                </a:lnTo>
                <a:lnTo>
                  <a:pt x="56102" y="88497"/>
                </a:lnTo>
                <a:lnTo>
                  <a:pt x="56103" y="100984"/>
                </a:lnTo>
                <a:cubicBezTo>
                  <a:pt x="55258" y="101105"/>
                  <a:pt x="53870" y="101407"/>
                  <a:pt x="51940" y="101889"/>
                </a:cubicBezTo>
                <a:cubicBezTo>
                  <a:pt x="51337" y="102010"/>
                  <a:pt x="50583" y="102191"/>
                  <a:pt x="49678" y="102432"/>
                </a:cubicBezTo>
                <a:cubicBezTo>
                  <a:pt x="48773" y="102673"/>
                  <a:pt x="47717" y="102915"/>
                  <a:pt x="46510" y="103156"/>
                </a:cubicBezTo>
                <a:lnTo>
                  <a:pt x="46511" y="145142"/>
                </a:lnTo>
                <a:cubicBezTo>
                  <a:pt x="46511" y="151416"/>
                  <a:pt x="45817" y="155970"/>
                  <a:pt x="44429" y="158806"/>
                </a:cubicBezTo>
                <a:close/>
                <a:moveTo>
                  <a:pt x="105147" y="167040"/>
                </a:moveTo>
                <a:lnTo>
                  <a:pt x="79810" y="167040"/>
                </a:lnTo>
                <a:lnTo>
                  <a:pt x="79810" y="137903"/>
                </a:lnTo>
                <a:lnTo>
                  <a:pt x="56464" y="137903"/>
                </a:lnTo>
                <a:lnTo>
                  <a:pt x="56464" y="108766"/>
                </a:lnTo>
                <a:lnTo>
                  <a:pt x="79810" y="108766"/>
                </a:lnTo>
                <a:lnTo>
                  <a:pt x="79810" y="93202"/>
                </a:lnTo>
                <a:lnTo>
                  <a:pt x="62075" y="93202"/>
                </a:lnTo>
                <a:lnTo>
                  <a:pt x="62075" y="66237"/>
                </a:lnTo>
                <a:lnTo>
                  <a:pt x="79810" y="66237"/>
                </a:lnTo>
                <a:lnTo>
                  <a:pt x="79810" y="50673"/>
                </a:lnTo>
                <a:lnTo>
                  <a:pt x="61713" y="50673"/>
                </a:lnTo>
                <a:lnTo>
                  <a:pt x="61713" y="21898"/>
                </a:lnTo>
                <a:lnTo>
                  <a:pt x="79810" y="21898"/>
                </a:lnTo>
                <a:lnTo>
                  <a:pt x="79810" y="543"/>
                </a:lnTo>
                <a:lnTo>
                  <a:pt x="105146" y="1267"/>
                </a:lnTo>
                <a:close/>
                <a:moveTo>
                  <a:pt x="167583" y="137903"/>
                </a:moveTo>
                <a:lnTo>
                  <a:pt x="140799" y="137903"/>
                </a:lnTo>
                <a:lnTo>
                  <a:pt x="140799" y="167040"/>
                </a:lnTo>
                <a:lnTo>
                  <a:pt x="115462" y="167040"/>
                </a:lnTo>
                <a:lnTo>
                  <a:pt x="115462" y="543"/>
                </a:lnTo>
                <a:lnTo>
                  <a:pt x="140799" y="1267"/>
                </a:lnTo>
                <a:lnTo>
                  <a:pt x="140799" y="21536"/>
                </a:lnTo>
                <a:lnTo>
                  <a:pt x="162878" y="21536"/>
                </a:lnTo>
                <a:lnTo>
                  <a:pt x="162878" y="50311"/>
                </a:lnTo>
                <a:lnTo>
                  <a:pt x="140798" y="50311"/>
                </a:lnTo>
                <a:lnTo>
                  <a:pt x="140798" y="66237"/>
                </a:lnTo>
                <a:lnTo>
                  <a:pt x="160163" y="66237"/>
                </a:lnTo>
                <a:lnTo>
                  <a:pt x="160163" y="93203"/>
                </a:lnTo>
                <a:lnTo>
                  <a:pt x="140799" y="93202"/>
                </a:lnTo>
                <a:lnTo>
                  <a:pt x="140799" y="108767"/>
                </a:lnTo>
                <a:lnTo>
                  <a:pt x="167583" y="108766"/>
                </a:lnTo>
                <a:close/>
              </a:path>
            </a:pathLst>
          </a:custGeom>
          <a:noFill/>
          <a:ln>
            <a:noFill/>
          </a:ln>
          <a:effectLst>
            <a:glow>
              <a:srgbClr val="000000"/>
            </a:glow>
          </a:effectLst>
        </p:spPr>
        <p:txBody>
          <a:bodyPr rot="0" spcFirstLastPara="0" vertOverflow="overflow" horzOverflow="overflow" vert="horz" wrap="square" lIns="51304" tIns="25652" rIns="51304" bIns="25652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786" dirty="0"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</a:endParaRPr>
          </a:p>
        </p:txBody>
      </p:sp>
      <p:sp>
        <p:nvSpPr>
          <p:cNvPr id="61" name="PA-文本框 575">
            <a:extLst>
              <a:ext uri="{FF2B5EF4-FFF2-40B4-BE49-F238E27FC236}">
                <a16:creationId xmlns:a16="http://schemas.microsoft.com/office/drawing/2014/main" id="{4CF74BD2-FE19-47BC-B148-C8798D0D9AFC}"/>
              </a:ext>
            </a:extLst>
          </p:cNvPr>
          <p:cNvSpPr txBox="1">
            <a:spLocks noChangeAspect="1"/>
          </p:cNvSpPr>
          <p:nvPr>
            <p:custDataLst>
              <p:tags r:id="rId59"/>
            </p:custDataLst>
          </p:nvPr>
        </p:nvSpPr>
        <p:spPr>
          <a:xfrm>
            <a:off x="1608954" y="2136443"/>
            <a:ext cx="193236" cy="195340"/>
          </a:xfrm>
          <a:custGeom>
            <a:avLst/>
            <a:gdLst/>
            <a:ahLst/>
            <a:cxnLst/>
            <a:rect l="l" t="t" r="r" b="b"/>
            <a:pathLst>
              <a:path w="171383" h="170298">
                <a:moveTo>
                  <a:pt x="171383" y="62256"/>
                </a:moveTo>
                <a:lnTo>
                  <a:pt x="155095" y="90126"/>
                </a:lnTo>
                <a:cubicBezTo>
                  <a:pt x="152079" y="87472"/>
                  <a:pt x="147796" y="83490"/>
                  <a:pt x="142246" y="78182"/>
                </a:cubicBezTo>
                <a:cubicBezTo>
                  <a:pt x="140678" y="105087"/>
                  <a:pt x="139290" y="125416"/>
                  <a:pt x="138084" y="139170"/>
                </a:cubicBezTo>
                <a:cubicBezTo>
                  <a:pt x="137601" y="145565"/>
                  <a:pt x="136153" y="150572"/>
                  <a:pt x="133740" y="154191"/>
                </a:cubicBezTo>
                <a:cubicBezTo>
                  <a:pt x="131327" y="157811"/>
                  <a:pt x="127828" y="160495"/>
                  <a:pt x="123244" y="162245"/>
                </a:cubicBezTo>
                <a:cubicBezTo>
                  <a:pt x="118659" y="163994"/>
                  <a:pt x="112445" y="165291"/>
                  <a:pt x="104603" y="166135"/>
                </a:cubicBezTo>
                <a:lnTo>
                  <a:pt x="89944" y="167764"/>
                </a:lnTo>
                <a:lnTo>
                  <a:pt x="81076" y="137904"/>
                </a:lnTo>
                <a:lnTo>
                  <a:pt x="93021" y="137179"/>
                </a:lnTo>
                <a:cubicBezTo>
                  <a:pt x="97243" y="136817"/>
                  <a:pt x="100441" y="136274"/>
                  <a:pt x="102612" y="135551"/>
                </a:cubicBezTo>
                <a:cubicBezTo>
                  <a:pt x="104784" y="134827"/>
                  <a:pt x="106383" y="133560"/>
                  <a:pt x="107408" y="131750"/>
                </a:cubicBezTo>
                <a:cubicBezTo>
                  <a:pt x="108434" y="129941"/>
                  <a:pt x="109188" y="127226"/>
                  <a:pt x="109671" y="123606"/>
                </a:cubicBezTo>
                <a:cubicBezTo>
                  <a:pt x="110515" y="111903"/>
                  <a:pt x="111239" y="99597"/>
                  <a:pt x="111842" y="86688"/>
                </a:cubicBezTo>
                <a:lnTo>
                  <a:pt x="76733" y="86687"/>
                </a:lnTo>
                <a:cubicBezTo>
                  <a:pt x="76733" y="88135"/>
                  <a:pt x="76612" y="90066"/>
                  <a:pt x="76371" y="92479"/>
                </a:cubicBezTo>
                <a:cubicBezTo>
                  <a:pt x="75406" y="104544"/>
                  <a:pt x="73445" y="114769"/>
                  <a:pt x="70490" y="123154"/>
                </a:cubicBezTo>
                <a:cubicBezTo>
                  <a:pt x="67534" y="131539"/>
                  <a:pt x="62888" y="139381"/>
                  <a:pt x="56554" y="146681"/>
                </a:cubicBezTo>
                <a:cubicBezTo>
                  <a:pt x="50220" y="153980"/>
                  <a:pt x="41322" y="161852"/>
                  <a:pt x="29861" y="170298"/>
                </a:cubicBezTo>
                <a:lnTo>
                  <a:pt x="5610" y="147857"/>
                </a:lnTo>
                <a:cubicBezTo>
                  <a:pt x="15745" y="141704"/>
                  <a:pt x="23587" y="136094"/>
                  <a:pt x="29137" y="131026"/>
                </a:cubicBezTo>
                <a:cubicBezTo>
                  <a:pt x="34687" y="125959"/>
                  <a:pt x="38819" y="120409"/>
                  <a:pt x="41533" y="114376"/>
                </a:cubicBezTo>
                <a:cubicBezTo>
                  <a:pt x="44248" y="108344"/>
                  <a:pt x="46088" y="100864"/>
                  <a:pt x="47053" y="91936"/>
                </a:cubicBezTo>
                <a:cubicBezTo>
                  <a:pt x="47295" y="89764"/>
                  <a:pt x="47415" y="88015"/>
                  <a:pt x="47415" y="86687"/>
                </a:cubicBezTo>
                <a:lnTo>
                  <a:pt x="34566" y="86687"/>
                </a:lnTo>
                <a:lnTo>
                  <a:pt x="34566" y="73476"/>
                </a:lnTo>
                <a:cubicBezTo>
                  <a:pt x="30343" y="77458"/>
                  <a:pt x="24311" y="82887"/>
                  <a:pt x="16468" y="89764"/>
                </a:cubicBezTo>
                <a:lnTo>
                  <a:pt x="0" y="64609"/>
                </a:lnTo>
                <a:cubicBezTo>
                  <a:pt x="12306" y="54594"/>
                  <a:pt x="22441" y="44490"/>
                  <a:pt x="30403" y="34295"/>
                </a:cubicBezTo>
                <a:cubicBezTo>
                  <a:pt x="38366" y="24101"/>
                  <a:pt x="44821" y="12669"/>
                  <a:pt x="49768" y="0"/>
                </a:cubicBezTo>
                <a:lnTo>
                  <a:pt x="77638" y="7420"/>
                </a:lnTo>
                <a:cubicBezTo>
                  <a:pt x="73536" y="18158"/>
                  <a:pt x="69253" y="27539"/>
                  <a:pt x="64789" y="35562"/>
                </a:cubicBezTo>
                <a:cubicBezTo>
                  <a:pt x="60325" y="43585"/>
                  <a:pt x="55016" y="51216"/>
                  <a:pt x="48863" y="58455"/>
                </a:cubicBezTo>
                <a:lnTo>
                  <a:pt x="124148" y="58456"/>
                </a:lnTo>
                <a:cubicBezTo>
                  <a:pt x="118116" y="50975"/>
                  <a:pt x="112777" y="43133"/>
                  <a:pt x="108132" y="34929"/>
                </a:cubicBezTo>
                <a:cubicBezTo>
                  <a:pt x="103487" y="26724"/>
                  <a:pt x="99234" y="17675"/>
                  <a:pt x="95373" y="7782"/>
                </a:cubicBezTo>
                <a:lnTo>
                  <a:pt x="122520" y="1"/>
                </a:lnTo>
                <a:cubicBezTo>
                  <a:pt x="127104" y="12307"/>
                  <a:pt x="133077" y="23045"/>
                  <a:pt x="140436" y="32214"/>
                </a:cubicBezTo>
                <a:cubicBezTo>
                  <a:pt x="147796" y="41384"/>
                  <a:pt x="158112" y="51397"/>
                  <a:pt x="171383" y="62256"/>
                </a:cubicBezTo>
                <a:close/>
              </a:path>
            </a:pathLst>
          </a:custGeom>
          <a:noFill/>
          <a:ln>
            <a:noFill/>
          </a:ln>
          <a:effectLst>
            <a:glow>
              <a:srgbClr val="000000"/>
            </a:glow>
          </a:effectLst>
        </p:spPr>
        <p:txBody>
          <a:bodyPr rot="0" spcFirstLastPara="0" vertOverflow="overflow" horzOverflow="overflow" vert="horz" wrap="square" lIns="51304" tIns="25652" rIns="51304" bIns="25652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786" dirty="0"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</a:endParaRPr>
          </a:p>
        </p:txBody>
      </p:sp>
      <p:sp>
        <p:nvSpPr>
          <p:cNvPr id="62" name="PA-文本框 578">
            <a:extLst>
              <a:ext uri="{FF2B5EF4-FFF2-40B4-BE49-F238E27FC236}">
                <a16:creationId xmlns:a16="http://schemas.microsoft.com/office/drawing/2014/main" id="{E3A26ACD-D63F-4488-8711-4890812F4A08}"/>
              </a:ext>
            </a:extLst>
          </p:cNvPr>
          <p:cNvSpPr txBox="1">
            <a:spLocks noChangeAspect="1"/>
          </p:cNvSpPr>
          <p:nvPr>
            <p:custDataLst>
              <p:tags r:id="rId60"/>
            </p:custDataLst>
          </p:nvPr>
        </p:nvSpPr>
        <p:spPr>
          <a:xfrm>
            <a:off x="2009907" y="2136443"/>
            <a:ext cx="193236" cy="195340"/>
          </a:xfrm>
          <a:custGeom>
            <a:avLst/>
            <a:gdLst/>
            <a:ahLst/>
            <a:cxnLst/>
            <a:rect l="l" t="t" r="r" b="b"/>
            <a:pathLst>
              <a:path w="166135" h="167945">
                <a:moveTo>
                  <a:pt x="166135" y="44158"/>
                </a:moveTo>
                <a:lnTo>
                  <a:pt x="75829" y="44158"/>
                </a:lnTo>
                <a:cubicBezTo>
                  <a:pt x="72571" y="50794"/>
                  <a:pt x="68650" y="57309"/>
                  <a:pt x="64066" y="63704"/>
                </a:cubicBezTo>
                <a:lnTo>
                  <a:pt x="78182" y="63704"/>
                </a:lnTo>
                <a:lnTo>
                  <a:pt x="78181" y="49949"/>
                </a:lnTo>
                <a:lnTo>
                  <a:pt x="104785" y="50673"/>
                </a:lnTo>
                <a:lnTo>
                  <a:pt x="104785" y="63704"/>
                </a:lnTo>
                <a:lnTo>
                  <a:pt x="155277" y="63703"/>
                </a:lnTo>
                <a:lnTo>
                  <a:pt x="155277" y="131207"/>
                </a:lnTo>
                <a:cubicBezTo>
                  <a:pt x="155277" y="137843"/>
                  <a:pt x="154553" y="142759"/>
                  <a:pt x="153105" y="145956"/>
                </a:cubicBezTo>
                <a:cubicBezTo>
                  <a:pt x="151657" y="149154"/>
                  <a:pt x="149335" y="151416"/>
                  <a:pt x="146138" y="152743"/>
                </a:cubicBezTo>
                <a:cubicBezTo>
                  <a:pt x="142940" y="154070"/>
                  <a:pt x="138084" y="155096"/>
                  <a:pt x="131569" y="155819"/>
                </a:cubicBezTo>
                <a:lnTo>
                  <a:pt x="121435" y="156905"/>
                </a:lnTo>
                <a:lnTo>
                  <a:pt x="112929" y="130664"/>
                </a:lnTo>
                <a:lnTo>
                  <a:pt x="120168" y="129941"/>
                </a:lnTo>
                <a:cubicBezTo>
                  <a:pt x="122701" y="129699"/>
                  <a:pt x="124390" y="129035"/>
                  <a:pt x="125235" y="127950"/>
                </a:cubicBezTo>
                <a:cubicBezTo>
                  <a:pt x="126080" y="126864"/>
                  <a:pt x="126502" y="124813"/>
                  <a:pt x="126502" y="121797"/>
                </a:cubicBezTo>
                <a:lnTo>
                  <a:pt x="126502" y="93202"/>
                </a:lnTo>
                <a:lnTo>
                  <a:pt x="104785" y="93203"/>
                </a:lnTo>
                <a:lnTo>
                  <a:pt x="104785" y="167945"/>
                </a:lnTo>
                <a:lnTo>
                  <a:pt x="75648" y="167945"/>
                </a:lnTo>
                <a:lnTo>
                  <a:pt x="75648" y="93202"/>
                </a:lnTo>
                <a:lnTo>
                  <a:pt x="53931" y="93203"/>
                </a:lnTo>
                <a:lnTo>
                  <a:pt x="53931" y="155639"/>
                </a:lnTo>
                <a:lnTo>
                  <a:pt x="25156" y="155639"/>
                </a:lnTo>
                <a:lnTo>
                  <a:pt x="25156" y="104242"/>
                </a:lnTo>
                <a:cubicBezTo>
                  <a:pt x="19606" y="108826"/>
                  <a:pt x="14297" y="112989"/>
                  <a:pt x="9230" y="116729"/>
                </a:cubicBezTo>
                <a:lnTo>
                  <a:pt x="0" y="84154"/>
                </a:lnTo>
                <a:cubicBezTo>
                  <a:pt x="9291" y="77759"/>
                  <a:pt x="17223" y="71365"/>
                  <a:pt x="23799" y="64970"/>
                </a:cubicBezTo>
                <a:cubicBezTo>
                  <a:pt x="30374" y="58576"/>
                  <a:pt x="36135" y="51638"/>
                  <a:pt x="41082" y="44158"/>
                </a:cubicBezTo>
                <a:lnTo>
                  <a:pt x="6877" y="44158"/>
                </a:lnTo>
                <a:lnTo>
                  <a:pt x="6877" y="15202"/>
                </a:lnTo>
                <a:lnTo>
                  <a:pt x="55379" y="15202"/>
                </a:lnTo>
                <a:cubicBezTo>
                  <a:pt x="57430" y="9773"/>
                  <a:pt x="59179" y="4705"/>
                  <a:pt x="60627" y="0"/>
                </a:cubicBezTo>
                <a:lnTo>
                  <a:pt x="92479" y="1267"/>
                </a:lnTo>
                <a:cubicBezTo>
                  <a:pt x="91875" y="3439"/>
                  <a:pt x="90367" y="8084"/>
                  <a:pt x="87954" y="15202"/>
                </a:cubicBezTo>
                <a:lnTo>
                  <a:pt x="166135" y="15202"/>
                </a:lnTo>
                <a:close/>
              </a:path>
            </a:pathLst>
          </a:custGeom>
          <a:noFill/>
          <a:ln>
            <a:noFill/>
          </a:ln>
          <a:effectLst>
            <a:glow>
              <a:srgbClr val="000000"/>
            </a:glow>
          </a:effectLst>
        </p:spPr>
        <p:txBody>
          <a:bodyPr rot="0" spcFirstLastPara="0" vertOverflow="overflow" horzOverflow="overflow" vert="horz" wrap="square" lIns="51304" tIns="25652" rIns="51304" bIns="25652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786" dirty="0"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</a:endParaRPr>
          </a:p>
        </p:txBody>
      </p:sp>
      <p:sp>
        <p:nvSpPr>
          <p:cNvPr id="63" name="PA-文本框 497">
            <a:extLst>
              <a:ext uri="{FF2B5EF4-FFF2-40B4-BE49-F238E27FC236}">
                <a16:creationId xmlns:a16="http://schemas.microsoft.com/office/drawing/2014/main" id="{E7C451B7-890C-4DC1-B777-29747FF9085B}"/>
              </a:ext>
            </a:extLst>
          </p:cNvPr>
          <p:cNvSpPr txBox="1">
            <a:spLocks noChangeAspect="1"/>
          </p:cNvSpPr>
          <p:nvPr>
            <p:custDataLst>
              <p:tags r:id="rId61"/>
            </p:custDataLst>
          </p:nvPr>
        </p:nvSpPr>
        <p:spPr>
          <a:xfrm>
            <a:off x="2410861" y="2136443"/>
            <a:ext cx="193236" cy="195340"/>
          </a:xfrm>
          <a:custGeom>
            <a:avLst/>
            <a:gdLst/>
            <a:ahLst/>
            <a:cxnLst/>
            <a:rect l="l" t="t" r="r" b="b"/>
            <a:pathLst>
              <a:path w="167944" h="172289">
                <a:moveTo>
                  <a:pt x="124148" y="74018"/>
                </a:moveTo>
                <a:lnTo>
                  <a:pt x="124329" y="74381"/>
                </a:lnTo>
                <a:cubicBezTo>
                  <a:pt x="126018" y="77276"/>
                  <a:pt x="127587" y="79297"/>
                  <a:pt x="129035" y="80444"/>
                </a:cubicBezTo>
                <a:cubicBezTo>
                  <a:pt x="130482" y="81589"/>
                  <a:pt x="131930" y="82162"/>
                  <a:pt x="133378" y="82163"/>
                </a:cubicBezTo>
                <a:cubicBezTo>
                  <a:pt x="136033" y="82163"/>
                  <a:pt x="139049" y="79388"/>
                  <a:pt x="142427" y="73838"/>
                </a:cubicBezTo>
                <a:cubicBezTo>
                  <a:pt x="144116" y="71063"/>
                  <a:pt x="145865" y="67503"/>
                  <a:pt x="147675" y="63160"/>
                </a:cubicBezTo>
                <a:cubicBezTo>
                  <a:pt x="139833" y="67262"/>
                  <a:pt x="131991" y="70882"/>
                  <a:pt x="124148" y="74018"/>
                </a:cubicBezTo>
                <a:close/>
                <a:moveTo>
                  <a:pt x="112385" y="42167"/>
                </a:moveTo>
                <a:cubicBezTo>
                  <a:pt x="113471" y="46631"/>
                  <a:pt x="114376" y="50130"/>
                  <a:pt x="115100" y="52663"/>
                </a:cubicBezTo>
                <a:lnTo>
                  <a:pt x="115461" y="52663"/>
                </a:lnTo>
                <a:cubicBezTo>
                  <a:pt x="129819" y="47717"/>
                  <a:pt x="140315" y="43193"/>
                  <a:pt x="146951" y="39091"/>
                </a:cubicBezTo>
                <a:close/>
                <a:moveTo>
                  <a:pt x="2895" y="166135"/>
                </a:moveTo>
                <a:lnTo>
                  <a:pt x="0" y="136998"/>
                </a:lnTo>
                <a:cubicBezTo>
                  <a:pt x="17856" y="134827"/>
                  <a:pt x="38547" y="132172"/>
                  <a:pt x="62074" y="129035"/>
                </a:cubicBezTo>
                <a:lnTo>
                  <a:pt x="62617" y="147857"/>
                </a:lnTo>
                <a:cubicBezTo>
                  <a:pt x="67564" y="144478"/>
                  <a:pt x="71092" y="140949"/>
                  <a:pt x="73204" y="137269"/>
                </a:cubicBezTo>
                <a:cubicBezTo>
                  <a:pt x="75315" y="133590"/>
                  <a:pt x="76733" y="128794"/>
                  <a:pt x="77457" y="122882"/>
                </a:cubicBezTo>
                <a:lnTo>
                  <a:pt x="66236" y="122882"/>
                </a:lnTo>
                <a:lnTo>
                  <a:pt x="66236" y="95917"/>
                </a:lnTo>
                <a:lnTo>
                  <a:pt x="105870" y="95917"/>
                </a:lnTo>
                <a:cubicBezTo>
                  <a:pt x="103819" y="93383"/>
                  <a:pt x="101828" y="90065"/>
                  <a:pt x="99898" y="85963"/>
                </a:cubicBezTo>
                <a:lnTo>
                  <a:pt x="98269" y="82525"/>
                </a:lnTo>
                <a:cubicBezTo>
                  <a:pt x="88738" y="85179"/>
                  <a:pt x="79508" y="87471"/>
                  <a:pt x="70580" y="89401"/>
                </a:cubicBezTo>
                <a:lnTo>
                  <a:pt x="61169" y="63703"/>
                </a:lnTo>
                <a:cubicBezTo>
                  <a:pt x="73113" y="61531"/>
                  <a:pt x="82585" y="59601"/>
                  <a:pt x="89582" y="57912"/>
                </a:cubicBezTo>
                <a:cubicBezTo>
                  <a:pt x="88617" y="54172"/>
                  <a:pt x="87531" y="49708"/>
                  <a:pt x="86324" y="44519"/>
                </a:cubicBezTo>
                <a:lnTo>
                  <a:pt x="68589" y="46148"/>
                </a:lnTo>
                <a:cubicBezTo>
                  <a:pt x="64728" y="53991"/>
                  <a:pt x="60234" y="62376"/>
                  <a:pt x="55106" y="71304"/>
                </a:cubicBezTo>
                <a:cubicBezTo>
                  <a:pt x="49979" y="80232"/>
                  <a:pt x="45605" y="87350"/>
                  <a:pt x="41986" y="92659"/>
                </a:cubicBezTo>
                <a:cubicBezTo>
                  <a:pt x="46088" y="92176"/>
                  <a:pt x="49918" y="91543"/>
                  <a:pt x="53478" y="90759"/>
                </a:cubicBezTo>
                <a:cubicBezTo>
                  <a:pt x="57037" y="89974"/>
                  <a:pt x="59118" y="89522"/>
                  <a:pt x="59721" y="89402"/>
                </a:cubicBezTo>
                <a:lnTo>
                  <a:pt x="59721" y="115824"/>
                </a:lnTo>
                <a:lnTo>
                  <a:pt x="40719" y="118720"/>
                </a:lnTo>
                <a:lnTo>
                  <a:pt x="28775" y="120530"/>
                </a:lnTo>
                <a:cubicBezTo>
                  <a:pt x="24190" y="121253"/>
                  <a:pt x="18580" y="122339"/>
                  <a:pt x="11944" y="123786"/>
                </a:cubicBezTo>
                <a:lnTo>
                  <a:pt x="5791" y="95917"/>
                </a:lnTo>
                <a:cubicBezTo>
                  <a:pt x="9290" y="94951"/>
                  <a:pt x="12034" y="93775"/>
                  <a:pt x="14025" y="92387"/>
                </a:cubicBezTo>
                <a:cubicBezTo>
                  <a:pt x="16016" y="91000"/>
                  <a:pt x="18037" y="88919"/>
                  <a:pt x="20088" y="86144"/>
                </a:cubicBezTo>
                <a:cubicBezTo>
                  <a:pt x="24190" y="79749"/>
                  <a:pt x="26904" y="75285"/>
                  <a:pt x="28232" y="72752"/>
                </a:cubicBezTo>
                <a:lnTo>
                  <a:pt x="19183" y="73657"/>
                </a:lnTo>
                <a:cubicBezTo>
                  <a:pt x="14116" y="74380"/>
                  <a:pt x="10436" y="74983"/>
                  <a:pt x="8143" y="75467"/>
                </a:cubicBezTo>
                <a:lnTo>
                  <a:pt x="2171" y="48682"/>
                </a:lnTo>
                <a:cubicBezTo>
                  <a:pt x="4222" y="47838"/>
                  <a:pt x="6002" y="46692"/>
                  <a:pt x="7510" y="45244"/>
                </a:cubicBezTo>
                <a:cubicBezTo>
                  <a:pt x="9018" y="43796"/>
                  <a:pt x="10798" y="41504"/>
                  <a:pt x="12849" y="38367"/>
                </a:cubicBezTo>
                <a:cubicBezTo>
                  <a:pt x="14779" y="35350"/>
                  <a:pt x="17614" y="29922"/>
                  <a:pt x="21355" y="22079"/>
                </a:cubicBezTo>
                <a:cubicBezTo>
                  <a:pt x="25095" y="14236"/>
                  <a:pt x="28232" y="6877"/>
                  <a:pt x="30765" y="0"/>
                </a:cubicBezTo>
                <a:lnTo>
                  <a:pt x="52301" y="10134"/>
                </a:lnTo>
                <a:cubicBezTo>
                  <a:pt x="49768" y="15563"/>
                  <a:pt x="46450" y="22200"/>
                  <a:pt x="42348" y="30042"/>
                </a:cubicBezTo>
                <a:cubicBezTo>
                  <a:pt x="38246" y="37884"/>
                  <a:pt x="34807" y="43977"/>
                  <a:pt x="32032" y="48320"/>
                </a:cubicBezTo>
                <a:lnTo>
                  <a:pt x="43434" y="47596"/>
                </a:lnTo>
                <a:cubicBezTo>
                  <a:pt x="47777" y="38909"/>
                  <a:pt x="50612" y="33118"/>
                  <a:pt x="51939" y="30223"/>
                </a:cubicBezTo>
                <a:lnTo>
                  <a:pt x="67322" y="38367"/>
                </a:lnTo>
                <a:lnTo>
                  <a:pt x="65693" y="21174"/>
                </a:lnTo>
                <a:lnTo>
                  <a:pt x="81981" y="19726"/>
                </a:lnTo>
                <a:lnTo>
                  <a:pt x="81257" y="14659"/>
                </a:lnTo>
                <a:lnTo>
                  <a:pt x="79628" y="3981"/>
                </a:lnTo>
                <a:lnTo>
                  <a:pt x="106594" y="3439"/>
                </a:lnTo>
                <a:lnTo>
                  <a:pt x="108223" y="17192"/>
                </a:lnTo>
                <a:lnTo>
                  <a:pt x="160524" y="12306"/>
                </a:lnTo>
                <a:lnTo>
                  <a:pt x="162877" y="37642"/>
                </a:lnTo>
                <a:lnTo>
                  <a:pt x="150933" y="38728"/>
                </a:lnTo>
                <a:lnTo>
                  <a:pt x="160343" y="55740"/>
                </a:lnTo>
                <a:cubicBezTo>
                  <a:pt x="157568" y="57550"/>
                  <a:pt x="153406" y="60023"/>
                  <a:pt x="147856" y="63160"/>
                </a:cubicBezTo>
                <a:lnTo>
                  <a:pt x="163239" y="81257"/>
                </a:lnTo>
                <a:cubicBezTo>
                  <a:pt x="162515" y="82826"/>
                  <a:pt x="161670" y="84394"/>
                  <a:pt x="160705" y="85963"/>
                </a:cubicBezTo>
                <a:cubicBezTo>
                  <a:pt x="159740" y="87531"/>
                  <a:pt x="158473" y="89402"/>
                  <a:pt x="156905" y="91573"/>
                </a:cubicBezTo>
                <a:cubicBezTo>
                  <a:pt x="156181" y="92538"/>
                  <a:pt x="155035" y="93987"/>
                  <a:pt x="153466" y="95916"/>
                </a:cubicBezTo>
                <a:lnTo>
                  <a:pt x="164687" y="95917"/>
                </a:lnTo>
                <a:lnTo>
                  <a:pt x="164687" y="122882"/>
                </a:lnTo>
                <a:lnTo>
                  <a:pt x="135188" y="122882"/>
                </a:lnTo>
                <a:lnTo>
                  <a:pt x="135188" y="137903"/>
                </a:lnTo>
                <a:cubicBezTo>
                  <a:pt x="135188" y="139954"/>
                  <a:pt x="135339" y="141492"/>
                  <a:pt x="135640" y="142518"/>
                </a:cubicBezTo>
                <a:cubicBezTo>
                  <a:pt x="135942" y="143544"/>
                  <a:pt x="136817" y="144056"/>
                  <a:pt x="138264" y="144056"/>
                </a:cubicBezTo>
                <a:lnTo>
                  <a:pt x="143332" y="144056"/>
                </a:lnTo>
                <a:cubicBezTo>
                  <a:pt x="145021" y="144056"/>
                  <a:pt x="146077" y="143694"/>
                  <a:pt x="146499" y="142971"/>
                </a:cubicBezTo>
                <a:cubicBezTo>
                  <a:pt x="146921" y="142246"/>
                  <a:pt x="147374" y="140256"/>
                  <a:pt x="147856" y="136998"/>
                </a:cubicBezTo>
                <a:cubicBezTo>
                  <a:pt x="148339" y="133620"/>
                  <a:pt x="148580" y="131147"/>
                  <a:pt x="148580" y="129578"/>
                </a:cubicBezTo>
                <a:lnTo>
                  <a:pt x="167944" y="138084"/>
                </a:lnTo>
                <a:cubicBezTo>
                  <a:pt x="167703" y="140618"/>
                  <a:pt x="167160" y="144659"/>
                  <a:pt x="166316" y="150210"/>
                </a:cubicBezTo>
                <a:cubicBezTo>
                  <a:pt x="165471" y="155397"/>
                  <a:pt x="164325" y="159318"/>
                  <a:pt x="162877" y="161973"/>
                </a:cubicBezTo>
                <a:cubicBezTo>
                  <a:pt x="161429" y="164627"/>
                  <a:pt x="159378" y="166496"/>
                  <a:pt x="156724" y="167583"/>
                </a:cubicBezTo>
                <a:cubicBezTo>
                  <a:pt x="154070" y="168669"/>
                  <a:pt x="150329" y="169212"/>
                  <a:pt x="145504" y="169212"/>
                </a:cubicBezTo>
                <a:cubicBezTo>
                  <a:pt x="144418" y="169211"/>
                  <a:pt x="142065" y="169241"/>
                  <a:pt x="138445" y="169302"/>
                </a:cubicBezTo>
                <a:cubicBezTo>
                  <a:pt x="134826" y="169363"/>
                  <a:pt x="131930" y="169332"/>
                  <a:pt x="129758" y="169211"/>
                </a:cubicBezTo>
                <a:cubicBezTo>
                  <a:pt x="124812" y="169090"/>
                  <a:pt x="120438" y="167462"/>
                  <a:pt x="116638" y="164325"/>
                </a:cubicBezTo>
                <a:cubicBezTo>
                  <a:pt x="112837" y="161188"/>
                  <a:pt x="110937" y="156302"/>
                  <a:pt x="110937" y="149667"/>
                </a:cubicBezTo>
                <a:lnTo>
                  <a:pt x="110937" y="122882"/>
                </a:lnTo>
                <a:lnTo>
                  <a:pt x="102431" y="122882"/>
                </a:lnTo>
                <a:cubicBezTo>
                  <a:pt x="101466" y="131327"/>
                  <a:pt x="100109" y="138144"/>
                  <a:pt x="98360" y="143332"/>
                </a:cubicBezTo>
                <a:cubicBezTo>
                  <a:pt x="96610" y="148520"/>
                  <a:pt x="93895" y="153286"/>
                  <a:pt x="90216" y="157630"/>
                </a:cubicBezTo>
                <a:cubicBezTo>
                  <a:pt x="86536" y="161973"/>
                  <a:pt x="81197" y="166859"/>
                  <a:pt x="74199" y="172289"/>
                </a:cubicBezTo>
                <a:lnTo>
                  <a:pt x="57912" y="158353"/>
                </a:lnTo>
                <a:lnTo>
                  <a:pt x="32213" y="161973"/>
                </a:lnTo>
                <a:close/>
              </a:path>
            </a:pathLst>
          </a:custGeom>
          <a:noFill/>
          <a:ln>
            <a:noFill/>
          </a:ln>
          <a:effectLst>
            <a:glow>
              <a:srgbClr val="000000"/>
            </a:glow>
          </a:effectLst>
        </p:spPr>
        <p:txBody>
          <a:bodyPr rot="0" spcFirstLastPara="0" vertOverflow="overflow" horzOverflow="overflow" vert="horz" wrap="square" lIns="51304" tIns="25652" rIns="51304" bIns="25652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786" dirty="0"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</a:endParaRPr>
          </a:p>
        </p:txBody>
      </p:sp>
      <p:sp>
        <p:nvSpPr>
          <p:cNvPr id="64" name="PA-文本框 500">
            <a:extLst>
              <a:ext uri="{FF2B5EF4-FFF2-40B4-BE49-F238E27FC236}">
                <a16:creationId xmlns:a16="http://schemas.microsoft.com/office/drawing/2014/main" id="{B0C3CA5C-2264-4142-8F88-F8B17E0D519B}"/>
              </a:ext>
            </a:extLst>
          </p:cNvPr>
          <p:cNvSpPr txBox="1">
            <a:spLocks noChangeAspect="1"/>
          </p:cNvSpPr>
          <p:nvPr>
            <p:custDataLst>
              <p:tags r:id="rId62"/>
            </p:custDataLst>
          </p:nvPr>
        </p:nvSpPr>
        <p:spPr>
          <a:xfrm>
            <a:off x="2811814" y="2136443"/>
            <a:ext cx="193236" cy="195340"/>
          </a:xfrm>
          <a:custGeom>
            <a:avLst/>
            <a:gdLst/>
            <a:ahLst/>
            <a:cxnLst/>
            <a:rect l="l" t="t" r="r" b="b"/>
            <a:pathLst>
              <a:path w="167583" h="168307">
                <a:moveTo>
                  <a:pt x="115463" y="167040"/>
                </a:moveTo>
                <a:lnTo>
                  <a:pt x="115462" y="542"/>
                </a:lnTo>
                <a:lnTo>
                  <a:pt x="140799" y="1267"/>
                </a:lnTo>
                <a:lnTo>
                  <a:pt x="140799" y="21535"/>
                </a:lnTo>
                <a:lnTo>
                  <a:pt x="162878" y="21535"/>
                </a:lnTo>
                <a:lnTo>
                  <a:pt x="162878" y="50311"/>
                </a:lnTo>
                <a:lnTo>
                  <a:pt x="140799" y="50311"/>
                </a:lnTo>
                <a:lnTo>
                  <a:pt x="140799" y="66237"/>
                </a:lnTo>
                <a:lnTo>
                  <a:pt x="160163" y="66237"/>
                </a:lnTo>
                <a:lnTo>
                  <a:pt x="160163" y="93201"/>
                </a:lnTo>
                <a:lnTo>
                  <a:pt x="140799" y="93201"/>
                </a:lnTo>
                <a:lnTo>
                  <a:pt x="140799" y="108766"/>
                </a:lnTo>
                <a:lnTo>
                  <a:pt x="167583" y="108765"/>
                </a:lnTo>
                <a:lnTo>
                  <a:pt x="167583" y="137902"/>
                </a:lnTo>
                <a:lnTo>
                  <a:pt x="140799" y="137903"/>
                </a:lnTo>
                <a:lnTo>
                  <a:pt x="140799" y="167040"/>
                </a:lnTo>
                <a:close/>
                <a:moveTo>
                  <a:pt x="56465" y="137902"/>
                </a:moveTo>
                <a:lnTo>
                  <a:pt x="56465" y="108765"/>
                </a:lnTo>
                <a:lnTo>
                  <a:pt x="79811" y="108766"/>
                </a:lnTo>
                <a:lnTo>
                  <a:pt x="79810" y="93201"/>
                </a:lnTo>
                <a:lnTo>
                  <a:pt x="62075" y="93202"/>
                </a:lnTo>
                <a:lnTo>
                  <a:pt x="62075" y="66236"/>
                </a:lnTo>
                <a:lnTo>
                  <a:pt x="79810" y="66237"/>
                </a:lnTo>
                <a:lnTo>
                  <a:pt x="79810" y="50672"/>
                </a:lnTo>
                <a:lnTo>
                  <a:pt x="61713" y="50673"/>
                </a:lnTo>
                <a:lnTo>
                  <a:pt x="61713" y="21897"/>
                </a:lnTo>
                <a:lnTo>
                  <a:pt x="79810" y="21898"/>
                </a:lnTo>
                <a:lnTo>
                  <a:pt x="79810" y="542"/>
                </a:lnTo>
                <a:lnTo>
                  <a:pt x="105147" y="1266"/>
                </a:lnTo>
                <a:lnTo>
                  <a:pt x="105147" y="167040"/>
                </a:lnTo>
                <a:lnTo>
                  <a:pt x="79810" y="167040"/>
                </a:lnTo>
                <a:lnTo>
                  <a:pt x="79810" y="137903"/>
                </a:lnTo>
                <a:close/>
                <a:moveTo>
                  <a:pt x="11945" y="168307"/>
                </a:moveTo>
                <a:lnTo>
                  <a:pt x="3982" y="139532"/>
                </a:lnTo>
                <a:lnTo>
                  <a:pt x="10316" y="138626"/>
                </a:lnTo>
                <a:cubicBezTo>
                  <a:pt x="13936" y="138144"/>
                  <a:pt x="16379" y="137420"/>
                  <a:pt x="17645" y="136454"/>
                </a:cubicBezTo>
                <a:cubicBezTo>
                  <a:pt x="18912" y="135489"/>
                  <a:pt x="19546" y="133438"/>
                  <a:pt x="19546" y="130302"/>
                </a:cubicBezTo>
                <a:lnTo>
                  <a:pt x="19546" y="109308"/>
                </a:lnTo>
                <a:lnTo>
                  <a:pt x="2172" y="113471"/>
                </a:lnTo>
                <a:lnTo>
                  <a:pt x="0" y="83610"/>
                </a:lnTo>
                <a:cubicBezTo>
                  <a:pt x="3982" y="82765"/>
                  <a:pt x="8506" y="81861"/>
                  <a:pt x="13574" y="80896"/>
                </a:cubicBezTo>
                <a:cubicBezTo>
                  <a:pt x="14901" y="80534"/>
                  <a:pt x="16891" y="80111"/>
                  <a:pt x="19546" y="79629"/>
                </a:cubicBezTo>
                <a:lnTo>
                  <a:pt x="19546" y="55016"/>
                </a:lnTo>
                <a:lnTo>
                  <a:pt x="5611" y="55016"/>
                </a:lnTo>
                <a:lnTo>
                  <a:pt x="5611" y="26603"/>
                </a:lnTo>
                <a:lnTo>
                  <a:pt x="19546" y="26603"/>
                </a:lnTo>
                <a:lnTo>
                  <a:pt x="19546" y="0"/>
                </a:lnTo>
                <a:lnTo>
                  <a:pt x="46511" y="724"/>
                </a:lnTo>
                <a:lnTo>
                  <a:pt x="46511" y="26603"/>
                </a:lnTo>
                <a:lnTo>
                  <a:pt x="55560" y="26603"/>
                </a:lnTo>
                <a:lnTo>
                  <a:pt x="55560" y="55016"/>
                </a:lnTo>
                <a:lnTo>
                  <a:pt x="46511" y="55016"/>
                </a:lnTo>
                <a:lnTo>
                  <a:pt x="46511" y="73837"/>
                </a:lnTo>
                <a:lnTo>
                  <a:pt x="55922" y="71484"/>
                </a:lnTo>
                <a:lnTo>
                  <a:pt x="56103" y="88496"/>
                </a:lnTo>
                <a:lnTo>
                  <a:pt x="56103" y="100984"/>
                </a:lnTo>
                <a:cubicBezTo>
                  <a:pt x="55258" y="101104"/>
                  <a:pt x="53871" y="101406"/>
                  <a:pt x="51940" y="101888"/>
                </a:cubicBezTo>
                <a:cubicBezTo>
                  <a:pt x="51337" y="102009"/>
                  <a:pt x="50583" y="102190"/>
                  <a:pt x="49678" y="102431"/>
                </a:cubicBezTo>
                <a:cubicBezTo>
                  <a:pt x="48773" y="102673"/>
                  <a:pt x="47717" y="102914"/>
                  <a:pt x="46511" y="103155"/>
                </a:cubicBezTo>
                <a:lnTo>
                  <a:pt x="46511" y="145142"/>
                </a:lnTo>
                <a:cubicBezTo>
                  <a:pt x="46511" y="151415"/>
                  <a:pt x="45817" y="155970"/>
                  <a:pt x="44430" y="158805"/>
                </a:cubicBezTo>
                <a:cubicBezTo>
                  <a:pt x="43042" y="161640"/>
                  <a:pt x="40690" y="163601"/>
                  <a:pt x="37372" y="164687"/>
                </a:cubicBezTo>
                <a:cubicBezTo>
                  <a:pt x="34054" y="165773"/>
                  <a:pt x="28595" y="166678"/>
                  <a:pt x="20993" y="167401"/>
                </a:cubicBezTo>
                <a:close/>
              </a:path>
            </a:pathLst>
          </a:custGeom>
          <a:noFill/>
          <a:ln>
            <a:noFill/>
          </a:ln>
          <a:effectLst>
            <a:glow>
              <a:srgbClr val="000000"/>
            </a:glow>
          </a:effectLst>
        </p:spPr>
        <p:txBody>
          <a:bodyPr rot="0" spcFirstLastPara="0" vertOverflow="overflow" horzOverflow="overflow" vert="horz" wrap="square" lIns="51304" tIns="25652" rIns="51304" bIns="25652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786" dirty="0"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</a:endParaRPr>
          </a:p>
        </p:txBody>
      </p:sp>
      <p:sp>
        <p:nvSpPr>
          <p:cNvPr id="65" name="PA-文本框 503">
            <a:extLst>
              <a:ext uri="{FF2B5EF4-FFF2-40B4-BE49-F238E27FC236}">
                <a16:creationId xmlns:a16="http://schemas.microsoft.com/office/drawing/2014/main" id="{5BCDAD3B-B289-4328-B38F-002B6346EF23}"/>
              </a:ext>
            </a:extLst>
          </p:cNvPr>
          <p:cNvSpPr txBox="1">
            <a:spLocks noChangeAspect="1"/>
          </p:cNvSpPr>
          <p:nvPr>
            <p:custDataLst>
              <p:tags r:id="rId63"/>
            </p:custDataLst>
          </p:nvPr>
        </p:nvSpPr>
        <p:spPr>
          <a:xfrm>
            <a:off x="3212768" y="2136443"/>
            <a:ext cx="193236" cy="195340"/>
          </a:xfrm>
          <a:custGeom>
            <a:avLst/>
            <a:gdLst/>
            <a:ahLst/>
            <a:cxnLst/>
            <a:rect l="l" t="t" r="r" b="b"/>
            <a:pathLst>
              <a:path w="171384" h="170297">
                <a:moveTo>
                  <a:pt x="5611" y="147857"/>
                </a:moveTo>
                <a:cubicBezTo>
                  <a:pt x="15745" y="141704"/>
                  <a:pt x="23587" y="136093"/>
                  <a:pt x="29138" y="131026"/>
                </a:cubicBezTo>
                <a:cubicBezTo>
                  <a:pt x="34687" y="125959"/>
                  <a:pt x="38820" y="120409"/>
                  <a:pt x="41534" y="114376"/>
                </a:cubicBezTo>
                <a:cubicBezTo>
                  <a:pt x="44249" y="108344"/>
                  <a:pt x="46089" y="100863"/>
                  <a:pt x="47054" y="91936"/>
                </a:cubicBezTo>
                <a:cubicBezTo>
                  <a:pt x="47295" y="89764"/>
                  <a:pt x="47416" y="88014"/>
                  <a:pt x="47416" y="86687"/>
                </a:cubicBezTo>
                <a:lnTo>
                  <a:pt x="34567" y="86687"/>
                </a:lnTo>
                <a:lnTo>
                  <a:pt x="34567" y="73476"/>
                </a:lnTo>
                <a:cubicBezTo>
                  <a:pt x="30344" y="77457"/>
                  <a:pt x="24311" y="82886"/>
                  <a:pt x="16469" y="89764"/>
                </a:cubicBezTo>
                <a:lnTo>
                  <a:pt x="0" y="64608"/>
                </a:lnTo>
                <a:cubicBezTo>
                  <a:pt x="12307" y="54594"/>
                  <a:pt x="22441" y="44490"/>
                  <a:pt x="30404" y="34295"/>
                </a:cubicBezTo>
                <a:cubicBezTo>
                  <a:pt x="38367" y="24100"/>
                  <a:pt x="44822" y="12669"/>
                  <a:pt x="49769" y="0"/>
                </a:cubicBezTo>
                <a:lnTo>
                  <a:pt x="77639" y="7420"/>
                </a:lnTo>
                <a:cubicBezTo>
                  <a:pt x="73536" y="18158"/>
                  <a:pt x="69254" y="27539"/>
                  <a:pt x="64790" y="35562"/>
                </a:cubicBezTo>
                <a:cubicBezTo>
                  <a:pt x="60325" y="43585"/>
                  <a:pt x="55017" y="51216"/>
                  <a:pt x="48863" y="58455"/>
                </a:cubicBezTo>
                <a:lnTo>
                  <a:pt x="124149" y="58455"/>
                </a:lnTo>
                <a:cubicBezTo>
                  <a:pt x="118117" y="50975"/>
                  <a:pt x="112778" y="43132"/>
                  <a:pt x="108133" y="34928"/>
                </a:cubicBezTo>
                <a:cubicBezTo>
                  <a:pt x="103488" y="26724"/>
                  <a:pt x="99235" y="17675"/>
                  <a:pt x="95374" y="7782"/>
                </a:cubicBezTo>
                <a:lnTo>
                  <a:pt x="122521" y="0"/>
                </a:lnTo>
                <a:cubicBezTo>
                  <a:pt x="127105" y="12306"/>
                  <a:pt x="133078" y="23044"/>
                  <a:pt x="140437" y="32214"/>
                </a:cubicBezTo>
                <a:cubicBezTo>
                  <a:pt x="147797" y="41383"/>
                  <a:pt x="158112" y="51397"/>
                  <a:pt x="171384" y="62256"/>
                </a:cubicBezTo>
                <a:lnTo>
                  <a:pt x="155096" y="90126"/>
                </a:lnTo>
                <a:cubicBezTo>
                  <a:pt x="152080" y="87471"/>
                  <a:pt x="147796" y="83490"/>
                  <a:pt x="142247" y="78181"/>
                </a:cubicBezTo>
                <a:cubicBezTo>
                  <a:pt x="140678" y="105086"/>
                  <a:pt x="139291" y="125416"/>
                  <a:pt x="138084" y="139170"/>
                </a:cubicBezTo>
                <a:cubicBezTo>
                  <a:pt x="137602" y="145565"/>
                  <a:pt x="136154" y="150571"/>
                  <a:pt x="133741" y="154191"/>
                </a:cubicBezTo>
                <a:cubicBezTo>
                  <a:pt x="131328" y="157810"/>
                  <a:pt x="127829" y="160495"/>
                  <a:pt x="123244" y="162244"/>
                </a:cubicBezTo>
                <a:cubicBezTo>
                  <a:pt x="118660" y="163993"/>
                  <a:pt x="112446" y="165290"/>
                  <a:pt x="104604" y="166135"/>
                </a:cubicBezTo>
                <a:lnTo>
                  <a:pt x="89945" y="167764"/>
                </a:lnTo>
                <a:lnTo>
                  <a:pt x="81077" y="137903"/>
                </a:lnTo>
                <a:lnTo>
                  <a:pt x="93022" y="137180"/>
                </a:lnTo>
                <a:cubicBezTo>
                  <a:pt x="97244" y="136817"/>
                  <a:pt x="100442" y="136275"/>
                  <a:pt x="102613" y="135551"/>
                </a:cubicBezTo>
                <a:cubicBezTo>
                  <a:pt x="104785" y="134827"/>
                  <a:pt x="106383" y="133559"/>
                  <a:pt x="107409" y="131750"/>
                </a:cubicBezTo>
                <a:cubicBezTo>
                  <a:pt x="108434" y="129940"/>
                  <a:pt x="109189" y="127226"/>
                  <a:pt x="109671" y="123606"/>
                </a:cubicBezTo>
                <a:cubicBezTo>
                  <a:pt x="110516" y="111903"/>
                  <a:pt x="111240" y="99597"/>
                  <a:pt x="111843" y="86687"/>
                </a:cubicBezTo>
                <a:lnTo>
                  <a:pt x="76734" y="86687"/>
                </a:lnTo>
                <a:cubicBezTo>
                  <a:pt x="76734" y="88135"/>
                  <a:pt x="76613" y="90065"/>
                  <a:pt x="76372" y="92478"/>
                </a:cubicBezTo>
                <a:cubicBezTo>
                  <a:pt x="75407" y="104543"/>
                  <a:pt x="73446" y="114768"/>
                  <a:pt x="70490" y="123154"/>
                </a:cubicBezTo>
                <a:cubicBezTo>
                  <a:pt x="67534" y="131539"/>
                  <a:pt x="62889" y="139381"/>
                  <a:pt x="56555" y="146681"/>
                </a:cubicBezTo>
                <a:cubicBezTo>
                  <a:pt x="50221" y="153980"/>
                  <a:pt x="41323" y="161852"/>
                  <a:pt x="29861" y="170297"/>
                </a:cubicBezTo>
                <a:close/>
              </a:path>
            </a:pathLst>
          </a:custGeom>
          <a:noFill/>
          <a:ln>
            <a:noFill/>
          </a:ln>
          <a:effectLst>
            <a:glow>
              <a:srgbClr val="000000"/>
            </a:glow>
          </a:effectLst>
        </p:spPr>
        <p:txBody>
          <a:bodyPr rot="0" spcFirstLastPara="0" vertOverflow="overflow" horzOverflow="overflow" vert="horz" wrap="square" lIns="51304" tIns="25652" rIns="51304" bIns="25652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786" dirty="0"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</a:endParaRPr>
          </a:p>
        </p:txBody>
      </p:sp>
      <p:sp>
        <p:nvSpPr>
          <p:cNvPr id="66" name="PA-文本框 506">
            <a:extLst>
              <a:ext uri="{FF2B5EF4-FFF2-40B4-BE49-F238E27FC236}">
                <a16:creationId xmlns:a16="http://schemas.microsoft.com/office/drawing/2014/main" id="{68E72F93-B6F8-4FF7-884A-D09F3826745C}"/>
              </a:ext>
            </a:extLst>
          </p:cNvPr>
          <p:cNvSpPr txBox="1">
            <a:spLocks noChangeAspect="1"/>
          </p:cNvSpPr>
          <p:nvPr>
            <p:custDataLst>
              <p:tags r:id="rId64"/>
            </p:custDataLst>
          </p:nvPr>
        </p:nvSpPr>
        <p:spPr>
          <a:xfrm>
            <a:off x="3613721" y="2136443"/>
            <a:ext cx="193236" cy="195340"/>
          </a:xfrm>
          <a:custGeom>
            <a:avLst/>
            <a:gdLst/>
            <a:ahLst/>
            <a:cxnLst/>
            <a:rect l="l" t="t" r="r" b="b"/>
            <a:pathLst>
              <a:path w="166135" h="167945">
                <a:moveTo>
                  <a:pt x="25156" y="155639"/>
                </a:moveTo>
                <a:lnTo>
                  <a:pt x="25156" y="104241"/>
                </a:lnTo>
                <a:cubicBezTo>
                  <a:pt x="19606" y="108826"/>
                  <a:pt x="14297" y="112988"/>
                  <a:pt x="9230" y="116729"/>
                </a:cubicBezTo>
                <a:lnTo>
                  <a:pt x="0" y="84153"/>
                </a:lnTo>
                <a:cubicBezTo>
                  <a:pt x="9291" y="77759"/>
                  <a:pt x="17223" y="71365"/>
                  <a:pt x="23798" y="64970"/>
                </a:cubicBezTo>
                <a:cubicBezTo>
                  <a:pt x="30374" y="58576"/>
                  <a:pt x="36135" y="51639"/>
                  <a:pt x="41082" y="44158"/>
                </a:cubicBezTo>
                <a:lnTo>
                  <a:pt x="6877" y="44158"/>
                </a:lnTo>
                <a:lnTo>
                  <a:pt x="6878" y="15202"/>
                </a:lnTo>
                <a:lnTo>
                  <a:pt x="55378" y="15202"/>
                </a:lnTo>
                <a:cubicBezTo>
                  <a:pt x="57430" y="9772"/>
                  <a:pt x="59179" y="4705"/>
                  <a:pt x="60627" y="0"/>
                </a:cubicBezTo>
                <a:lnTo>
                  <a:pt x="92479" y="1267"/>
                </a:lnTo>
                <a:cubicBezTo>
                  <a:pt x="91875" y="3438"/>
                  <a:pt x="90367" y="8084"/>
                  <a:pt x="87954" y="15202"/>
                </a:cubicBezTo>
                <a:lnTo>
                  <a:pt x="166135" y="15202"/>
                </a:lnTo>
                <a:lnTo>
                  <a:pt x="166135" y="44158"/>
                </a:lnTo>
                <a:lnTo>
                  <a:pt x="75829" y="44158"/>
                </a:lnTo>
                <a:cubicBezTo>
                  <a:pt x="72571" y="50794"/>
                  <a:pt x="68650" y="57309"/>
                  <a:pt x="64065" y="63703"/>
                </a:cubicBezTo>
                <a:lnTo>
                  <a:pt x="78181" y="63703"/>
                </a:lnTo>
                <a:lnTo>
                  <a:pt x="78181" y="49949"/>
                </a:lnTo>
                <a:lnTo>
                  <a:pt x="104785" y="50673"/>
                </a:lnTo>
                <a:lnTo>
                  <a:pt x="104784" y="63703"/>
                </a:lnTo>
                <a:lnTo>
                  <a:pt x="155277" y="63703"/>
                </a:lnTo>
                <a:lnTo>
                  <a:pt x="155277" y="131207"/>
                </a:lnTo>
                <a:cubicBezTo>
                  <a:pt x="155277" y="137842"/>
                  <a:pt x="154553" y="142759"/>
                  <a:pt x="153105" y="145956"/>
                </a:cubicBezTo>
                <a:cubicBezTo>
                  <a:pt x="151657" y="149154"/>
                  <a:pt x="149335" y="151416"/>
                  <a:pt x="146137" y="152743"/>
                </a:cubicBezTo>
                <a:cubicBezTo>
                  <a:pt x="142940" y="154070"/>
                  <a:pt x="138084" y="155096"/>
                  <a:pt x="131569" y="155819"/>
                </a:cubicBezTo>
                <a:lnTo>
                  <a:pt x="121434" y="156905"/>
                </a:lnTo>
                <a:lnTo>
                  <a:pt x="112928" y="130664"/>
                </a:lnTo>
                <a:lnTo>
                  <a:pt x="120167" y="129940"/>
                </a:lnTo>
                <a:cubicBezTo>
                  <a:pt x="122701" y="129699"/>
                  <a:pt x="124391" y="129036"/>
                  <a:pt x="125235" y="127949"/>
                </a:cubicBezTo>
                <a:cubicBezTo>
                  <a:pt x="126079" y="126863"/>
                  <a:pt x="126502" y="124813"/>
                  <a:pt x="126502" y="121796"/>
                </a:cubicBezTo>
                <a:lnTo>
                  <a:pt x="126502" y="93202"/>
                </a:lnTo>
                <a:lnTo>
                  <a:pt x="104785" y="93202"/>
                </a:lnTo>
                <a:lnTo>
                  <a:pt x="104784" y="167944"/>
                </a:lnTo>
                <a:lnTo>
                  <a:pt x="75648" y="167945"/>
                </a:lnTo>
                <a:lnTo>
                  <a:pt x="75648" y="93202"/>
                </a:lnTo>
                <a:lnTo>
                  <a:pt x="53931" y="93202"/>
                </a:lnTo>
                <a:lnTo>
                  <a:pt x="53931" y="155638"/>
                </a:lnTo>
                <a:close/>
              </a:path>
            </a:pathLst>
          </a:custGeom>
          <a:noFill/>
          <a:ln>
            <a:noFill/>
          </a:ln>
          <a:effectLst>
            <a:glow>
              <a:srgbClr val="000000"/>
            </a:glow>
          </a:effectLst>
        </p:spPr>
        <p:txBody>
          <a:bodyPr rot="0" spcFirstLastPara="0" vertOverflow="overflow" horzOverflow="overflow" vert="horz" wrap="square" lIns="51304" tIns="25652" rIns="51304" bIns="25652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786" dirty="0"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</a:endParaRPr>
          </a:p>
        </p:txBody>
      </p:sp>
      <p:sp>
        <p:nvSpPr>
          <p:cNvPr id="67" name="PA-文本框 509">
            <a:extLst>
              <a:ext uri="{FF2B5EF4-FFF2-40B4-BE49-F238E27FC236}">
                <a16:creationId xmlns:a16="http://schemas.microsoft.com/office/drawing/2014/main" id="{8CAB7AFE-542D-484E-A63C-8CE8CD81D05A}"/>
              </a:ext>
            </a:extLst>
          </p:cNvPr>
          <p:cNvSpPr txBox="1">
            <a:spLocks noChangeAspect="1"/>
          </p:cNvSpPr>
          <p:nvPr>
            <p:custDataLst>
              <p:tags r:id="rId65"/>
            </p:custDataLst>
          </p:nvPr>
        </p:nvSpPr>
        <p:spPr>
          <a:xfrm>
            <a:off x="4014675" y="2136443"/>
            <a:ext cx="193236" cy="195340"/>
          </a:xfrm>
          <a:custGeom>
            <a:avLst/>
            <a:gdLst/>
            <a:ahLst/>
            <a:cxnLst/>
            <a:rect l="l" t="t" r="r" b="b"/>
            <a:pathLst>
              <a:path w="167945" h="172288">
                <a:moveTo>
                  <a:pt x="115100" y="52663"/>
                </a:moveTo>
                <a:lnTo>
                  <a:pt x="115462" y="52663"/>
                </a:lnTo>
                <a:cubicBezTo>
                  <a:pt x="129820" y="47717"/>
                  <a:pt x="140316" y="43193"/>
                  <a:pt x="146952" y="39090"/>
                </a:cubicBezTo>
                <a:lnTo>
                  <a:pt x="112386" y="42167"/>
                </a:lnTo>
                <a:cubicBezTo>
                  <a:pt x="113471" y="46631"/>
                  <a:pt x="114376" y="50130"/>
                  <a:pt x="115100" y="52663"/>
                </a:cubicBezTo>
                <a:close/>
                <a:moveTo>
                  <a:pt x="124330" y="74380"/>
                </a:moveTo>
                <a:cubicBezTo>
                  <a:pt x="126019" y="77276"/>
                  <a:pt x="127588" y="79297"/>
                  <a:pt x="129036" y="80443"/>
                </a:cubicBezTo>
                <a:cubicBezTo>
                  <a:pt x="130483" y="81589"/>
                  <a:pt x="131931" y="82162"/>
                  <a:pt x="133379" y="82162"/>
                </a:cubicBezTo>
                <a:cubicBezTo>
                  <a:pt x="136033" y="82162"/>
                  <a:pt x="139049" y="79388"/>
                  <a:pt x="142428" y="73838"/>
                </a:cubicBezTo>
                <a:cubicBezTo>
                  <a:pt x="144117" y="71062"/>
                  <a:pt x="145867" y="67504"/>
                  <a:pt x="147676" y="63160"/>
                </a:cubicBezTo>
                <a:cubicBezTo>
                  <a:pt x="139834" y="67262"/>
                  <a:pt x="131992" y="70882"/>
                  <a:pt x="124149" y="74019"/>
                </a:cubicBezTo>
                <a:close/>
                <a:moveTo>
                  <a:pt x="2896" y="166134"/>
                </a:moveTo>
                <a:lnTo>
                  <a:pt x="0" y="136998"/>
                </a:lnTo>
                <a:cubicBezTo>
                  <a:pt x="17857" y="134826"/>
                  <a:pt x="38548" y="132172"/>
                  <a:pt x="62075" y="129035"/>
                </a:cubicBezTo>
                <a:lnTo>
                  <a:pt x="62618" y="147856"/>
                </a:lnTo>
                <a:cubicBezTo>
                  <a:pt x="67564" y="144478"/>
                  <a:pt x="71093" y="140949"/>
                  <a:pt x="73204" y="137269"/>
                </a:cubicBezTo>
                <a:cubicBezTo>
                  <a:pt x="75316" y="133590"/>
                  <a:pt x="76734" y="128794"/>
                  <a:pt x="77458" y="122882"/>
                </a:cubicBezTo>
                <a:lnTo>
                  <a:pt x="66237" y="122882"/>
                </a:lnTo>
                <a:lnTo>
                  <a:pt x="66238" y="95917"/>
                </a:lnTo>
                <a:lnTo>
                  <a:pt x="105871" y="95917"/>
                </a:lnTo>
                <a:cubicBezTo>
                  <a:pt x="103820" y="93383"/>
                  <a:pt x="101829" y="90064"/>
                  <a:pt x="99898" y="85962"/>
                </a:cubicBezTo>
                <a:lnTo>
                  <a:pt x="98269" y="82524"/>
                </a:lnTo>
                <a:cubicBezTo>
                  <a:pt x="88738" y="85179"/>
                  <a:pt x="79508" y="87471"/>
                  <a:pt x="70580" y="89401"/>
                </a:cubicBezTo>
                <a:lnTo>
                  <a:pt x="61170" y="63703"/>
                </a:lnTo>
                <a:cubicBezTo>
                  <a:pt x="73114" y="61531"/>
                  <a:pt x="82585" y="59601"/>
                  <a:pt x="89583" y="57912"/>
                </a:cubicBezTo>
                <a:cubicBezTo>
                  <a:pt x="88618" y="54171"/>
                  <a:pt x="87532" y="49707"/>
                  <a:pt x="86326" y="44520"/>
                </a:cubicBezTo>
                <a:lnTo>
                  <a:pt x="68590" y="46148"/>
                </a:lnTo>
                <a:cubicBezTo>
                  <a:pt x="64729" y="53991"/>
                  <a:pt x="60235" y="62376"/>
                  <a:pt x="55107" y="71303"/>
                </a:cubicBezTo>
                <a:cubicBezTo>
                  <a:pt x="49979" y="80232"/>
                  <a:pt x="45606" y="87351"/>
                  <a:pt x="41987" y="92659"/>
                </a:cubicBezTo>
                <a:cubicBezTo>
                  <a:pt x="46089" y="92177"/>
                  <a:pt x="49919" y="91543"/>
                  <a:pt x="53478" y="90759"/>
                </a:cubicBezTo>
                <a:cubicBezTo>
                  <a:pt x="57038" y="89975"/>
                  <a:pt x="59119" y="89522"/>
                  <a:pt x="59722" y="89402"/>
                </a:cubicBezTo>
                <a:lnTo>
                  <a:pt x="59722" y="115823"/>
                </a:lnTo>
                <a:lnTo>
                  <a:pt x="40720" y="118719"/>
                </a:lnTo>
                <a:lnTo>
                  <a:pt x="28775" y="120529"/>
                </a:lnTo>
                <a:cubicBezTo>
                  <a:pt x="24190" y="121253"/>
                  <a:pt x="18580" y="122338"/>
                  <a:pt x="11945" y="123786"/>
                </a:cubicBezTo>
                <a:lnTo>
                  <a:pt x="5792" y="95916"/>
                </a:lnTo>
                <a:cubicBezTo>
                  <a:pt x="9290" y="94951"/>
                  <a:pt x="12035" y="93775"/>
                  <a:pt x="14026" y="92387"/>
                </a:cubicBezTo>
                <a:cubicBezTo>
                  <a:pt x="16017" y="91000"/>
                  <a:pt x="18038" y="88919"/>
                  <a:pt x="20089" y="86144"/>
                </a:cubicBezTo>
                <a:cubicBezTo>
                  <a:pt x="24190" y="79749"/>
                  <a:pt x="26905" y="75285"/>
                  <a:pt x="28232" y="72751"/>
                </a:cubicBezTo>
                <a:lnTo>
                  <a:pt x="19184" y="73657"/>
                </a:lnTo>
                <a:cubicBezTo>
                  <a:pt x="14116" y="74380"/>
                  <a:pt x="10437" y="74984"/>
                  <a:pt x="8144" y="75466"/>
                </a:cubicBezTo>
                <a:lnTo>
                  <a:pt x="2172" y="48682"/>
                </a:lnTo>
                <a:cubicBezTo>
                  <a:pt x="4223" y="47837"/>
                  <a:pt x="6003" y="46691"/>
                  <a:pt x="7511" y="45243"/>
                </a:cubicBezTo>
                <a:cubicBezTo>
                  <a:pt x="9019" y="43795"/>
                  <a:pt x="10799" y="41504"/>
                  <a:pt x="12850" y="38367"/>
                </a:cubicBezTo>
                <a:cubicBezTo>
                  <a:pt x="14780" y="35350"/>
                  <a:pt x="17616" y="29921"/>
                  <a:pt x="21355" y="22079"/>
                </a:cubicBezTo>
                <a:cubicBezTo>
                  <a:pt x="25096" y="14237"/>
                  <a:pt x="28232" y="6877"/>
                  <a:pt x="30766" y="0"/>
                </a:cubicBezTo>
                <a:lnTo>
                  <a:pt x="52302" y="10134"/>
                </a:lnTo>
                <a:cubicBezTo>
                  <a:pt x="49768" y="15564"/>
                  <a:pt x="46451" y="22200"/>
                  <a:pt x="42349" y="30041"/>
                </a:cubicBezTo>
                <a:cubicBezTo>
                  <a:pt x="38246" y="37884"/>
                  <a:pt x="34808" y="43976"/>
                  <a:pt x="32033" y="48320"/>
                </a:cubicBezTo>
                <a:lnTo>
                  <a:pt x="43434" y="47596"/>
                </a:lnTo>
                <a:cubicBezTo>
                  <a:pt x="47778" y="38909"/>
                  <a:pt x="50613" y="33118"/>
                  <a:pt x="51940" y="30222"/>
                </a:cubicBezTo>
                <a:lnTo>
                  <a:pt x="67323" y="38366"/>
                </a:lnTo>
                <a:lnTo>
                  <a:pt x="65694" y="21174"/>
                </a:lnTo>
                <a:lnTo>
                  <a:pt x="81982" y="19726"/>
                </a:lnTo>
                <a:lnTo>
                  <a:pt x="81258" y="14659"/>
                </a:lnTo>
                <a:lnTo>
                  <a:pt x="79629" y="3981"/>
                </a:lnTo>
                <a:lnTo>
                  <a:pt x="106595" y="3439"/>
                </a:lnTo>
                <a:lnTo>
                  <a:pt x="108223" y="17192"/>
                </a:lnTo>
                <a:lnTo>
                  <a:pt x="160525" y="12306"/>
                </a:lnTo>
                <a:lnTo>
                  <a:pt x="162878" y="37642"/>
                </a:lnTo>
                <a:lnTo>
                  <a:pt x="150933" y="38728"/>
                </a:lnTo>
                <a:lnTo>
                  <a:pt x="160344" y="55740"/>
                </a:lnTo>
                <a:cubicBezTo>
                  <a:pt x="157569" y="57549"/>
                  <a:pt x="153407" y="60023"/>
                  <a:pt x="147857" y="63160"/>
                </a:cubicBezTo>
                <a:lnTo>
                  <a:pt x="163240" y="81257"/>
                </a:lnTo>
                <a:cubicBezTo>
                  <a:pt x="162516" y="82826"/>
                  <a:pt x="161672" y="84395"/>
                  <a:pt x="160706" y="85963"/>
                </a:cubicBezTo>
                <a:cubicBezTo>
                  <a:pt x="159741" y="87531"/>
                  <a:pt x="158474" y="89401"/>
                  <a:pt x="156906" y="91573"/>
                </a:cubicBezTo>
                <a:cubicBezTo>
                  <a:pt x="156182" y="92538"/>
                  <a:pt x="155036" y="93986"/>
                  <a:pt x="153467" y="95916"/>
                </a:cubicBezTo>
                <a:lnTo>
                  <a:pt x="164688" y="95917"/>
                </a:lnTo>
                <a:lnTo>
                  <a:pt x="164687" y="122881"/>
                </a:lnTo>
                <a:lnTo>
                  <a:pt x="135189" y="122882"/>
                </a:lnTo>
                <a:lnTo>
                  <a:pt x="135189" y="137903"/>
                </a:lnTo>
                <a:cubicBezTo>
                  <a:pt x="135189" y="139954"/>
                  <a:pt x="135340" y="141492"/>
                  <a:pt x="135641" y="142517"/>
                </a:cubicBezTo>
                <a:cubicBezTo>
                  <a:pt x="135942" y="143543"/>
                  <a:pt x="136817" y="144056"/>
                  <a:pt x="138265" y="144056"/>
                </a:cubicBezTo>
                <a:lnTo>
                  <a:pt x="143333" y="144056"/>
                </a:lnTo>
                <a:cubicBezTo>
                  <a:pt x="145021" y="144056"/>
                  <a:pt x="146077" y="143694"/>
                  <a:pt x="146499" y="142970"/>
                </a:cubicBezTo>
                <a:cubicBezTo>
                  <a:pt x="146922" y="142246"/>
                  <a:pt x="147374" y="140256"/>
                  <a:pt x="147857" y="136998"/>
                </a:cubicBezTo>
                <a:cubicBezTo>
                  <a:pt x="148339" y="133619"/>
                  <a:pt x="148581" y="131146"/>
                  <a:pt x="148581" y="129578"/>
                </a:cubicBezTo>
                <a:lnTo>
                  <a:pt x="167945" y="138083"/>
                </a:lnTo>
                <a:cubicBezTo>
                  <a:pt x="167704" y="140617"/>
                  <a:pt x="167161" y="144659"/>
                  <a:pt x="166317" y="150209"/>
                </a:cubicBezTo>
                <a:cubicBezTo>
                  <a:pt x="165472" y="155397"/>
                  <a:pt x="164325" y="159318"/>
                  <a:pt x="162878" y="161973"/>
                </a:cubicBezTo>
                <a:cubicBezTo>
                  <a:pt x="161430" y="164626"/>
                  <a:pt x="159379" y="166497"/>
                  <a:pt x="156725" y="167582"/>
                </a:cubicBezTo>
                <a:cubicBezTo>
                  <a:pt x="154070" y="168668"/>
                  <a:pt x="150330" y="169211"/>
                  <a:pt x="145505" y="169211"/>
                </a:cubicBezTo>
                <a:cubicBezTo>
                  <a:pt x="144418" y="169211"/>
                  <a:pt x="142066" y="169241"/>
                  <a:pt x="138446" y="169301"/>
                </a:cubicBezTo>
                <a:cubicBezTo>
                  <a:pt x="134827" y="169362"/>
                  <a:pt x="131931" y="169331"/>
                  <a:pt x="129759" y="169212"/>
                </a:cubicBezTo>
                <a:cubicBezTo>
                  <a:pt x="124813" y="169090"/>
                  <a:pt x="120440" y="167462"/>
                  <a:pt x="116639" y="164325"/>
                </a:cubicBezTo>
                <a:cubicBezTo>
                  <a:pt x="112838" y="161188"/>
                  <a:pt x="110938" y="156302"/>
                  <a:pt x="110938" y="149666"/>
                </a:cubicBezTo>
                <a:lnTo>
                  <a:pt x="110938" y="122882"/>
                </a:lnTo>
                <a:lnTo>
                  <a:pt x="102432" y="122882"/>
                </a:lnTo>
                <a:cubicBezTo>
                  <a:pt x="101467" y="131327"/>
                  <a:pt x="100110" y="138144"/>
                  <a:pt x="98360" y="143332"/>
                </a:cubicBezTo>
                <a:cubicBezTo>
                  <a:pt x="96611" y="148520"/>
                  <a:pt x="93897" y="153286"/>
                  <a:pt x="90217" y="157629"/>
                </a:cubicBezTo>
                <a:cubicBezTo>
                  <a:pt x="86537" y="161973"/>
                  <a:pt x="81198" y="166858"/>
                  <a:pt x="74200" y="172288"/>
                </a:cubicBezTo>
                <a:lnTo>
                  <a:pt x="57912" y="158353"/>
                </a:lnTo>
                <a:lnTo>
                  <a:pt x="32214" y="161972"/>
                </a:lnTo>
                <a:close/>
              </a:path>
            </a:pathLst>
          </a:custGeom>
          <a:noFill/>
          <a:ln>
            <a:noFill/>
          </a:ln>
          <a:effectLst>
            <a:glow>
              <a:srgbClr val="000000"/>
            </a:glow>
          </a:effectLst>
        </p:spPr>
        <p:txBody>
          <a:bodyPr rot="0" spcFirstLastPara="0" vertOverflow="overflow" horzOverflow="overflow" vert="horz" wrap="square" lIns="51304" tIns="25652" rIns="51304" bIns="25652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786" dirty="0"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</a:endParaRPr>
          </a:p>
        </p:txBody>
      </p:sp>
      <p:sp>
        <p:nvSpPr>
          <p:cNvPr id="68" name="PA-文本框 512">
            <a:extLst>
              <a:ext uri="{FF2B5EF4-FFF2-40B4-BE49-F238E27FC236}">
                <a16:creationId xmlns:a16="http://schemas.microsoft.com/office/drawing/2014/main" id="{098755EB-8B70-4468-8A09-29647286C216}"/>
              </a:ext>
            </a:extLst>
          </p:cNvPr>
          <p:cNvSpPr txBox="1">
            <a:spLocks noChangeAspect="1"/>
          </p:cNvSpPr>
          <p:nvPr>
            <p:custDataLst>
              <p:tags r:id="rId66"/>
            </p:custDataLst>
          </p:nvPr>
        </p:nvSpPr>
        <p:spPr>
          <a:xfrm>
            <a:off x="4415628" y="2136443"/>
            <a:ext cx="193236" cy="195340"/>
          </a:xfrm>
          <a:custGeom>
            <a:avLst/>
            <a:gdLst/>
            <a:ahLst/>
            <a:cxnLst/>
            <a:rect l="l" t="t" r="r" b="b"/>
            <a:pathLst>
              <a:path w="167583" h="168307">
                <a:moveTo>
                  <a:pt x="115462" y="167040"/>
                </a:moveTo>
                <a:lnTo>
                  <a:pt x="115462" y="543"/>
                </a:lnTo>
                <a:lnTo>
                  <a:pt x="140799" y="1267"/>
                </a:lnTo>
                <a:lnTo>
                  <a:pt x="140798" y="21536"/>
                </a:lnTo>
                <a:lnTo>
                  <a:pt x="162878" y="21536"/>
                </a:lnTo>
                <a:lnTo>
                  <a:pt x="162878" y="50311"/>
                </a:lnTo>
                <a:lnTo>
                  <a:pt x="140799" y="50312"/>
                </a:lnTo>
                <a:lnTo>
                  <a:pt x="140799" y="66237"/>
                </a:lnTo>
                <a:lnTo>
                  <a:pt x="160163" y="66237"/>
                </a:lnTo>
                <a:lnTo>
                  <a:pt x="160163" y="93202"/>
                </a:lnTo>
                <a:lnTo>
                  <a:pt x="140799" y="93203"/>
                </a:lnTo>
                <a:lnTo>
                  <a:pt x="140799" y="108766"/>
                </a:lnTo>
                <a:lnTo>
                  <a:pt x="167583" y="108766"/>
                </a:lnTo>
                <a:lnTo>
                  <a:pt x="167583" y="137903"/>
                </a:lnTo>
                <a:lnTo>
                  <a:pt x="140799" y="137903"/>
                </a:lnTo>
                <a:lnTo>
                  <a:pt x="140799" y="167040"/>
                </a:lnTo>
                <a:close/>
                <a:moveTo>
                  <a:pt x="79810" y="167040"/>
                </a:moveTo>
                <a:lnTo>
                  <a:pt x="79811" y="137903"/>
                </a:lnTo>
                <a:lnTo>
                  <a:pt x="56465" y="137903"/>
                </a:lnTo>
                <a:lnTo>
                  <a:pt x="56465" y="108767"/>
                </a:lnTo>
                <a:lnTo>
                  <a:pt x="79810" y="108766"/>
                </a:lnTo>
                <a:lnTo>
                  <a:pt x="79810" y="93202"/>
                </a:lnTo>
                <a:lnTo>
                  <a:pt x="62075" y="93202"/>
                </a:lnTo>
                <a:lnTo>
                  <a:pt x="62075" y="66237"/>
                </a:lnTo>
                <a:lnTo>
                  <a:pt x="79810" y="66237"/>
                </a:lnTo>
                <a:lnTo>
                  <a:pt x="79810" y="50673"/>
                </a:lnTo>
                <a:lnTo>
                  <a:pt x="61713" y="50673"/>
                </a:lnTo>
                <a:lnTo>
                  <a:pt x="61713" y="21898"/>
                </a:lnTo>
                <a:lnTo>
                  <a:pt x="79810" y="21898"/>
                </a:lnTo>
                <a:lnTo>
                  <a:pt x="79811" y="543"/>
                </a:lnTo>
                <a:lnTo>
                  <a:pt x="105147" y="1267"/>
                </a:lnTo>
                <a:lnTo>
                  <a:pt x="105147" y="167040"/>
                </a:lnTo>
                <a:close/>
                <a:moveTo>
                  <a:pt x="11945" y="168307"/>
                </a:moveTo>
                <a:lnTo>
                  <a:pt x="3982" y="139532"/>
                </a:lnTo>
                <a:lnTo>
                  <a:pt x="10316" y="138627"/>
                </a:lnTo>
                <a:cubicBezTo>
                  <a:pt x="13935" y="138145"/>
                  <a:pt x="16379" y="137420"/>
                  <a:pt x="17645" y="136455"/>
                </a:cubicBezTo>
                <a:cubicBezTo>
                  <a:pt x="18912" y="135490"/>
                  <a:pt x="19546" y="133439"/>
                  <a:pt x="19546" y="130302"/>
                </a:cubicBezTo>
                <a:lnTo>
                  <a:pt x="19546" y="109309"/>
                </a:lnTo>
                <a:lnTo>
                  <a:pt x="2172" y="113472"/>
                </a:lnTo>
                <a:lnTo>
                  <a:pt x="0" y="83610"/>
                </a:lnTo>
                <a:cubicBezTo>
                  <a:pt x="3982" y="82766"/>
                  <a:pt x="8506" y="81862"/>
                  <a:pt x="13574" y="80896"/>
                </a:cubicBezTo>
                <a:cubicBezTo>
                  <a:pt x="14901" y="80534"/>
                  <a:pt x="16891" y="80111"/>
                  <a:pt x="19546" y="79629"/>
                </a:cubicBezTo>
                <a:lnTo>
                  <a:pt x="19546" y="55016"/>
                </a:lnTo>
                <a:lnTo>
                  <a:pt x="5610" y="55016"/>
                </a:lnTo>
                <a:lnTo>
                  <a:pt x="5610" y="26603"/>
                </a:lnTo>
                <a:lnTo>
                  <a:pt x="19546" y="26604"/>
                </a:lnTo>
                <a:lnTo>
                  <a:pt x="19546" y="0"/>
                </a:lnTo>
                <a:lnTo>
                  <a:pt x="46511" y="724"/>
                </a:lnTo>
                <a:lnTo>
                  <a:pt x="46511" y="26604"/>
                </a:lnTo>
                <a:lnTo>
                  <a:pt x="55560" y="26604"/>
                </a:lnTo>
                <a:lnTo>
                  <a:pt x="55560" y="55016"/>
                </a:lnTo>
                <a:lnTo>
                  <a:pt x="46511" y="55017"/>
                </a:lnTo>
                <a:lnTo>
                  <a:pt x="46511" y="73838"/>
                </a:lnTo>
                <a:lnTo>
                  <a:pt x="55922" y="71485"/>
                </a:lnTo>
                <a:lnTo>
                  <a:pt x="56103" y="88497"/>
                </a:lnTo>
                <a:lnTo>
                  <a:pt x="56103" y="100984"/>
                </a:lnTo>
                <a:cubicBezTo>
                  <a:pt x="55258" y="101105"/>
                  <a:pt x="53871" y="101407"/>
                  <a:pt x="51940" y="101889"/>
                </a:cubicBezTo>
                <a:cubicBezTo>
                  <a:pt x="51337" y="102010"/>
                  <a:pt x="50583" y="102190"/>
                  <a:pt x="49678" y="102432"/>
                </a:cubicBezTo>
                <a:cubicBezTo>
                  <a:pt x="48773" y="102674"/>
                  <a:pt x="47718" y="102915"/>
                  <a:pt x="46511" y="103156"/>
                </a:cubicBezTo>
                <a:lnTo>
                  <a:pt x="46511" y="145142"/>
                </a:lnTo>
                <a:cubicBezTo>
                  <a:pt x="46511" y="151416"/>
                  <a:pt x="45817" y="155970"/>
                  <a:pt x="44430" y="158806"/>
                </a:cubicBezTo>
                <a:cubicBezTo>
                  <a:pt x="43042" y="161641"/>
                  <a:pt x="40690" y="163602"/>
                  <a:pt x="37372" y="164687"/>
                </a:cubicBezTo>
                <a:cubicBezTo>
                  <a:pt x="34054" y="165773"/>
                  <a:pt x="28595" y="166678"/>
                  <a:pt x="20993" y="167402"/>
                </a:cubicBezTo>
                <a:close/>
              </a:path>
            </a:pathLst>
          </a:custGeom>
          <a:noFill/>
          <a:ln>
            <a:noFill/>
          </a:ln>
          <a:effectLst>
            <a:glow>
              <a:srgbClr val="000000"/>
            </a:glow>
          </a:effectLst>
        </p:spPr>
        <p:txBody>
          <a:bodyPr rot="0" spcFirstLastPara="0" vertOverflow="overflow" horzOverflow="overflow" vert="horz" wrap="square" lIns="51304" tIns="25652" rIns="51304" bIns="25652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786" dirty="0"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</a:endParaRPr>
          </a:p>
        </p:txBody>
      </p:sp>
      <p:sp>
        <p:nvSpPr>
          <p:cNvPr id="69" name="PA-文本框 515">
            <a:extLst>
              <a:ext uri="{FF2B5EF4-FFF2-40B4-BE49-F238E27FC236}">
                <a16:creationId xmlns:a16="http://schemas.microsoft.com/office/drawing/2014/main" id="{12879B4E-669D-4334-96D9-F949916AE1B3}"/>
              </a:ext>
            </a:extLst>
          </p:cNvPr>
          <p:cNvSpPr txBox="1">
            <a:spLocks noChangeAspect="1"/>
          </p:cNvSpPr>
          <p:nvPr>
            <p:custDataLst>
              <p:tags r:id="rId67"/>
            </p:custDataLst>
          </p:nvPr>
        </p:nvSpPr>
        <p:spPr>
          <a:xfrm>
            <a:off x="4816582" y="2136443"/>
            <a:ext cx="193236" cy="195340"/>
          </a:xfrm>
          <a:custGeom>
            <a:avLst/>
            <a:gdLst/>
            <a:ahLst/>
            <a:cxnLst/>
            <a:rect l="l" t="t" r="r" b="b"/>
            <a:pathLst>
              <a:path w="171383" h="170298">
                <a:moveTo>
                  <a:pt x="29861" y="170298"/>
                </a:moveTo>
                <a:lnTo>
                  <a:pt x="5610" y="147857"/>
                </a:lnTo>
                <a:cubicBezTo>
                  <a:pt x="15745" y="141704"/>
                  <a:pt x="23587" y="136093"/>
                  <a:pt x="29137" y="131026"/>
                </a:cubicBezTo>
                <a:cubicBezTo>
                  <a:pt x="34687" y="125959"/>
                  <a:pt x="38820" y="120409"/>
                  <a:pt x="41534" y="114377"/>
                </a:cubicBezTo>
                <a:cubicBezTo>
                  <a:pt x="44249" y="108344"/>
                  <a:pt x="46088" y="100864"/>
                  <a:pt x="47054" y="91936"/>
                </a:cubicBezTo>
                <a:cubicBezTo>
                  <a:pt x="47295" y="89764"/>
                  <a:pt x="47415" y="88014"/>
                  <a:pt x="47415" y="86687"/>
                </a:cubicBezTo>
                <a:lnTo>
                  <a:pt x="34567" y="86688"/>
                </a:lnTo>
                <a:lnTo>
                  <a:pt x="34566" y="73476"/>
                </a:lnTo>
                <a:cubicBezTo>
                  <a:pt x="30344" y="77457"/>
                  <a:pt x="24311" y="82887"/>
                  <a:pt x="16469" y="89764"/>
                </a:cubicBezTo>
                <a:lnTo>
                  <a:pt x="0" y="64609"/>
                </a:lnTo>
                <a:cubicBezTo>
                  <a:pt x="12306" y="54594"/>
                  <a:pt x="22441" y="44490"/>
                  <a:pt x="30404" y="34295"/>
                </a:cubicBezTo>
                <a:cubicBezTo>
                  <a:pt x="38367" y="24100"/>
                  <a:pt x="44822" y="12669"/>
                  <a:pt x="49769" y="0"/>
                </a:cubicBezTo>
                <a:lnTo>
                  <a:pt x="77639" y="7421"/>
                </a:lnTo>
                <a:cubicBezTo>
                  <a:pt x="73537" y="18158"/>
                  <a:pt x="69253" y="27539"/>
                  <a:pt x="64789" y="35562"/>
                </a:cubicBezTo>
                <a:cubicBezTo>
                  <a:pt x="60325" y="43585"/>
                  <a:pt x="55016" y="51216"/>
                  <a:pt x="48863" y="58455"/>
                </a:cubicBezTo>
                <a:lnTo>
                  <a:pt x="124149" y="58455"/>
                </a:lnTo>
                <a:cubicBezTo>
                  <a:pt x="118117" y="50975"/>
                  <a:pt x="112777" y="43132"/>
                  <a:pt x="108133" y="34929"/>
                </a:cubicBezTo>
                <a:cubicBezTo>
                  <a:pt x="103487" y="26724"/>
                  <a:pt x="99235" y="17675"/>
                  <a:pt x="95374" y="7782"/>
                </a:cubicBezTo>
                <a:lnTo>
                  <a:pt x="122520" y="1"/>
                </a:lnTo>
                <a:cubicBezTo>
                  <a:pt x="127105" y="12307"/>
                  <a:pt x="133077" y="23044"/>
                  <a:pt x="140437" y="32214"/>
                </a:cubicBezTo>
                <a:cubicBezTo>
                  <a:pt x="147796" y="41383"/>
                  <a:pt x="158112" y="51397"/>
                  <a:pt x="171383" y="62255"/>
                </a:cubicBezTo>
                <a:lnTo>
                  <a:pt x="155096" y="90126"/>
                </a:lnTo>
                <a:cubicBezTo>
                  <a:pt x="152080" y="87472"/>
                  <a:pt x="147797" y="83490"/>
                  <a:pt x="142246" y="78181"/>
                </a:cubicBezTo>
                <a:cubicBezTo>
                  <a:pt x="140678" y="105086"/>
                  <a:pt x="139291" y="125416"/>
                  <a:pt x="138084" y="139170"/>
                </a:cubicBezTo>
                <a:cubicBezTo>
                  <a:pt x="137601" y="145565"/>
                  <a:pt x="136154" y="150572"/>
                  <a:pt x="133741" y="154191"/>
                </a:cubicBezTo>
                <a:cubicBezTo>
                  <a:pt x="131328" y="157810"/>
                  <a:pt x="127829" y="160495"/>
                  <a:pt x="123244" y="162245"/>
                </a:cubicBezTo>
                <a:cubicBezTo>
                  <a:pt x="118660" y="163994"/>
                  <a:pt x="112446" y="165290"/>
                  <a:pt x="104603" y="166135"/>
                </a:cubicBezTo>
                <a:lnTo>
                  <a:pt x="89945" y="167764"/>
                </a:lnTo>
                <a:lnTo>
                  <a:pt x="81076" y="137903"/>
                </a:lnTo>
                <a:lnTo>
                  <a:pt x="93021" y="137179"/>
                </a:lnTo>
                <a:cubicBezTo>
                  <a:pt x="97244" y="136817"/>
                  <a:pt x="100441" y="136275"/>
                  <a:pt x="102613" y="135550"/>
                </a:cubicBezTo>
                <a:cubicBezTo>
                  <a:pt x="104784" y="134827"/>
                  <a:pt x="106383" y="133560"/>
                  <a:pt x="107409" y="131750"/>
                </a:cubicBezTo>
                <a:cubicBezTo>
                  <a:pt x="108434" y="129940"/>
                  <a:pt x="109188" y="127226"/>
                  <a:pt x="109671" y="123606"/>
                </a:cubicBezTo>
                <a:cubicBezTo>
                  <a:pt x="110516" y="111904"/>
                  <a:pt x="111239" y="99597"/>
                  <a:pt x="111843" y="86688"/>
                </a:cubicBezTo>
                <a:lnTo>
                  <a:pt x="76734" y="86688"/>
                </a:lnTo>
                <a:cubicBezTo>
                  <a:pt x="76734" y="88135"/>
                  <a:pt x="76613" y="90066"/>
                  <a:pt x="76371" y="92478"/>
                </a:cubicBezTo>
                <a:cubicBezTo>
                  <a:pt x="75407" y="104544"/>
                  <a:pt x="73446" y="114769"/>
                  <a:pt x="70490" y="123154"/>
                </a:cubicBezTo>
                <a:cubicBezTo>
                  <a:pt x="67534" y="131539"/>
                  <a:pt x="62889" y="139382"/>
                  <a:pt x="56555" y="146680"/>
                </a:cubicBezTo>
                <a:cubicBezTo>
                  <a:pt x="50221" y="153980"/>
                  <a:pt x="41323" y="161852"/>
                  <a:pt x="29861" y="170298"/>
                </a:cubicBezTo>
                <a:close/>
              </a:path>
            </a:pathLst>
          </a:custGeom>
          <a:noFill/>
          <a:ln>
            <a:noFill/>
          </a:ln>
          <a:effectLst>
            <a:glow>
              <a:srgbClr val="000000"/>
            </a:glow>
          </a:effectLst>
        </p:spPr>
        <p:txBody>
          <a:bodyPr rot="0" spcFirstLastPara="0" vertOverflow="overflow" horzOverflow="overflow" vert="horz" wrap="square" lIns="51304" tIns="25652" rIns="51304" bIns="25652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786" dirty="0"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</a:endParaRPr>
          </a:p>
        </p:txBody>
      </p:sp>
      <p:sp>
        <p:nvSpPr>
          <p:cNvPr id="70" name="PA-文本框 518">
            <a:extLst>
              <a:ext uri="{FF2B5EF4-FFF2-40B4-BE49-F238E27FC236}">
                <a16:creationId xmlns:a16="http://schemas.microsoft.com/office/drawing/2014/main" id="{AE280FC2-E3B1-42FB-A882-03FE18486C7C}"/>
              </a:ext>
            </a:extLst>
          </p:cNvPr>
          <p:cNvSpPr txBox="1">
            <a:spLocks noChangeAspect="1"/>
          </p:cNvSpPr>
          <p:nvPr>
            <p:custDataLst>
              <p:tags r:id="rId68"/>
            </p:custDataLst>
          </p:nvPr>
        </p:nvSpPr>
        <p:spPr>
          <a:xfrm>
            <a:off x="5217536" y="2136443"/>
            <a:ext cx="193236" cy="195340"/>
          </a:xfrm>
          <a:custGeom>
            <a:avLst/>
            <a:gdLst/>
            <a:ahLst/>
            <a:cxnLst/>
            <a:rect l="l" t="t" r="r" b="b"/>
            <a:pathLst>
              <a:path w="166135" h="167945">
                <a:moveTo>
                  <a:pt x="25156" y="155639"/>
                </a:moveTo>
                <a:lnTo>
                  <a:pt x="25155" y="104242"/>
                </a:lnTo>
                <a:cubicBezTo>
                  <a:pt x="19606" y="108827"/>
                  <a:pt x="14297" y="112989"/>
                  <a:pt x="9230" y="116729"/>
                </a:cubicBezTo>
                <a:lnTo>
                  <a:pt x="0" y="84153"/>
                </a:lnTo>
                <a:cubicBezTo>
                  <a:pt x="9290" y="77759"/>
                  <a:pt x="17223" y="71364"/>
                  <a:pt x="23798" y="64970"/>
                </a:cubicBezTo>
                <a:cubicBezTo>
                  <a:pt x="30374" y="58576"/>
                  <a:pt x="36135" y="51639"/>
                  <a:pt x="41082" y="44158"/>
                </a:cubicBezTo>
                <a:lnTo>
                  <a:pt x="6877" y="44158"/>
                </a:lnTo>
                <a:lnTo>
                  <a:pt x="6877" y="15202"/>
                </a:lnTo>
                <a:lnTo>
                  <a:pt x="55379" y="15202"/>
                </a:lnTo>
                <a:cubicBezTo>
                  <a:pt x="57429" y="9773"/>
                  <a:pt x="59179" y="4705"/>
                  <a:pt x="60627" y="0"/>
                </a:cubicBezTo>
                <a:lnTo>
                  <a:pt x="92479" y="1267"/>
                </a:lnTo>
                <a:cubicBezTo>
                  <a:pt x="91875" y="3439"/>
                  <a:pt x="90367" y="8084"/>
                  <a:pt x="87954" y="15202"/>
                </a:cubicBezTo>
                <a:lnTo>
                  <a:pt x="166135" y="15202"/>
                </a:lnTo>
                <a:lnTo>
                  <a:pt x="166135" y="44158"/>
                </a:lnTo>
                <a:lnTo>
                  <a:pt x="75828" y="44158"/>
                </a:lnTo>
                <a:cubicBezTo>
                  <a:pt x="72571" y="50794"/>
                  <a:pt x="68650" y="57309"/>
                  <a:pt x="64065" y="63703"/>
                </a:cubicBezTo>
                <a:lnTo>
                  <a:pt x="78181" y="63703"/>
                </a:lnTo>
                <a:lnTo>
                  <a:pt x="78182" y="49949"/>
                </a:lnTo>
                <a:lnTo>
                  <a:pt x="104785" y="50673"/>
                </a:lnTo>
                <a:lnTo>
                  <a:pt x="104784" y="63703"/>
                </a:lnTo>
                <a:lnTo>
                  <a:pt x="155277" y="63704"/>
                </a:lnTo>
                <a:lnTo>
                  <a:pt x="155277" y="131207"/>
                </a:lnTo>
                <a:cubicBezTo>
                  <a:pt x="155277" y="137843"/>
                  <a:pt x="154553" y="142759"/>
                  <a:pt x="153105" y="145957"/>
                </a:cubicBezTo>
                <a:cubicBezTo>
                  <a:pt x="151657" y="149153"/>
                  <a:pt x="149335" y="151416"/>
                  <a:pt x="146138" y="152743"/>
                </a:cubicBezTo>
                <a:cubicBezTo>
                  <a:pt x="142940" y="154070"/>
                  <a:pt x="138085" y="155096"/>
                  <a:pt x="131569" y="155820"/>
                </a:cubicBezTo>
                <a:lnTo>
                  <a:pt x="121434" y="156905"/>
                </a:lnTo>
                <a:lnTo>
                  <a:pt x="112929" y="130664"/>
                </a:lnTo>
                <a:lnTo>
                  <a:pt x="120167" y="129940"/>
                </a:lnTo>
                <a:cubicBezTo>
                  <a:pt x="122701" y="129699"/>
                  <a:pt x="124391" y="129036"/>
                  <a:pt x="125235" y="127950"/>
                </a:cubicBezTo>
                <a:cubicBezTo>
                  <a:pt x="126080" y="126864"/>
                  <a:pt x="126502" y="124813"/>
                  <a:pt x="126502" y="121796"/>
                </a:cubicBezTo>
                <a:lnTo>
                  <a:pt x="126502" y="93202"/>
                </a:lnTo>
                <a:lnTo>
                  <a:pt x="104785" y="93202"/>
                </a:lnTo>
                <a:lnTo>
                  <a:pt x="104785" y="167945"/>
                </a:lnTo>
                <a:lnTo>
                  <a:pt x="75648" y="167945"/>
                </a:lnTo>
                <a:lnTo>
                  <a:pt x="75648" y="93202"/>
                </a:lnTo>
                <a:lnTo>
                  <a:pt x="53931" y="93202"/>
                </a:lnTo>
                <a:lnTo>
                  <a:pt x="53931" y="155638"/>
                </a:lnTo>
                <a:close/>
              </a:path>
            </a:pathLst>
          </a:custGeom>
          <a:noFill/>
          <a:ln>
            <a:noFill/>
          </a:ln>
          <a:effectLst>
            <a:glow>
              <a:srgbClr val="000000"/>
            </a:glow>
          </a:effectLst>
        </p:spPr>
        <p:txBody>
          <a:bodyPr rot="0" spcFirstLastPara="0" vertOverflow="overflow" horzOverflow="overflow" vert="horz" wrap="square" lIns="51304" tIns="25652" rIns="51304" bIns="25652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786" dirty="0"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</a:endParaRPr>
          </a:p>
        </p:txBody>
      </p:sp>
      <p:sp>
        <p:nvSpPr>
          <p:cNvPr id="71" name="PA-文本框 521">
            <a:extLst>
              <a:ext uri="{FF2B5EF4-FFF2-40B4-BE49-F238E27FC236}">
                <a16:creationId xmlns:a16="http://schemas.microsoft.com/office/drawing/2014/main" id="{B97EF7C8-E206-4A91-9BEA-1A356AA27C13}"/>
              </a:ext>
            </a:extLst>
          </p:cNvPr>
          <p:cNvSpPr txBox="1">
            <a:spLocks noChangeAspect="1"/>
          </p:cNvSpPr>
          <p:nvPr>
            <p:custDataLst>
              <p:tags r:id="rId69"/>
            </p:custDataLst>
          </p:nvPr>
        </p:nvSpPr>
        <p:spPr>
          <a:xfrm>
            <a:off x="5618490" y="2136443"/>
            <a:ext cx="193236" cy="195340"/>
          </a:xfrm>
          <a:custGeom>
            <a:avLst/>
            <a:gdLst/>
            <a:ahLst/>
            <a:cxnLst/>
            <a:rect l="l" t="t" r="r" b="b"/>
            <a:pathLst>
              <a:path w="167944" h="172288">
                <a:moveTo>
                  <a:pt x="115100" y="52664"/>
                </a:moveTo>
                <a:lnTo>
                  <a:pt x="115461" y="52663"/>
                </a:lnTo>
                <a:cubicBezTo>
                  <a:pt x="129819" y="47717"/>
                  <a:pt x="140316" y="43192"/>
                  <a:pt x="146951" y="39090"/>
                </a:cubicBezTo>
                <a:lnTo>
                  <a:pt x="112385" y="42167"/>
                </a:lnTo>
                <a:cubicBezTo>
                  <a:pt x="113471" y="46631"/>
                  <a:pt x="114376" y="50130"/>
                  <a:pt x="115100" y="52664"/>
                </a:cubicBezTo>
                <a:close/>
                <a:moveTo>
                  <a:pt x="129035" y="80443"/>
                </a:moveTo>
                <a:cubicBezTo>
                  <a:pt x="130483" y="81589"/>
                  <a:pt x="131930" y="82162"/>
                  <a:pt x="133379" y="82162"/>
                </a:cubicBezTo>
                <a:cubicBezTo>
                  <a:pt x="136033" y="82162"/>
                  <a:pt x="139049" y="79387"/>
                  <a:pt x="142427" y="73838"/>
                </a:cubicBezTo>
                <a:cubicBezTo>
                  <a:pt x="144116" y="71062"/>
                  <a:pt x="145866" y="67503"/>
                  <a:pt x="147675" y="63160"/>
                </a:cubicBezTo>
                <a:cubicBezTo>
                  <a:pt x="139833" y="67262"/>
                  <a:pt x="131991" y="70882"/>
                  <a:pt x="124149" y="74018"/>
                </a:cubicBezTo>
                <a:lnTo>
                  <a:pt x="124329" y="74380"/>
                </a:lnTo>
                <a:cubicBezTo>
                  <a:pt x="126019" y="77276"/>
                  <a:pt x="127587" y="79297"/>
                  <a:pt x="129035" y="80443"/>
                </a:cubicBezTo>
                <a:close/>
                <a:moveTo>
                  <a:pt x="2895" y="166135"/>
                </a:moveTo>
                <a:lnTo>
                  <a:pt x="0" y="136998"/>
                </a:lnTo>
                <a:cubicBezTo>
                  <a:pt x="17856" y="134826"/>
                  <a:pt x="38547" y="132172"/>
                  <a:pt x="62074" y="129035"/>
                </a:cubicBezTo>
                <a:lnTo>
                  <a:pt x="62617" y="147856"/>
                </a:lnTo>
                <a:cubicBezTo>
                  <a:pt x="67564" y="144478"/>
                  <a:pt x="71093" y="140949"/>
                  <a:pt x="73204" y="137269"/>
                </a:cubicBezTo>
                <a:cubicBezTo>
                  <a:pt x="75315" y="133589"/>
                  <a:pt x="76733" y="128793"/>
                  <a:pt x="77457" y="122882"/>
                </a:cubicBezTo>
                <a:lnTo>
                  <a:pt x="66236" y="122882"/>
                </a:lnTo>
                <a:lnTo>
                  <a:pt x="66237" y="95917"/>
                </a:lnTo>
                <a:lnTo>
                  <a:pt x="105870" y="95917"/>
                </a:lnTo>
                <a:cubicBezTo>
                  <a:pt x="103819" y="93383"/>
                  <a:pt x="101828" y="90065"/>
                  <a:pt x="99898" y="85963"/>
                </a:cubicBezTo>
                <a:lnTo>
                  <a:pt x="98269" y="82524"/>
                </a:lnTo>
                <a:cubicBezTo>
                  <a:pt x="88737" y="85178"/>
                  <a:pt x="79508" y="87471"/>
                  <a:pt x="70580" y="89401"/>
                </a:cubicBezTo>
                <a:lnTo>
                  <a:pt x="61169" y="63703"/>
                </a:lnTo>
                <a:cubicBezTo>
                  <a:pt x="73113" y="61531"/>
                  <a:pt x="82584" y="59601"/>
                  <a:pt x="89582" y="57912"/>
                </a:cubicBezTo>
                <a:cubicBezTo>
                  <a:pt x="88617" y="54171"/>
                  <a:pt x="87531" y="49708"/>
                  <a:pt x="86325" y="44520"/>
                </a:cubicBezTo>
                <a:lnTo>
                  <a:pt x="68589" y="46148"/>
                </a:lnTo>
                <a:cubicBezTo>
                  <a:pt x="64729" y="53991"/>
                  <a:pt x="60234" y="62376"/>
                  <a:pt x="55106" y="71304"/>
                </a:cubicBezTo>
                <a:cubicBezTo>
                  <a:pt x="49979" y="80232"/>
                  <a:pt x="45606" y="87351"/>
                  <a:pt x="41986" y="92658"/>
                </a:cubicBezTo>
                <a:cubicBezTo>
                  <a:pt x="46088" y="92176"/>
                  <a:pt x="49919" y="91543"/>
                  <a:pt x="53478" y="90759"/>
                </a:cubicBezTo>
                <a:cubicBezTo>
                  <a:pt x="57036" y="89974"/>
                  <a:pt x="59118" y="89522"/>
                  <a:pt x="59721" y="89401"/>
                </a:cubicBezTo>
                <a:lnTo>
                  <a:pt x="59721" y="115824"/>
                </a:lnTo>
                <a:lnTo>
                  <a:pt x="40719" y="118719"/>
                </a:lnTo>
                <a:lnTo>
                  <a:pt x="28775" y="120529"/>
                </a:lnTo>
                <a:cubicBezTo>
                  <a:pt x="24190" y="121253"/>
                  <a:pt x="18580" y="122339"/>
                  <a:pt x="11944" y="123787"/>
                </a:cubicBezTo>
                <a:lnTo>
                  <a:pt x="5791" y="95917"/>
                </a:lnTo>
                <a:cubicBezTo>
                  <a:pt x="9289" y="94951"/>
                  <a:pt x="12034" y="93775"/>
                  <a:pt x="14025" y="92388"/>
                </a:cubicBezTo>
                <a:cubicBezTo>
                  <a:pt x="16016" y="91000"/>
                  <a:pt x="18037" y="88919"/>
                  <a:pt x="20087" y="86143"/>
                </a:cubicBezTo>
                <a:cubicBezTo>
                  <a:pt x="24190" y="79749"/>
                  <a:pt x="26904" y="75285"/>
                  <a:pt x="28232" y="72752"/>
                </a:cubicBezTo>
                <a:lnTo>
                  <a:pt x="19183" y="73657"/>
                </a:lnTo>
                <a:cubicBezTo>
                  <a:pt x="14115" y="74380"/>
                  <a:pt x="10436" y="74984"/>
                  <a:pt x="8144" y="75466"/>
                </a:cubicBezTo>
                <a:lnTo>
                  <a:pt x="2171" y="48682"/>
                </a:lnTo>
                <a:cubicBezTo>
                  <a:pt x="4223" y="47837"/>
                  <a:pt x="6002" y="46691"/>
                  <a:pt x="7510" y="45244"/>
                </a:cubicBezTo>
                <a:cubicBezTo>
                  <a:pt x="9018" y="43796"/>
                  <a:pt x="10798" y="41503"/>
                  <a:pt x="12849" y="38367"/>
                </a:cubicBezTo>
                <a:cubicBezTo>
                  <a:pt x="14779" y="35350"/>
                  <a:pt x="17615" y="29921"/>
                  <a:pt x="21355" y="22079"/>
                </a:cubicBezTo>
                <a:cubicBezTo>
                  <a:pt x="25095" y="14236"/>
                  <a:pt x="28232" y="6877"/>
                  <a:pt x="30765" y="0"/>
                </a:cubicBezTo>
                <a:lnTo>
                  <a:pt x="52302" y="10134"/>
                </a:lnTo>
                <a:cubicBezTo>
                  <a:pt x="49768" y="15563"/>
                  <a:pt x="46450" y="22199"/>
                  <a:pt x="42348" y="30042"/>
                </a:cubicBezTo>
                <a:cubicBezTo>
                  <a:pt x="38246" y="37884"/>
                  <a:pt x="34807" y="43977"/>
                  <a:pt x="32033" y="48320"/>
                </a:cubicBezTo>
                <a:lnTo>
                  <a:pt x="43433" y="47596"/>
                </a:lnTo>
                <a:cubicBezTo>
                  <a:pt x="47777" y="38909"/>
                  <a:pt x="50612" y="33118"/>
                  <a:pt x="51939" y="30222"/>
                </a:cubicBezTo>
                <a:lnTo>
                  <a:pt x="67322" y="38366"/>
                </a:lnTo>
                <a:lnTo>
                  <a:pt x="65693" y="21174"/>
                </a:lnTo>
                <a:lnTo>
                  <a:pt x="81981" y="19726"/>
                </a:lnTo>
                <a:lnTo>
                  <a:pt x="81258" y="14659"/>
                </a:lnTo>
                <a:lnTo>
                  <a:pt x="79629" y="3981"/>
                </a:lnTo>
                <a:lnTo>
                  <a:pt x="106594" y="3438"/>
                </a:lnTo>
                <a:lnTo>
                  <a:pt x="108222" y="17192"/>
                </a:lnTo>
                <a:lnTo>
                  <a:pt x="160524" y="12306"/>
                </a:lnTo>
                <a:lnTo>
                  <a:pt x="162877" y="37642"/>
                </a:lnTo>
                <a:lnTo>
                  <a:pt x="150932" y="38728"/>
                </a:lnTo>
                <a:lnTo>
                  <a:pt x="160344" y="55740"/>
                </a:lnTo>
                <a:cubicBezTo>
                  <a:pt x="157568" y="57550"/>
                  <a:pt x="153406" y="60023"/>
                  <a:pt x="147857" y="63160"/>
                </a:cubicBezTo>
                <a:lnTo>
                  <a:pt x="163239" y="81258"/>
                </a:lnTo>
                <a:cubicBezTo>
                  <a:pt x="162515" y="82826"/>
                  <a:pt x="161670" y="84394"/>
                  <a:pt x="160705" y="85963"/>
                </a:cubicBezTo>
                <a:cubicBezTo>
                  <a:pt x="159740" y="87531"/>
                  <a:pt x="158473" y="89401"/>
                  <a:pt x="156905" y="91573"/>
                </a:cubicBezTo>
                <a:cubicBezTo>
                  <a:pt x="156181" y="92538"/>
                  <a:pt x="155034" y="93986"/>
                  <a:pt x="153466" y="95916"/>
                </a:cubicBezTo>
                <a:lnTo>
                  <a:pt x="164687" y="95916"/>
                </a:lnTo>
                <a:lnTo>
                  <a:pt x="164687" y="122882"/>
                </a:lnTo>
                <a:lnTo>
                  <a:pt x="135188" y="122881"/>
                </a:lnTo>
                <a:lnTo>
                  <a:pt x="135188" y="137902"/>
                </a:lnTo>
                <a:cubicBezTo>
                  <a:pt x="135188" y="139953"/>
                  <a:pt x="135338" y="141492"/>
                  <a:pt x="135641" y="142518"/>
                </a:cubicBezTo>
                <a:cubicBezTo>
                  <a:pt x="135942" y="143543"/>
                  <a:pt x="136817" y="144056"/>
                  <a:pt x="138264" y="144055"/>
                </a:cubicBezTo>
                <a:lnTo>
                  <a:pt x="143332" y="144056"/>
                </a:lnTo>
                <a:cubicBezTo>
                  <a:pt x="145021" y="144055"/>
                  <a:pt x="146076" y="143694"/>
                  <a:pt x="146499" y="142970"/>
                </a:cubicBezTo>
                <a:cubicBezTo>
                  <a:pt x="146921" y="142246"/>
                  <a:pt x="147373" y="140255"/>
                  <a:pt x="147856" y="136998"/>
                </a:cubicBezTo>
                <a:cubicBezTo>
                  <a:pt x="148339" y="133620"/>
                  <a:pt x="148580" y="131146"/>
                  <a:pt x="148580" y="129578"/>
                </a:cubicBezTo>
                <a:lnTo>
                  <a:pt x="167944" y="138084"/>
                </a:lnTo>
                <a:cubicBezTo>
                  <a:pt x="167703" y="140617"/>
                  <a:pt x="167161" y="144659"/>
                  <a:pt x="166316" y="150209"/>
                </a:cubicBezTo>
                <a:cubicBezTo>
                  <a:pt x="165471" y="155397"/>
                  <a:pt x="164325" y="159318"/>
                  <a:pt x="162877" y="161973"/>
                </a:cubicBezTo>
                <a:cubicBezTo>
                  <a:pt x="161429" y="164627"/>
                  <a:pt x="159378" y="166497"/>
                  <a:pt x="156724" y="167583"/>
                </a:cubicBezTo>
                <a:cubicBezTo>
                  <a:pt x="154070" y="168668"/>
                  <a:pt x="150329" y="169211"/>
                  <a:pt x="145504" y="169211"/>
                </a:cubicBezTo>
                <a:cubicBezTo>
                  <a:pt x="144417" y="169211"/>
                  <a:pt x="142065" y="169241"/>
                  <a:pt x="138446" y="169302"/>
                </a:cubicBezTo>
                <a:cubicBezTo>
                  <a:pt x="134826" y="169362"/>
                  <a:pt x="131931" y="169332"/>
                  <a:pt x="129759" y="169211"/>
                </a:cubicBezTo>
                <a:cubicBezTo>
                  <a:pt x="124812" y="169090"/>
                  <a:pt x="120439" y="167462"/>
                  <a:pt x="116638" y="164325"/>
                </a:cubicBezTo>
                <a:cubicBezTo>
                  <a:pt x="112838" y="161188"/>
                  <a:pt x="110938" y="156302"/>
                  <a:pt x="110938" y="149666"/>
                </a:cubicBezTo>
                <a:lnTo>
                  <a:pt x="110938" y="122882"/>
                </a:lnTo>
                <a:lnTo>
                  <a:pt x="102432" y="122882"/>
                </a:lnTo>
                <a:cubicBezTo>
                  <a:pt x="101466" y="131327"/>
                  <a:pt x="100109" y="138144"/>
                  <a:pt x="98359" y="143332"/>
                </a:cubicBezTo>
                <a:cubicBezTo>
                  <a:pt x="96610" y="148520"/>
                  <a:pt x="93896" y="153286"/>
                  <a:pt x="90216" y="157629"/>
                </a:cubicBezTo>
                <a:cubicBezTo>
                  <a:pt x="86535" y="161972"/>
                  <a:pt x="81197" y="166858"/>
                  <a:pt x="74200" y="172288"/>
                </a:cubicBezTo>
                <a:lnTo>
                  <a:pt x="57911" y="158353"/>
                </a:lnTo>
                <a:lnTo>
                  <a:pt x="32213" y="161973"/>
                </a:lnTo>
                <a:close/>
              </a:path>
            </a:pathLst>
          </a:custGeom>
          <a:noFill/>
          <a:ln>
            <a:noFill/>
          </a:ln>
          <a:effectLst>
            <a:glow>
              <a:srgbClr val="000000"/>
            </a:glow>
          </a:effectLst>
        </p:spPr>
        <p:txBody>
          <a:bodyPr rot="0" spcFirstLastPara="0" vertOverflow="overflow" horzOverflow="overflow" vert="horz" wrap="square" lIns="51304" tIns="25652" rIns="51304" bIns="25652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786" dirty="0"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</a:endParaRPr>
          </a:p>
        </p:txBody>
      </p:sp>
      <p:sp>
        <p:nvSpPr>
          <p:cNvPr id="72" name="PA-文本框 524">
            <a:extLst>
              <a:ext uri="{FF2B5EF4-FFF2-40B4-BE49-F238E27FC236}">
                <a16:creationId xmlns:a16="http://schemas.microsoft.com/office/drawing/2014/main" id="{FF2D4466-F589-4494-BC1F-7E33970CA633}"/>
              </a:ext>
            </a:extLst>
          </p:cNvPr>
          <p:cNvSpPr txBox="1">
            <a:spLocks noChangeAspect="1"/>
          </p:cNvSpPr>
          <p:nvPr>
            <p:custDataLst>
              <p:tags r:id="rId70"/>
            </p:custDataLst>
          </p:nvPr>
        </p:nvSpPr>
        <p:spPr>
          <a:xfrm>
            <a:off x="6019443" y="2136443"/>
            <a:ext cx="193236" cy="195340"/>
          </a:xfrm>
          <a:custGeom>
            <a:avLst/>
            <a:gdLst/>
            <a:ahLst/>
            <a:cxnLst/>
            <a:rect l="l" t="t" r="r" b="b"/>
            <a:pathLst>
              <a:path w="167584" h="168307">
                <a:moveTo>
                  <a:pt x="115462" y="167040"/>
                </a:moveTo>
                <a:lnTo>
                  <a:pt x="115463" y="544"/>
                </a:lnTo>
                <a:lnTo>
                  <a:pt x="140799" y="1267"/>
                </a:lnTo>
                <a:lnTo>
                  <a:pt x="140799" y="21537"/>
                </a:lnTo>
                <a:lnTo>
                  <a:pt x="162879" y="21537"/>
                </a:lnTo>
                <a:lnTo>
                  <a:pt x="162878" y="50312"/>
                </a:lnTo>
                <a:lnTo>
                  <a:pt x="140799" y="50311"/>
                </a:lnTo>
                <a:lnTo>
                  <a:pt x="140799" y="66237"/>
                </a:lnTo>
                <a:lnTo>
                  <a:pt x="160163" y="66237"/>
                </a:lnTo>
                <a:lnTo>
                  <a:pt x="160163" y="93203"/>
                </a:lnTo>
                <a:lnTo>
                  <a:pt x="140799" y="93203"/>
                </a:lnTo>
                <a:lnTo>
                  <a:pt x="140799" y="108766"/>
                </a:lnTo>
                <a:lnTo>
                  <a:pt x="167584" y="108767"/>
                </a:lnTo>
                <a:lnTo>
                  <a:pt x="167583" y="137904"/>
                </a:lnTo>
                <a:lnTo>
                  <a:pt x="140799" y="137904"/>
                </a:lnTo>
                <a:lnTo>
                  <a:pt x="140800" y="167041"/>
                </a:lnTo>
                <a:close/>
                <a:moveTo>
                  <a:pt x="79811" y="167041"/>
                </a:moveTo>
                <a:lnTo>
                  <a:pt x="79810" y="137903"/>
                </a:lnTo>
                <a:lnTo>
                  <a:pt x="56465" y="137903"/>
                </a:lnTo>
                <a:lnTo>
                  <a:pt x="56465" y="108767"/>
                </a:lnTo>
                <a:lnTo>
                  <a:pt x="79811" y="108767"/>
                </a:lnTo>
                <a:lnTo>
                  <a:pt x="79810" y="93203"/>
                </a:lnTo>
                <a:lnTo>
                  <a:pt x="62075" y="93203"/>
                </a:lnTo>
                <a:lnTo>
                  <a:pt x="62075" y="66237"/>
                </a:lnTo>
                <a:lnTo>
                  <a:pt x="79811" y="66238"/>
                </a:lnTo>
                <a:lnTo>
                  <a:pt x="79810" y="50674"/>
                </a:lnTo>
                <a:lnTo>
                  <a:pt x="61713" y="50673"/>
                </a:lnTo>
                <a:lnTo>
                  <a:pt x="61713" y="21899"/>
                </a:lnTo>
                <a:lnTo>
                  <a:pt x="79811" y="21898"/>
                </a:lnTo>
                <a:lnTo>
                  <a:pt x="79810" y="543"/>
                </a:lnTo>
                <a:lnTo>
                  <a:pt x="105147" y="1267"/>
                </a:lnTo>
                <a:lnTo>
                  <a:pt x="105147" y="167041"/>
                </a:lnTo>
                <a:close/>
                <a:moveTo>
                  <a:pt x="11945" y="168307"/>
                </a:moveTo>
                <a:lnTo>
                  <a:pt x="3982" y="139532"/>
                </a:lnTo>
                <a:lnTo>
                  <a:pt x="10317" y="138628"/>
                </a:lnTo>
                <a:cubicBezTo>
                  <a:pt x="13935" y="138145"/>
                  <a:pt x="16379" y="137421"/>
                  <a:pt x="17645" y="136456"/>
                </a:cubicBezTo>
                <a:cubicBezTo>
                  <a:pt x="18912" y="135491"/>
                  <a:pt x="19546" y="133439"/>
                  <a:pt x="19546" y="130303"/>
                </a:cubicBezTo>
                <a:lnTo>
                  <a:pt x="19546" y="109310"/>
                </a:lnTo>
                <a:lnTo>
                  <a:pt x="2172" y="113472"/>
                </a:lnTo>
                <a:lnTo>
                  <a:pt x="0" y="83611"/>
                </a:lnTo>
                <a:cubicBezTo>
                  <a:pt x="3982" y="82767"/>
                  <a:pt x="8506" y="81861"/>
                  <a:pt x="13574" y="80897"/>
                </a:cubicBezTo>
                <a:cubicBezTo>
                  <a:pt x="14901" y="80534"/>
                  <a:pt x="16892" y="80112"/>
                  <a:pt x="19545" y="79630"/>
                </a:cubicBezTo>
                <a:lnTo>
                  <a:pt x="19546" y="55017"/>
                </a:lnTo>
                <a:lnTo>
                  <a:pt x="5611" y="55017"/>
                </a:lnTo>
                <a:lnTo>
                  <a:pt x="5611" y="26604"/>
                </a:lnTo>
                <a:lnTo>
                  <a:pt x="19546" y="26604"/>
                </a:lnTo>
                <a:lnTo>
                  <a:pt x="19546" y="0"/>
                </a:lnTo>
                <a:lnTo>
                  <a:pt x="46511" y="725"/>
                </a:lnTo>
                <a:lnTo>
                  <a:pt x="46511" y="26604"/>
                </a:lnTo>
                <a:lnTo>
                  <a:pt x="55560" y="26604"/>
                </a:lnTo>
                <a:lnTo>
                  <a:pt x="55560" y="55017"/>
                </a:lnTo>
                <a:lnTo>
                  <a:pt x="46511" y="55017"/>
                </a:lnTo>
                <a:lnTo>
                  <a:pt x="46511" y="73838"/>
                </a:lnTo>
                <a:lnTo>
                  <a:pt x="55922" y="71486"/>
                </a:lnTo>
                <a:lnTo>
                  <a:pt x="56102" y="88497"/>
                </a:lnTo>
                <a:lnTo>
                  <a:pt x="56103" y="100984"/>
                </a:lnTo>
                <a:cubicBezTo>
                  <a:pt x="55258" y="101105"/>
                  <a:pt x="53871" y="101407"/>
                  <a:pt x="51941" y="101890"/>
                </a:cubicBezTo>
                <a:cubicBezTo>
                  <a:pt x="51337" y="102010"/>
                  <a:pt x="50583" y="102191"/>
                  <a:pt x="49678" y="102432"/>
                </a:cubicBezTo>
                <a:cubicBezTo>
                  <a:pt x="48773" y="102674"/>
                  <a:pt x="47717" y="102915"/>
                  <a:pt x="46511" y="103157"/>
                </a:cubicBezTo>
                <a:lnTo>
                  <a:pt x="46512" y="145143"/>
                </a:lnTo>
                <a:cubicBezTo>
                  <a:pt x="46511" y="151416"/>
                  <a:pt x="45818" y="155971"/>
                  <a:pt x="44430" y="158806"/>
                </a:cubicBezTo>
                <a:cubicBezTo>
                  <a:pt x="43042" y="161641"/>
                  <a:pt x="40689" y="163602"/>
                  <a:pt x="37372" y="164688"/>
                </a:cubicBezTo>
                <a:cubicBezTo>
                  <a:pt x="34054" y="165773"/>
                  <a:pt x="28594" y="166679"/>
                  <a:pt x="20994" y="167403"/>
                </a:cubicBezTo>
                <a:close/>
              </a:path>
            </a:pathLst>
          </a:custGeom>
          <a:noFill/>
          <a:ln>
            <a:noFill/>
          </a:ln>
          <a:effectLst>
            <a:glow>
              <a:srgbClr val="000000"/>
            </a:glow>
          </a:effectLst>
        </p:spPr>
        <p:txBody>
          <a:bodyPr rot="0" spcFirstLastPara="0" vertOverflow="overflow" horzOverflow="overflow" vert="horz" wrap="square" lIns="51304" tIns="25652" rIns="51304" bIns="25652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786" dirty="0"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</a:endParaRPr>
          </a:p>
        </p:txBody>
      </p:sp>
      <p:sp>
        <p:nvSpPr>
          <p:cNvPr id="73" name="PA-文本框 527">
            <a:extLst>
              <a:ext uri="{FF2B5EF4-FFF2-40B4-BE49-F238E27FC236}">
                <a16:creationId xmlns:a16="http://schemas.microsoft.com/office/drawing/2014/main" id="{BE357683-9275-48FF-9CA1-20BFF993607A}"/>
              </a:ext>
            </a:extLst>
          </p:cNvPr>
          <p:cNvSpPr txBox="1">
            <a:spLocks noChangeAspect="1"/>
          </p:cNvSpPr>
          <p:nvPr>
            <p:custDataLst>
              <p:tags r:id="rId71"/>
            </p:custDataLst>
          </p:nvPr>
        </p:nvSpPr>
        <p:spPr>
          <a:xfrm>
            <a:off x="6420396" y="2136443"/>
            <a:ext cx="193236" cy="195340"/>
          </a:xfrm>
          <a:custGeom>
            <a:avLst/>
            <a:gdLst/>
            <a:ahLst/>
            <a:cxnLst/>
            <a:rect l="l" t="t" r="r" b="b"/>
            <a:pathLst>
              <a:path w="171384" h="170298">
                <a:moveTo>
                  <a:pt x="29861" y="170298"/>
                </a:moveTo>
                <a:lnTo>
                  <a:pt x="5611" y="147857"/>
                </a:lnTo>
                <a:cubicBezTo>
                  <a:pt x="15745" y="141704"/>
                  <a:pt x="23588" y="136094"/>
                  <a:pt x="29137" y="131026"/>
                </a:cubicBezTo>
                <a:cubicBezTo>
                  <a:pt x="34687" y="125959"/>
                  <a:pt x="38820" y="120409"/>
                  <a:pt x="41534" y="114376"/>
                </a:cubicBezTo>
                <a:cubicBezTo>
                  <a:pt x="44249" y="108344"/>
                  <a:pt x="46089" y="100864"/>
                  <a:pt x="47054" y="91936"/>
                </a:cubicBezTo>
                <a:cubicBezTo>
                  <a:pt x="47296" y="89764"/>
                  <a:pt x="47417" y="88015"/>
                  <a:pt x="47416" y="86687"/>
                </a:cubicBezTo>
                <a:lnTo>
                  <a:pt x="34567" y="86687"/>
                </a:lnTo>
                <a:lnTo>
                  <a:pt x="34567" y="73476"/>
                </a:lnTo>
                <a:cubicBezTo>
                  <a:pt x="30345" y="77458"/>
                  <a:pt x="24312" y="82887"/>
                  <a:pt x="16469" y="89764"/>
                </a:cubicBezTo>
                <a:lnTo>
                  <a:pt x="0" y="64608"/>
                </a:lnTo>
                <a:cubicBezTo>
                  <a:pt x="12307" y="54594"/>
                  <a:pt x="22441" y="44490"/>
                  <a:pt x="30405" y="34295"/>
                </a:cubicBezTo>
                <a:cubicBezTo>
                  <a:pt x="38368" y="24100"/>
                  <a:pt x="44822" y="12668"/>
                  <a:pt x="49769" y="1"/>
                </a:cubicBezTo>
                <a:lnTo>
                  <a:pt x="77639" y="7420"/>
                </a:lnTo>
                <a:cubicBezTo>
                  <a:pt x="73537" y="18158"/>
                  <a:pt x="69254" y="27539"/>
                  <a:pt x="64790" y="35562"/>
                </a:cubicBezTo>
                <a:cubicBezTo>
                  <a:pt x="60325" y="43585"/>
                  <a:pt x="55017" y="51216"/>
                  <a:pt x="48864" y="58455"/>
                </a:cubicBezTo>
                <a:lnTo>
                  <a:pt x="124149" y="58455"/>
                </a:lnTo>
                <a:cubicBezTo>
                  <a:pt x="118117" y="50975"/>
                  <a:pt x="112778" y="43133"/>
                  <a:pt x="108133" y="34928"/>
                </a:cubicBezTo>
                <a:cubicBezTo>
                  <a:pt x="103488" y="26725"/>
                  <a:pt x="99236" y="17676"/>
                  <a:pt x="95375" y="7782"/>
                </a:cubicBezTo>
                <a:lnTo>
                  <a:pt x="122521" y="0"/>
                </a:lnTo>
                <a:cubicBezTo>
                  <a:pt x="127106" y="12307"/>
                  <a:pt x="133077" y="23044"/>
                  <a:pt x="140438" y="32214"/>
                </a:cubicBezTo>
                <a:cubicBezTo>
                  <a:pt x="147797" y="41384"/>
                  <a:pt x="158113" y="51397"/>
                  <a:pt x="171384" y="62256"/>
                </a:cubicBezTo>
                <a:lnTo>
                  <a:pt x="155097" y="90126"/>
                </a:lnTo>
                <a:cubicBezTo>
                  <a:pt x="152080" y="87472"/>
                  <a:pt x="147797" y="83490"/>
                  <a:pt x="142247" y="78182"/>
                </a:cubicBezTo>
                <a:cubicBezTo>
                  <a:pt x="140679" y="105087"/>
                  <a:pt x="139291" y="125416"/>
                  <a:pt x="138085" y="139170"/>
                </a:cubicBezTo>
                <a:cubicBezTo>
                  <a:pt x="137602" y="145565"/>
                  <a:pt x="136154" y="150571"/>
                  <a:pt x="133741" y="154191"/>
                </a:cubicBezTo>
                <a:cubicBezTo>
                  <a:pt x="131328" y="157811"/>
                  <a:pt x="127829" y="160495"/>
                  <a:pt x="123245" y="162245"/>
                </a:cubicBezTo>
                <a:cubicBezTo>
                  <a:pt x="118660" y="163994"/>
                  <a:pt x="112447" y="165291"/>
                  <a:pt x="104604" y="166135"/>
                </a:cubicBezTo>
                <a:lnTo>
                  <a:pt x="89946" y="167764"/>
                </a:lnTo>
                <a:lnTo>
                  <a:pt x="81078" y="137903"/>
                </a:lnTo>
                <a:lnTo>
                  <a:pt x="93021" y="137179"/>
                </a:lnTo>
                <a:cubicBezTo>
                  <a:pt x="97244" y="136817"/>
                  <a:pt x="100442" y="136275"/>
                  <a:pt x="102614" y="135551"/>
                </a:cubicBezTo>
                <a:cubicBezTo>
                  <a:pt x="104786" y="134827"/>
                  <a:pt x="106384" y="133560"/>
                  <a:pt x="107409" y="131750"/>
                </a:cubicBezTo>
                <a:cubicBezTo>
                  <a:pt x="108435" y="129941"/>
                  <a:pt x="109189" y="127226"/>
                  <a:pt x="109672" y="123606"/>
                </a:cubicBezTo>
                <a:cubicBezTo>
                  <a:pt x="110516" y="111903"/>
                  <a:pt x="111240" y="99597"/>
                  <a:pt x="111843" y="86688"/>
                </a:cubicBezTo>
                <a:lnTo>
                  <a:pt x="76734" y="86687"/>
                </a:lnTo>
                <a:cubicBezTo>
                  <a:pt x="76734" y="88135"/>
                  <a:pt x="76613" y="90065"/>
                  <a:pt x="76373" y="92479"/>
                </a:cubicBezTo>
                <a:cubicBezTo>
                  <a:pt x="75407" y="104544"/>
                  <a:pt x="73447" y="114769"/>
                  <a:pt x="70490" y="123154"/>
                </a:cubicBezTo>
                <a:cubicBezTo>
                  <a:pt x="67535" y="131539"/>
                  <a:pt x="62889" y="139381"/>
                  <a:pt x="56555" y="146681"/>
                </a:cubicBezTo>
                <a:cubicBezTo>
                  <a:pt x="50221" y="153980"/>
                  <a:pt x="41323" y="161852"/>
                  <a:pt x="29861" y="170298"/>
                </a:cubicBezTo>
                <a:close/>
              </a:path>
            </a:pathLst>
          </a:custGeom>
          <a:noFill/>
          <a:ln>
            <a:noFill/>
          </a:ln>
          <a:effectLst>
            <a:glow>
              <a:srgbClr val="000000"/>
            </a:glow>
          </a:effectLst>
        </p:spPr>
        <p:txBody>
          <a:bodyPr rot="0" spcFirstLastPara="0" vertOverflow="overflow" horzOverflow="overflow" vert="horz" wrap="square" lIns="51304" tIns="25652" rIns="51304" bIns="25652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786" dirty="0"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</a:endParaRPr>
          </a:p>
        </p:txBody>
      </p:sp>
      <p:sp>
        <p:nvSpPr>
          <p:cNvPr id="74" name="PA-文本框 530">
            <a:extLst>
              <a:ext uri="{FF2B5EF4-FFF2-40B4-BE49-F238E27FC236}">
                <a16:creationId xmlns:a16="http://schemas.microsoft.com/office/drawing/2014/main" id="{50B0B5DD-8571-477F-AA5D-B7B9993C0B1F}"/>
              </a:ext>
            </a:extLst>
          </p:cNvPr>
          <p:cNvSpPr txBox="1">
            <a:spLocks noChangeAspect="1"/>
          </p:cNvSpPr>
          <p:nvPr>
            <p:custDataLst>
              <p:tags r:id="rId72"/>
            </p:custDataLst>
          </p:nvPr>
        </p:nvSpPr>
        <p:spPr>
          <a:xfrm>
            <a:off x="6821349" y="2136443"/>
            <a:ext cx="193236" cy="195340"/>
          </a:xfrm>
          <a:custGeom>
            <a:avLst/>
            <a:gdLst/>
            <a:ahLst/>
            <a:cxnLst/>
            <a:rect l="l" t="t" r="r" b="b"/>
            <a:pathLst>
              <a:path w="166135" h="167944">
                <a:moveTo>
                  <a:pt x="75647" y="167944"/>
                </a:moveTo>
                <a:lnTo>
                  <a:pt x="75647" y="93201"/>
                </a:lnTo>
                <a:lnTo>
                  <a:pt x="53930" y="93202"/>
                </a:lnTo>
                <a:lnTo>
                  <a:pt x="53930" y="155638"/>
                </a:lnTo>
                <a:lnTo>
                  <a:pt x="25155" y="155638"/>
                </a:lnTo>
                <a:lnTo>
                  <a:pt x="25155" y="104241"/>
                </a:lnTo>
                <a:cubicBezTo>
                  <a:pt x="19605" y="108826"/>
                  <a:pt x="14297" y="112988"/>
                  <a:pt x="9229" y="116728"/>
                </a:cubicBezTo>
                <a:lnTo>
                  <a:pt x="0" y="84153"/>
                </a:lnTo>
                <a:cubicBezTo>
                  <a:pt x="9290" y="77758"/>
                  <a:pt x="17222" y="71364"/>
                  <a:pt x="23798" y="64969"/>
                </a:cubicBezTo>
                <a:cubicBezTo>
                  <a:pt x="30374" y="58575"/>
                  <a:pt x="36134" y="51638"/>
                  <a:pt x="41081" y="44158"/>
                </a:cubicBezTo>
                <a:lnTo>
                  <a:pt x="6877" y="44157"/>
                </a:lnTo>
                <a:lnTo>
                  <a:pt x="6876" y="15201"/>
                </a:lnTo>
                <a:lnTo>
                  <a:pt x="55378" y="15201"/>
                </a:lnTo>
                <a:cubicBezTo>
                  <a:pt x="57429" y="9772"/>
                  <a:pt x="59178" y="4705"/>
                  <a:pt x="60627" y="0"/>
                </a:cubicBezTo>
                <a:lnTo>
                  <a:pt x="92478" y="1266"/>
                </a:lnTo>
                <a:cubicBezTo>
                  <a:pt x="91875" y="3438"/>
                  <a:pt x="90366" y="8083"/>
                  <a:pt x="87953" y="15201"/>
                </a:cubicBezTo>
                <a:lnTo>
                  <a:pt x="166134" y="15201"/>
                </a:lnTo>
                <a:lnTo>
                  <a:pt x="166135" y="44157"/>
                </a:lnTo>
                <a:lnTo>
                  <a:pt x="75828" y="44157"/>
                </a:lnTo>
                <a:cubicBezTo>
                  <a:pt x="72571" y="50793"/>
                  <a:pt x="68650" y="57308"/>
                  <a:pt x="64064" y="63702"/>
                </a:cubicBezTo>
                <a:lnTo>
                  <a:pt x="78181" y="63703"/>
                </a:lnTo>
                <a:lnTo>
                  <a:pt x="78180" y="49948"/>
                </a:lnTo>
                <a:lnTo>
                  <a:pt x="104784" y="50672"/>
                </a:lnTo>
                <a:lnTo>
                  <a:pt x="104784" y="63703"/>
                </a:lnTo>
                <a:lnTo>
                  <a:pt x="155276" y="63703"/>
                </a:lnTo>
                <a:lnTo>
                  <a:pt x="155276" y="131206"/>
                </a:lnTo>
                <a:cubicBezTo>
                  <a:pt x="155276" y="137842"/>
                  <a:pt x="154552" y="142758"/>
                  <a:pt x="153105" y="145956"/>
                </a:cubicBezTo>
                <a:cubicBezTo>
                  <a:pt x="151656" y="149153"/>
                  <a:pt x="149334" y="151415"/>
                  <a:pt x="146137" y="152742"/>
                </a:cubicBezTo>
                <a:cubicBezTo>
                  <a:pt x="142940" y="154070"/>
                  <a:pt x="138083" y="155095"/>
                  <a:pt x="131569" y="155819"/>
                </a:cubicBezTo>
                <a:lnTo>
                  <a:pt x="121434" y="156904"/>
                </a:lnTo>
                <a:lnTo>
                  <a:pt x="112928" y="130663"/>
                </a:lnTo>
                <a:lnTo>
                  <a:pt x="120167" y="129940"/>
                </a:lnTo>
                <a:cubicBezTo>
                  <a:pt x="122700" y="129698"/>
                  <a:pt x="124390" y="129035"/>
                  <a:pt x="125234" y="127949"/>
                </a:cubicBezTo>
                <a:cubicBezTo>
                  <a:pt x="126079" y="126863"/>
                  <a:pt x="126501" y="124812"/>
                  <a:pt x="126501" y="121796"/>
                </a:cubicBezTo>
                <a:lnTo>
                  <a:pt x="126501" y="93202"/>
                </a:lnTo>
                <a:lnTo>
                  <a:pt x="104784" y="93201"/>
                </a:lnTo>
                <a:lnTo>
                  <a:pt x="104784" y="167944"/>
                </a:lnTo>
                <a:close/>
              </a:path>
            </a:pathLst>
          </a:custGeom>
          <a:noFill/>
          <a:ln>
            <a:noFill/>
          </a:ln>
          <a:effectLst>
            <a:glow>
              <a:srgbClr val="000000"/>
            </a:glow>
          </a:effectLst>
        </p:spPr>
        <p:txBody>
          <a:bodyPr rot="0" spcFirstLastPara="0" vertOverflow="overflow" horzOverflow="overflow" vert="horz" wrap="square" lIns="51304" tIns="25652" rIns="51304" bIns="25652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786" dirty="0"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</a:endParaRPr>
          </a:p>
        </p:txBody>
      </p:sp>
      <p:sp>
        <p:nvSpPr>
          <p:cNvPr id="75" name="PA-文本框 533">
            <a:extLst>
              <a:ext uri="{FF2B5EF4-FFF2-40B4-BE49-F238E27FC236}">
                <a16:creationId xmlns:a16="http://schemas.microsoft.com/office/drawing/2014/main" id="{2024EEF8-A45F-49B1-BB1B-13D055B5EC7E}"/>
              </a:ext>
            </a:extLst>
          </p:cNvPr>
          <p:cNvSpPr txBox="1">
            <a:spLocks noChangeAspect="1"/>
          </p:cNvSpPr>
          <p:nvPr>
            <p:custDataLst>
              <p:tags r:id="rId73"/>
            </p:custDataLst>
          </p:nvPr>
        </p:nvSpPr>
        <p:spPr>
          <a:xfrm>
            <a:off x="7222303" y="2136443"/>
            <a:ext cx="193236" cy="195340"/>
          </a:xfrm>
          <a:custGeom>
            <a:avLst/>
            <a:gdLst/>
            <a:ahLst/>
            <a:cxnLst/>
            <a:rect l="l" t="t" r="r" b="b"/>
            <a:pathLst>
              <a:path w="167945" h="172288">
                <a:moveTo>
                  <a:pt x="115100" y="52664"/>
                </a:moveTo>
                <a:lnTo>
                  <a:pt x="115462" y="52664"/>
                </a:lnTo>
                <a:cubicBezTo>
                  <a:pt x="129820" y="47717"/>
                  <a:pt x="140316" y="43193"/>
                  <a:pt x="146953" y="39090"/>
                </a:cubicBezTo>
                <a:lnTo>
                  <a:pt x="112386" y="42167"/>
                </a:lnTo>
                <a:cubicBezTo>
                  <a:pt x="113472" y="46631"/>
                  <a:pt x="114376" y="50130"/>
                  <a:pt x="115100" y="52664"/>
                </a:cubicBezTo>
                <a:close/>
                <a:moveTo>
                  <a:pt x="133379" y="82162"/>
                </a:moveTo>
                <a:cubicBezTo>
                  <a:pt x="136033" y="82162"/>
                  <a:pt x="139049" y="79388"/>
                  <a:pt x="142427" y="73838"/>
                </a:cubicBezTo>
                <a:cubicBezTo>
                  <a:pt x="144117" y="71063"/>
                  <a:pt x="145866" y="67503"/>
                  <a:pt x="147676" y="63160"/>
                </a:cubicBezTo>
                <a:cubicBezTo>
                  <a:pt x="139834" y="67262"/>
                  <a:pt x="131992" y="70882"/>
                  <a:pt x="124149" y="74019"/>
                </a:cubicBezTo>
                <a:lnTo>
                  <a:pt x="124330" y="74381"/>
                </a:lnTo>
                <a:cubicBezTo>
                  <a:pt x="126019" y="77276"/>
                  <a:pt x="127588" y="79297"/>
                  <a:pt x="129036" y="80443"/>
                </a:cubicBezTo>
                <a:cubicBezTo>
                  <a:pt x="130484" y="81589"/>
                  <a:pt x="131932" y="82162"/>
                  <a:pt x="133379" y="82162"/>
                </a:cubicBezTo>
                <a:close/>
                <a:moveTo>
                  <a:pt x="2896" y="166135"/>
                </a:moveTo>
                <a:lnTo>
                  <a:pt x="0" y="136998"/>
                </a:lnTo>
                <a:cubicBezTo>
                  <a:pt x="17856" y="134826"/>
                  <a:pt x="38548" y="132172"/>
                  <a:pt x="62075" y="129035"/>
                </a:cubicBezTo>
                <a:lnTo>
                  <a:pt x="62617" y="147856"/>
                </a:lnTo>
                <a:cubicBezTo>
                  <a:pt x="67564" y="144478"/>
                  <a:pt x="71093" y="140949"/>
                  <a:pt x="73205" y="137269"/>
                </a:cubicBezTo>
                <a:cubicBezTo>
                  <a:pt x="75317" y="133589"/>
                  <a:pt x="76734" y="128793"/>
                  <a:pt x="77458" y="122882"/>
                </a:cubicBezTo>
                <a:lnTo>
                  <a:pt x="66238" y="122882"/>
                </a:lnTo>
                <a:lnTo>
                  <a:pt x="66237" y="95917"/>
                </a:lnTo>
                <a:lnTo>
                  <a:pt x="105870" y="95917"/>
                </a:lnTo>
                <a:cubicBezTo>
                  <a:pt x="103820" y="93383"/>
                  <a:pt x="101829" y="90065"/>
                  <a:pt x="99898" y="85963"/>
                </a:cubicBezTo>
                <a:lnTo>
                  <a:pt x="98270" y="82524"/>
                </a:lnTo>
                <a:cubicBezTo>
                  <a:pt x="88738" y="85179"/>
                  <a:pt x="79509" y="87471"/>
                  <a:pt x="70581" y="89401"/>
                </a:cubicBezTo>
                <a:lnTo>
                  <a:pt x="61169" y="63703"/>
                </a:lnTo>
                <a:cubicBezTo>
                  <a:pt x="73114" y="61531"/>
                  <a:pt x="82586" y="59601"/>
                  <a:pt x="89583" y="57912"/>
                </a:cubicBezTo>
                <a:cubicBezTo>
                  <a:pt x="88618" y="54172"/>
                  <a:pt x="87532" y="49708"/>
                  <a:pt x="86325" y="44520"/>
                </a:cubicBezTo>
                <a:lnTo>
                  <a:pt x="68590" y="46148"/>
                </a:lnTo>
                <a:cubicBezTo>
                  <a:pt x="64729" y="53991"/>
                  <a:pt x="60235" y="62376"/>
                  <a:pt x="55107" y="71304"/>
                </a:cubicBezTo>
                <a:cubicBezTo>
                  <a:pt x="49980" y="80232"/>
                  <a:pt x="45606" y="87350"/>
                  <a:pt x="41986" y="92659"/>
                </a:cubicBezTo>
                <a:cubicBezTo>
                  <a:pt x="46089" y="92176"/>
                  <a:pt x="49920" y="91543"/>
                  <a:pt x="53478" y="90759"/>
                </a:cubicBezTo>
                <a:cubicBezTo>
                  <a:pt x="57037" y="89974"/>
                  <a:pt x="59119" y="89522"/>
                  <a:pt x="59722" y="89401"/>
                </a:cubicBezTo>
                <a:lnTo>
                  <a:pt x="59722" y="115824"/>
                </a:lnTo>
                <a:lnTo>
                  <a:pt x="40720" y="118720"/>
                </a:lnTo>
                <a:lnTo>
                  <a:pt x="28775" y="120529"/>
                </a:lnTo>
                <a:cubicBezTo>
                  <a:pt x="24191" y="121253"/>
                  <a:pt x="18581" y="122339"/>
                  <a:pt x="11945" y="123787"/>
                </a:cubicBezTo>
                <a:lnTo>
                  <a:pt x="5792" y="95916"/>
                </a:lnTo>
                <a:cubicBezTo>
                  <a:pt x="9290" y="94951"/>
                  <a:pt x="12036" y="93775"/>
                  <a:pt x="14026" y="92387"/>
                </a:cubicBezTo>
                <a:cubicBezTo>
                  <a:pt x="16016" y="91000"/>
                  <a:pt x="18038" y="88919"/>
                  <a:pt x="20088" y="86144"/>
                </a:cubicBezTo>
                <a:cubicBezTo>
                  <a:pt x="24190" y="79749"/>
                  <a:pt x="26905" y="75285"/>
                  <a:pt x="28233" y="72752"/>
                </a:cubicBezTo>
                <a:lnTo>
                  <a:pt x="19183" y="73657"/>
                </a:lnTo>
                <a:cubicBezTo>
                  <a:pt x="14116" y="74380"/>
                  <a:pt x="10437" y="74984"/>
                  <a:pt x="8144" y="75466"/>
                </a:cubicBezTo>
                <a:lnTo>
                  <a:pt x="2172" y="48682"/>
                </a:lnTo>
                <a:cubicBezTo>
                  <a:pt x="4223" y="47837"/>
                  <a:pt x="6003" y="46692"/>
                  <a:pt x="7511" y="45244"/>
                </a:cubicBezTo>
                <a:cubicBezTo>
                  <a:pt x="9019" y="43796"/>
                  <a:pt x="10799" y="41503"/>
                  <a:pt x="12850" y="38366"/>
                </a:cubicBezTo>
                <a:cubicBezTo>
                  <a:pt x="14780" y="35350"/>
                  <a:pt x="17616" y="29921"/>
                  <a:pt x="21355" y="22079"/>
                </a:cubicBezTo>
                <a:cubicBezTo>
                  <a:pt x="25096" y="14237"/>
                  <a:pt x="28233" y="6877"/>
                  <a:pt x="30766" y="0"/>
                </a:cubicBezTo>
                <a:lnTo>
                  <a:pt x="52303" y="10134"/>
                </a:lnTo>
                <a:cubicBezTo>
                  <a:pt x="49769" y="15564"/>
                  <a:pt x="46450" y="22199"/>
                  <a:pt x="42349" y="30041"/>
                </a:cubicBezTo>
                <a:cubicBezTo>
                  <a:pt x="38246" y="37884"/>
                  <a:pt x="34808" y="43977"/>
                  <a:pt x="32033" y="48320"/>
                </a:cubicBezTo>
                <a:lnTo>
                  <a:pt x="43434" y="47596"/>
                </a:lnTo>
                <a:cubicBezTo>
                  <a:pt x="47777" y="38909"/>
                  <a:pt x="50613" y="33118"/>
                  <a:pt x="51940" y="30223"/>
                </a:cubicBezTo>
                <a:lnTo>
                  <a:pt x="67323" y="38367"/>
                </a:lnTo>
                <a:lnTo>
                  <a:pt x="65694" y="21174"/>
                </a:lnTo>
                <a:lnTo>
                  <a:pt x="81982" y="19726"/>
                </a:lnTo>
                <a:lnTo>
                  <a:pt x="81258" y="14659"/>
                </a:lnTo>
                <a:lnTo>
                  <a:pt x="79629" y="3981"/>
                </a:lnTo>
                <a:lnTo>
                  <a:pt x="106594" y="3438"/>
                </a:lnTo>
                <a:lnTo>
                  <a:pt x="108223" y="17192"/>
                </a:lnTo>
                <a:lnTo>
                  <a:pt x="160525" y="12306"/>
                </a:lnTo>
                <a:lnTo>
                  <a:pt x="162878" y="37643"/>
                </a:lnTo>
                <a:lnTo>
                  <a:pt x="150934" y="38729"/>
                </a:lnTo>
                <a:lnTo>
                  <a:pt x="160344" y="55740"/>
                </a:lnTo>
                <a:cubicBezTo>
                  <a:pt x="157569" y="57550"/>
                  <a:pt x="153407" y="60023"/>
                  <a:pt x="147857" y="63160"/>
                </a:cubicBezTo>
                <a:lnTo>
                  <a:pt x="163240" y="81258"/>
                </a:lnTo>
                <a:cubicBezTo>
                  <a:pt x="162516" y="82826"/>
                  <a:pt x="161672" y="84394"/>
                  <a:pt x="160706" y="85963"/>
                </a:cubicBezTo>
                <a:cubicBezTo>
                  <a:pt x="159741" y="87531"/>
                  <a:pt x="158474" y="89402"/>
                  <a:pt x="156906" y="91573"/>
                </a:cubicBezTo>
                <a:cubicBezTo>
                  <a:pt x="156182" y="92538"/>
                  <a:pt x="155035" y="93986"/>
                  <a:pt x="153467" y="95917"/>
                </a:cubicBezTo>
                <a:lnTo>
                  <a:pt x="164688" y="95917"/>
                </a:lnTo>
                <a:lnTo>
                  <a:pt x="164687" y="122882"/>
                </a:lnTo>
                <a:lnTo>
                  <a:pt x="135189" y="122882"/>
                </a:lnTo>
                <a:lnTo>
                  <a:pt x="135189" y="137903"/>
                </a:lnTo>
                <a:cubicBezTo>
                  <a:pt x="135189" y="139954"/>
                  <a:pt x="135339" y="141492"/>
                  <a:pt x="135641" y="142518"/>
                </a:cubicBezTo>
                <a:cubicBezTo>
                  <a:pt x="135943" y="143543"/>
                  <a:pt x="136817" y="144056"/>
                  <a:pt x="138265" y="144056"/>
                </a:cubicBezTo>
                <a:lnTo>
                  <a:pt x="143333" y="144056"/>
                </a:lnTo>
                <a:cubicBezTo>
                  <a:pt x="145021" y="144056"/>
                  <a:pt x="146077" y="143694"/>
                  <a:pt x="146500" y="142970"/>
                </a:cubicBezTo>
                <a:cubicBezTo>
                  <a:pt x="146922" y="142246"/>
                  <a:pt x="147374" y="140255"/>
                  <a:pt x="147857" y="136998"/>
                </a:cubicBezTo>
                <a:cubicBezTo>
                  <a:pt x="148339" y="133619"/>
                  <a:pt x="148581" y="131146"/>
                  <a:pt x="148581" y="129578"/>
                </a:cubicBezTo>
                <a:lnTo>
                  <a:pt x="167945" y="138084"/>
                </a:lnTo>
                <a:cubicBezTo>
                  <a:pt x="167704" y="140617"/>
                  <a:pt x="167161" y="144659"/>
                  <a:pt x="166316" y="150209"/>
                </a:cubicBezTo>
                <a:cubicBezTo>
                  <a:pt x="165471" y="155397"/>
                  <a:pt x="164326" y="159318"/>
                  <a:pt x="162878" y="161972"/>
                </a:cubicBezTo>
                <a:cubicBezTo>
                  <a:pt x="161430" y="164627"/>
                  <a:pt x="159379" y="166497"/>
                  <a:pt x="156725" y="167582"/>
                </a:cubicBezTo>
                <a:cubicBezTo>
                  <a:pt x="154070" y="168668"/>
                  <a:pt x="150331" y="169211"/>
                  <a:pt x="145504" y="169211"/>
                </a:cubicBezTo>
                <a:cubicBezTo>
                  <a:pt x="144418" y="169212"/>
                  <a:pt x="142066" y="169242"/>
                  <a:pt x="138447" y="169302"/>
                </a:cubicBezTo>
                <a:cubicBezTo>
                  <a:pt x="134826" y="169362"/>
                  <a:pt x="131931" y="169332"/>
                  <a:pt x="129759" y="169211"/>
                </a:cubicBezTo>
                <a:cubicBezTo>
                  <a:pt x="124812" y="169091"/>
                  <a:pt x="120439" y="167462"/>
                  <a:pt x="116638" y="164325"/>
                </a:cubicBezTo>
                <a:cubicBezTo>
                  <a:pt x="112838" y="161188"/>
                  <a:pt x="110938" y="156302"/>
                  <a:pt x="110938" y="149666"/>
                </a:cubicBezTo>
                <a:lnTo>
                  <a:pt x="110938" y="122882"/>
                </a:lnTo>
                <a:lnTo>
                  <a:pt x="102433" y="122882"/>
                </a:lnTo>
                <a:cubicBezTo>
                  <a:pt x="101467" y="131327"/>
                  <a:pt x="100110" y="138144"/>
                  <a:pt x="98360" y="143332"/>
                </a:cubicBezTo>
                <a:cubicBezTo>
                  <a:pt x="96611" y="148520"/>
                  <a:pt x="93896" y="153286"/>
                  <a:pt x="90216" y="157629"/>
                </a:cubicBezTo>
                <a:cubicBezTo>
                  <a:pt x="86537" y="161972"/>
                  <a:pt x="81198" y="166859"/>
                  <a:pt x="74200" y="172288"/>
                </a:cubicBezTo>
                <a:lnTo>
                  <a:pt x="57912" y="158353"/>
                </a:lnTo>
                <a:lnTo>
                  <a:pt x="32214" y="161972"/>
                </a:lnTo>
                <a:close/>
              </a:path>
            </a:pathLst>
          </a:custGeom>
          <a:noFill/>
          <a:ln>
            <a:noFill/>
          </a:ln>
          <a:effectLst>
            <a:glow>
              <a:srgbClr val="000000"/>
            </a:glow>
          </a:effectLst>
        </p:spPr>
        <p:txBody>
          <a:bodyPr rot="0" spcFirstLastPara="0" vertOverflow="overflow" horzOverflow="overflow" vert="horz" wrap="square" lIns="51304" tIns="25652" rIns="51304" bIns="25652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786" dirty="0"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</a:endParaRPr>
          </a:p>
        </p:txBody>
      </p:sp>
      <p:sp>
        <p:nvSpPr>
          <p:cNvPr id="76" name="PA-文本框 536">
            <a:extLst>
              <a:ext uri="{FF2B5EF4-FFF2-40B4-BE49-F238E27FC236}">
                <a16:creationId xmlns:a16="http://schemas.microsoft.com/office/drawing/2014/main" id="{C954F936-7DA9-4E71-9632-FC8757EE5DC0}"/>
              </a:ext>
            </a:extLst>
          </p:cNvPr>
          <p:cNvSpPr txBox="1">
            <a:spLocks noChangeAspect="1"/>
          </p:cNvSpPr>
          <p:nvPr>
            <p:custDataLst>
              <p:tags r:id="rId74"/>
            </p:custDataLst>
          </p:nvPr>
        </p:nvSpPr>
        <p:spPr>
          <a:xfrm>
            <a:off x="7623256" y="2136443"/>
            <a:ext cx="193236" cy="195340"/>
          </a:xfrm>
          <a:custGeom>
            <a:avLst/>
            <a:gdLst/>
            <a:ahLst/>
            <a:cxnLst/>
            <a:rect l="l" t="t" r="r" b="b"/>
            <a:pathLst>
              <a:path w="167584" h="168307">
                <a:moveTo>
                  <a:pt x="115463" y="167040"/>
                </a:moveTo>
                <a:lnTo>
                  <a:pt x="115462" y="543"/>
                </a:lnTo>
                <a:lnTo>
                  <a:pt x="140799" y="1267"/>
                </a:lnTo>
                <a:lnTo>
                  <a:pt x="140799" y="21536"/>
                </a:lnTo>
                <a:lnTo>
                  <a:pt x="162878" y="21536"/>
                </a:lnTo>
                <a:lnTo>
                  <a:pt x="162878" y="50311"/>
                </a:lnTo>
                <a:lnTo>
                  <a:pt x="140799" y="50311"/>
                </a:lnTo>
                <a:lnTo>
                  <a:pt x="140799" y="66237"/>
                </a:lnTo>
                <a:lnTo>
                  <a:pt x="160164" y="66237"/>
                </a:lnTo>
                <a:lnTo>
                  <a:pt x="160163" y="93202"/>
                </a:lnTo>
                <a:lnTo>
                  <a:pt x="140799" y="93203"/>
                </a:lnTo>
                <a:lnTo>
                  <a:pt x="140799" y="108766"/>
                </a:lnTo>
                <a:lnTo>
                  <a:pt x="167584" y="108767"/>
                </a:lnTo>
                <a:lnTo>
                  <a:pt x="167584" y="137904"/>
                </a:lnTo>
                <a:lnTo>
                  <a:pt x="140799" y="137903"/>
                </a:lnTo>
                <a:lnTo>
                  <a:pt x="140799" y="167040"/>
                </a:lnTo>
                <a:close/>
                <a:moveTo>
                  <a:pt x="79811" y="167040"/>
                </a:moveTo>
                <a:lnTo>
                  <a:pt x="79811" y="137903"/>
                </a:lnTo>
                <a:lnTo>
                  <a:pt x="56465" y="137904"/>
                </a:lnTo>
                <a:lnTo>
                  <a:pt x="56465" y="108767"/>
                </a:lnTo>
                <a:lnTo>
                  <a:pt x="79811" y="108766"/>
                </a:lnTo>
                <a:lnTo>
                  <a:pt x="79810" y="93203"/>
                </a:lnTo>
                <a:lnTo>
                  <a:pt x="62075" y="93202"/>
                </a:lnTo>
                <a:lnTo>
                  <a:pt x="62075" y="66237"/>
                </a:lnTo>
                <a:lnTo>
                  <a:pt x="79811" y="66237"/>
                </a:lnTo>
                <a:lnTo>
                  <a:pt x="79810" y="50673"/>
                </a:lnTo>
                <a:lnTo>
                  <a:pt x="61713" y="50674"/>
                </a:lnTo>
                <a:lnTo>
                  <a:pt x="61713" y="21899"/>
                </a:lnTo>
                <a:lnTo>
                  <a:pt x="79810" y="21898"/>
                </a:lnTo>
                <a:lnTo>
                  <a:pt x="79810" y="543"/>
                </a:lnTo>
                <a:lnTo>
                  <a:pt x="105147" y="1267"/>
                </a:lnTo>
                <a:lnTo>
                  <a:pt x="105147" y="167040"/>
                </a:lnTo>
                <a:close/>
                <a:moveTo>
                  <a:pt x="11945" y="168307"/>
                </a:moveTo>
                <a:lnTo>
                  <a:pt x="3982" y="139532"/>
                </a:lnTo>
                <a:lnTo>
                  <a:pt x="10316" y="138627"/>
                </a:lnTo>
                <a:cubicBezTo>
                  <a:pt x="13935" y="138145"/>
                  <a:pt x="16379" y="137421"/>
                  <a:pt x="17646" y="136456"/>
                </a:cubicBezTo>
                <a:cubicBezTo>
                  <a:pt x="18912" y="135490"/>
                  <a:pt x="19546" y="133439"/>
                  <a:pt x="19545" y="130302"/>
                </a:cubicBezTo>
                <a:lnTo>
                  <a:pt x="19546" y="109309"/>
                </a:lnTo>
                <a:lnTo>
                  <a:pt x="2172" y="113472"/>
                </a:lnTo>
                <a:lnTo>
                  <a:pt x="0" y="83611"/>
                </a:lnTo>
                <a:cubicBezTo>
                  <a:pt x="3982" y="82767"/>
                  <a:pt x="8506" y="81861"/>
                  <a:pt x="13574" y="80896"/>
                </a:cubicBezTo>
                <a:cubicBezTo>
                  <a:pt x="14901" y="80534"/>
                  <a:pt x="16891" y="80112"/>
                  <a:pt x="19545" y="79629"/>
                </a:cubicBezTo>
                <a:lnTo>
                  <a:pt x="19546" y="55017"/>
                </a:lnTo>
                <a:lnTo>
                  <a:pt x="5611" y="55017"/>
                </a:lnTo>
                <a:lnTo>
                  <a:pt x="5611" y="26604"/>
                </a:lnTo>
                <a:lnTo>
                  <a:pt x="19546" y="26604"/>
                </a:lnTo>
                <a:lnTo>
                  <a:pt x="19546" y="0"/>
                </a:lnTo>
                <a:lnTo>
                  <a:pt x="46511" y="725"/>
                </a:lnTo>
                <a:lnTo>
                  <a:pt x="46511" y="26604"/>
                </a:lnTo>
                <a:lnTo>
                  <a:pt x="55560" y="26604"/>
                </a:lnTo>
                <a:lnTo>
                  <a:pt x="55560" y="55017"/>
                </a:lnTo>
                <a:lnTo>
                  <a:pt x="46511" y="55017"/>
                </a:lnTo>
                <a:lnTo>
                  <a:pt x="46511" y="73838"/>
                </a:lnTo>
                <a:lnTo>
                  <a:pt x="55922" y="71486"/>
                </a:lnTo>
                <a:lnTo>
                  <a:pt x="56103" y="88497"/>
                </a:lnTo>
                <a:lnTo>
                  <a:pt x="56102" y="100984"/>
                </a:lnTo>
                <a:cubicBezTo>
                  <a:pt x="55258" y="101105"/>
                  <a:pt x="53871" y="101407"/>
                  <a:pt x="51941" y="101889"/>
                </a:cubicBezTo>
                <a:cubicBezTo>
                  <a:pt x="51337" y="102010"/>
                  <a:pt x="50582" y="102191"/>
                  <a:pt x="49678" y="102433"/>
                </a:cubicBezTo>
                <a:cubicBezTo>
                  <a:pt x="48773" y="102674"/>
                  <a:pt x="47718" y="102915"/>
                  <a:pt x="46511" y="103156"/>
                </a:cubicBezTo>
                <a:lnTo>
                  <a:pt x="46511" y="145143"/>
                </a:lnTo>
                <a:cubicBezTo>
                  <a:pt x="46511" y="151416"/>
                  <a:pt x="45817" y="155971"/>
                  <a:pt x="44430" y="158806"/>
                </a:cubicBezTo>
                <a:cubicBezTo>
                  <a:pt x="43043" y="161642"/>
                  <a:pt x="40689" y="163602"/>
                  <a:pt x="37371" y="164688"/>
                </a:cubicBezTo>
                <a:cubicBezTo>
                  <a:pt x="34053" y="165774"/>
                  <a:pt x="28595" y="166679"/>
                  <a:pt x="20993" y="167402"/>
                </a:cubicBezTo>
                <a:close/>
              </a:path>
            </a:pathLst>
          </a:custGeom>
          <a:noFill/>
          <a:ln>
            <a:noFill/>
          </a:ln>
          <a:effectLst>
            <a:glow>
              <a:srgbClr val="000000"/>
            </a:glow>
          </a:effectLst>
        </p:spPr>
        <p:txBody>
          <a:bodyPr rot="0" spcFirstLastPara="0" vertOverflow="overflow" horzOverflow="overflow" vert="horz" wrap="square" lIns="51304" tIns="25652" rIns="51304" bIns="25652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786" dirty="0"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</a:endParaRPr>
          </a:p>
        </p:txBody>
      </p:sp>
      <p:sp>
        <p:nvSpPr>
          <p:cNvPr id="108" name="PA-文本框 539">
            <a:extLst>
              <a:ext uri="{FF2B5EF4-FFF2-40B4-BE49-F238E27FC236}">
                <a16:creationId xmlns:a16="http://schemas.microsoft.com/office/drawing/2014/main" id="{552CCED2-AF54-401C-92E0-1E343C61531D}"/>
              </a:ext>
            </a:extLst>
          </p:cNvPr>
          <p:cNvSpPr txBox="1">
            <a:spLocks noChangeAspect="1"/>
          </p:cNvSpPr>
          <p:nvPr>
            <p:custDataLst>
              <p:tags r:id="rId75"/>
            </p:custDataLst>
          </p:nvPr>
        </p:nvSpPr>
        <p:spPr>
          <a:xfrm>
            <a:off x="8024210" y="2136443"/>
            <a:ext cx="193236" cy="195340"/>
          </a:xfrm>
          <a:custGeom>
            <a:avLst/>
            <a:gdLst/>
            <a:ahLst/>
            <a:cxnLst/>
            <a:rect l="l" t="t" r="r" b="b"/>
            <a:pathLst>
              <a:path w="171384" h="170297">
                <a:moveTo>
                  <a:pt x="89945" y="167763"/>
                </a:moveTo>
                <a:lnTo>
                  <a:pt x="81077" y="137903"/>
                </a:lnTo>
                <a:lnTo>
                  <a:pt x="93022" y="137179"/>
                </a:lnTo>
                <a:cubicBezTo>
                  <a:pt x="97244" y="136817"/>
                  <a:pt x="100442" y="136274"/>
                  <a:pt x="102613" y="135550"/>
                </a:cubicBezTo>
                <a:cubicBezTo>
                  <a:pt x="104785" y="134826"/>
                  <a:pt x="106384" y="133559"/>
                  <a:pt x="107409" y="131749"/>
                </a:cubicBezTo>
                <a:cubicBezTo>
                  <a:pt x="108434" y="129940"/>
                  <a:pt x="109189" y="127225"/>
                  <a:pt x="109672" y="123606"/>
                </a:cubicBezTo>
                <a:cubicBezTo>
                  <a:pt x="110516" y="111903"/>
                  <a:pt x="111240" y="99596"/>
                  <a:pt x="111843" y="86687"/>
                </a:cubicBezTo>
                <a:lnTo>
                  <a:pt x="76734" y="86687"/>
                </a:lnTo>
                <a:cubicBezTo>
                  <a:pt x="76734" y="88134"/>
                  <a:pt x="76614" y="90065"/>
                  <a:pt x="76372" y="92478"/>
                </a:cubicBezTo>
                <a:cubicBezTo>
                  <a:pt x="75407" y="104543"/>
                  <a:pt x="73446" y="114768"/>
                  <a:pt x="70490" y="123153"/>
                </a:cubicBezTo>
                <a:cubicBezTo>
                  <a:pt x="67534" y="131538"/>
                  <a:pt x="62890" y="139381"/>
                  <a:pt x="56555" y="146680"/>
                </a:cubicBezTo>
                <a:cubicBezTo>
                  <a:pt x="50221" y="153979"/>
                  <a:pt x="41323" y="161852"/>
                  <a:pt x="29861" y="170297"/>
                </a:cubicBezTo>
                <a:lnTo>
                  <a:pt x="5611" y="147856"/>
                </a:lnTo>
                <a:cubicBezTo>
                  <a:pt x="15745" y="141703"/>
                  <a:pt x="23588" y="136093"/>
                  <a:pt x="29138" y="131026"/>
                </a:cubicBezTo>
                <a:cubicBezTo>
                  <a:pt x="34687" y="125958"/>
                  <a:pt x="38819" y="120409"/>
                  <a:pt x="41535" y="114376"/>
                </a:cubicBezTo>
                <a:cubicBezTo>
                  <a:pt x="44249" y="108344"/>
                  <a:pt x="46089" y="100863"/>
                  <a:pt x="47053" y="91935"/>
                </a:cubicBezTo>
                <a:cubicBezTo>
                  <a:pt x="47295" y="89763"/>
                  <a:pt x="47416" y="88014"/>
                  <a:pt x="47416" y="86687"/>
                </a:cubicBezTo>
                <a:lnTo>
                  <a:pt x="34567" y="86687"/>
                </a:lnTo>
                <a:lnTo>
                  <a:pt x="34567" y="73476"/>
                </a:lnTo>
                <a:cubicBezTo>
                  <a:pt x="30344" y="77457"/>
                  <a:pt x="24312" y="82886"/>
                  <a:pt x="16469" y="89763"/>
                </a:cubicBezTo>
                <a:lnTo>
                  <a:pt x="0" y="64608"/>
                </a:lnTo>
                <a:cubicBezTo>
                  <a:pt x="12307" y="54594"/>
                  <a:pt x="22441" y="44490"/>
                  <a:pt x="30404" y="34295"/>
                </a:cubicBezTo>
                <a:cubicBezTo>
                  <a:pt x="38367" y="24099"/>
                  <a:pt x="44822" y="12668"/>
                  <a:pt x="49768" y="0"/>
                </a:cubicBezTo>
                <a:lnTo>
                  <a:pt x="77639" y="7420"/>
                </a:lnTo>
                <a:cubicBezTo>
                  <a:pt x="73536" y="18157"/>
                  <a:pt x="69253" y="27538"/>
                  <a:pt x="64789" y="35561"/>
                </a:cubicBezTo>
                <a:cubicBezTo>
                  <a:pt x="60325" y="43585"/>
                  <a:pt x="55016" y="51216"/>
                  <a:pt x="48864" y="58454"/>
                </a:cubicBezTo>
                <a:lnTo>
                  <a:pt x="124149" y="58455"/>
                </a:lnTo>
                <a:cubicBezTo>
                  <a:pt x="118117" y="50974"/>
                  <a:pt x="112778" y="43132"/>
                  <a:pt x="108133" y="34928"/>
                </a:cubicBezTo>
                <a:cubicBezTo>
                  <a:pt x="103488" y="26724"/>
                  <a:pt x="99236" y="17675"/>
                  <a:pt x="95374" y="7782"/>
                </a:cubicBezTo>
                <a:lnTo>
                  <a:pt x="122520" y="0"/>
                </a:lnTo>
                <a:cubicBezTo>
                  <a:pt x="127106" y="12306"/>
                  <a:pt x="133077" y="23044"/>
                  <a:pt x="140437" y="32213"/>
                </a:cubicBezTo>
                <a:cubicBezTo>
                  <a:pt x="147797" y="41383"/>
                  <a:pt x="158112" y="51397"/>
                  <a:pt x="171384" y="62255"/>
                </a:cubicBezTo>
                <a:lnTo>
                  <a:pt x="155096" y="90125"/>
                </a:lnTo>
                <a:cubicBezTo>
                  <a:pt x="152080" y="87471"/>
                  <a:pt x="147797" y="83489"/>
                  <a:pt x="142247" y="78181"/>
                </a:cubicBezTo>
                <a:cubicBezTo>
                  <a:pt x="140679" y="105086"/>
                  <a:pt x="139291" y="125415"/>
                  <a:pt x="138084" y="139169"/>
                </a:cubicBezTo>
                <a:cubicBezTo>
                  <a:pt x="137602" y="145564"/>
                  <a:pt x="136154" y="150571"/>
                  <a:pt x="133741" y="154190"/>
                </a:cubicBezTo>
                <a:cubicBezTo>
                  <a:pt x="131328" y="157810"/>
                  <a:pt x="127829" y="160494"/>
                  <a:pt x="123245" y="162244"/>
                </a:cubicBezTo>
                <a:cubicBezTo>
                  <a:pt x="118660" y="163993"/>
                  <a:pt x="112446" y="165290"/>
                  <a:pt x="104604" y="166135"/>
                </a:cubicBezTo>
                <a:close/>
              </a:path>
            </a:pathLst>
          </a:custGeom>
          <a:noFill/>
          <a:ln>
            <a:noFill/>
          </a:ln>
          <a:effectLst>
            <a:glow>
              <a:srgbClr val="000000"/>
            </a:glow>
          </a:effectLst>
        </p:spPr>
        <p:txBody>
          <a:bodyPr rot="0" spcFirstLastPara="0" vertOverflow="overflow" horzOverflow="overflow" vert="horz" wrap="square" lIns="51304" tIns="25652" rIns="51304" bIns="25652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786" dirty="0"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</a:endParaRPr>
          </a:p>
        </p:txBody>
      </p:sp>
      <p:sp>
        <p:nvSpPr>
          <p:cNvPr id="109" name="PA-文本框 542">
            <a:extLst>
              <a:ext uri="{FF2B5EF4-FFF2-40B4-BE49-F238E27FC236}">
                <a16:creationId xmlns:a16="http://schemas.microsoft.com/office/drawing/2014/main" id="{7B5CD670-CE7C-4E4E-A3DE-258B7AD28279}"/>
              </a:ext>
            </a:extLst>
          </p:cNvPr>
          <p:cNvSpPr txBox="1">
            <a:spLocks noChangeAspect="1"/>
          </p:cNvSpPr>
          <p:nvPr>
            <p:custDataLst>
              <p:tags r:id="rId76"/>
            </p:custDataLst>
          </p:nvPr>
        </p:nvSpPr>
        <p:spPr>
          <a:xfrm>
            <a:off x="8425163" y="2136443"/>
            <a:ext cx="193236" cy="195340"/>
          </a:xfrm>
          <a:custGeom>
            <a:avLst/>
            <a:gdLst/>
            <a:ahLst/>
            <a:cxnLst/>
            <a:rect l="l" t="t" r="r" b="b"/>
            <a:pathLst>
              <a:path w="166136" h="167944">
                <a:moveTo>
                  <a:pt x="104785" y="167944"/>
                </a:moveTo>
                <a:lnTo>
                  <a:pt x="75648" y="167944"/>
                </a:lnTo>
                <a:lnTo>
                  <a:pt x="75648" y="93202"/>
                </a:lnTo>
                <a:lnTo>
                  <a:pt x="53930" y="93202"/>
                </a:lnTo>
                <a:lnTo>
                  <a:pt x="53931" y="155638"/>
                </a:lnTo>
                <a:lnTo>
                  <a:pt x="25156" y="155638"/>
                </a:lnTo>
                <a:lnTo>
                  <a:pt x="25155" y="104241"/>
                </a:lnTo>
                <a:cubicBezTo>
                  <a:pt x="19606" y="108826"/>
                  <a:pt x="14297" y="112989"/>
                  <a:pt x="9230" y="116729"/>
                </a:cubicBezTo>
                <a:lnTo>
                  <a:pt x="0" y="84153"/>
                </a:lnTo>
                <a:cubicBezTo>
                  <a:pt x="9291" y="77758"/>
                  <a:pt x="17223" y="71364"/>
                  <a:pt x="23799" y="64970"/>
                </a:cubicBezTo>
                <a:cubicBezTo>
                  <a:pt x="30373" y="58575"/>
                  <a:pt x="36135" y="51638"/>
                  <a:pt x="41081" y="44158"/>
                </a:cubicBezTo>
                <a:lnTo>
                  <a:pt x="6877" y="44157"/>
                </a:lnTo>
                <a:lnTo>
                  <a:pt x="6878" y="15201"/>
                </a:lnTo>
                <a:lnTo>
                  <a:pt x="55378" y="15202"/>
                </a:lnTo>
                <a:cubicBezTo>
                  <a:pt x="57430" y="9772"/>
                  <a:pt x="59179" y="4705"/>
                  <a:pt x="60627" y="0"/>
                </a:cubicBezTo>
                <a:lnTo>
                  <a:pt x="92479" y="1266"/>
                </a:lnTo>
                <a:cubicBezTo>
                  <a:pt x="91875" y="3438"/>
                  <a:pt x="90367" y="8083"/>
                  <a:pt x="87954" y="15202"/>
                </a:cubicBezTo>
                <a:lnTo>
                  <a:pt x="166136" y="15201"/>
                </a:lnTo>
                <a:lnTo>
                  <a:pt x="166135" y="44157"/>
                </a:lnTo>
                <a:lnTo>
                  <a:pt x="75828" y="44157"/>
                </a:lnTo>
                <a:cubicBezTo>
                  <a:pt x="72571" y="50793"/>
                  <a:pt x="68650" y="57308"/>
                  <a:pt x="64065" y="63703"/>
                </a:cubicBezTo>
                <a:lnTo>
                  <a:pt x="78182" y="63703"/>
                </a:lnTo>
                <a:lnTo>
                  <a:pt x="78181" y="49949"/>
                </a:lnTo>
                <a:lnTo>
                  <a:pt x="104785" y="50673"/>
                </a:lnTo>
                <a:lnTo>
                  <a:pt x="104785" y="63703"/>
                </a:lnTo>
                <a:lnTo>
                  <a:pt x="155276" y="63703"/>
                </a:lnTo>
                <a:lnTo>
                  <a:pt x="155277" y="131206"/>
                </a:lnTo>
                <a:cubicBezTo>
                  <a:pt x="155276" y="137842"/>
                  <a:pt x="154553" y="142759"/>
                  <a:pt x="153106" y="145956"/>
                </a:cubicBezTo>
                <a:cubicBezTo>
                  <a:pt x="151657" y="149153"/>
                  <a:pt x="149335" y="151415"/>
                  <a:pt x="146138" y="152742"/>
                </a:cubicBezTo>
                <a:cubicBezTo>
                  <a:pt x="142941" y="154070"/>
                  <a:pt x="138084" y="155095"/>
                  <a:pt x="131569" y="155819"/>
                </a:cubicBezTo>
                <a:lnTo>
                  <a:pt x="121435" y="156905"/>
                </a:lnTo>
                <a:lnTo>
                  <a:pt x="112928" y="130663"/>
                </a:lnTo>
                <a:lnTo>
                  <a:pt x="120168" y="129940"/>
                </a:lnTo>
                <a:cubicBezTo>
                  <a:pt x="122701" y="129699"/>
                  <a:pt x="124390" y="129035"/>
                  <a:pt x="125235" y="127949"/>
                </a:cubicBezTo>
                <a:cubicBezTo>
                  <a:pt x="126080" y="126863"/>
                  <a:pt x="126501" y="124812"/>
                  <a:pt x="126502" y="121796"/>
                </a:cubicBezTo>
                <a:lnTo>
                  <a:pt x="126502" y="93202"/>
                </a:lnTo>
                <a:lnTo>
                  <a:pt x="104784" y="93202"/>
                </a:lnTo>
                <a:close/>
              </a:path>
            </a:pathLst>
          </a:custGeom>
          <a:noFill/>
          <a:ln>
            <a:noFill/>
          </a:ln>
          <a:effectLst>
            <a:glow>
              <a:srgbClr val="000000"/>
            </a:glow>
          </a:effectLst>
        </p:spPr>
        <p:txBody>
          <a:bodyPr rot="0" spcFirstLastPara="0" vertOverflow="overflow" horzOverflow="overflow" vert="horz" wrap="square" lIns="51304" tIns="25652" rIns="51304" bIns="25652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786" dirty="0"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</a:endParaRPr>
          </a:p>
        </p:txBody>
      </p:sp>
      <p:sp>
        <p:nvSpPr>
          <p:cNvPr id="110" name="PA-文本框 545">
            <a:extLst>
              <a:ext uri="{FF2B5EF4-FFF2-40B4-BE49-F238E27FC236}">
                <a16:creationId xmlns:a16="http://schemas.microsoft.com/office/drawing/2014/main" id="{1BA8B670-06D4-4187-9FA4-0FB8F4634EC2}"/>
              </a:ext>
            </a:extLst>
          </p:cNvPr>
          <p:cNvSpPr txBox="1">
            <a:spLocks noChangeAspect="1"/>
          </p:cNvSpPr>
          <p:nvPr>
            <p:custDataLst>
              <p:tags r:id="rId77"/>
            </p:custDataLst>
          </p:nvPr>
        </p:nvSpPr>
        <p:spPr>
          <a:xfrm>
            <a:off x="8826117" y="2136443"/>
            <a:ext cx="193236" cy="195340"/>
          </a:xfrm>
          <a:custGeom>
            <a:avLst/>
            <a:gdLst/>
            <a:ahLst/>
            <a:cxnLst/>
            <a:rect l="l" t="t" r="r" b="b"/>
            <a:pathLst>
              <a:path w="167945" h="172288">
                <a:moveTo>
                  <a:pt x="115462" y="52664"/>
                </a:moveTo>
                <a:cubicBezTo>
                  <a:pt x="129820" y="47717"/>
                  <a:pt x="140316" y="43193"/>
                  <a:pt x="146951" y="39090"/>
                </a:cubicBezTo>
                <a:lnTo>
                  <a:pt x="112386" y="42167"/>
                </a:lnTo>
                <a:cubicBezTo>
                  <a:pt x="113472" y="46631"/>
                  <a:pt x="114376" y="50130"/>
                  <a:pt x="115100" y="52664"/>
                </a:cubicBezTo>
                <a:close/>
                <a:moveTo>
                  <a:pt x="133379" y="82163"/>
                </a:moveTo>
                <a:cubicBezTo>
                  <a:pt x="136033" y="82163"/>
                  <a:pt x="139050" y="79387"/>
                  <a:pt x="142428" y="73838"/>
                </a:cubicBezTo>
                <a:cubicBezTo>
                  <a:pt x="144117" y="71063"/>
                  <a:pt x="145866" y="67504"/>
                  <a:pt x="147675" y="63160"/>
                </a:cubicBezTo>
                <a:cubicBezTo>
                  <a:pt x="139833" y="67262"/>
                  <a:pt x="131991" y="70882"/>
                  <a:pt x="124148" y="74019"/>
                </a:cubicBezTo>
                <a:lnTo>
                  <a:pt x="124330" y="74380"/>
                </a:lnTo>
                <a:cubicBezTo>
                  <a:pt x="126019" y="77276"/>
                  <a:pt x="127587" y="79297"/>
                  <a:pt x="129036" y="80443"/>
                </a:cubicBezTo>
                <a:cubicBezTo>
                  <a:pt x="130483" y="81590"/>
                  <a:pt x="131931" y="82163"/>
                  <a:pt x="133379" y="82163"/>
                </a:cubicBezTo>
                <a:close/>
                <a:moveTo>
                  <a:pt x="156724" y="167583"/>
                </a:moveTo>
                <a:cubicBezTo>
                  <a:pt x="154070" y="168669"/>
                  <a:pt x="150330" y="169212"/>
                  <a:pt x="145504" y="169212"/>
                </a:cubicBezTo>
                <a:cubicBezTo>
                  <a:pt x="144418" y="169212"/>
                  <a:pt x="142065" y="169242"/>
                  <a:pt x="138446" y="169302"/>
                </a:cubicBezTo>
                <a:cubicBezTo>
                  <a:pt x="134827" y="169362"/>
                  <a:pt x="131931" y="169332"/>
                  <a:pt x="129759" y="169211"/>
                </a:cubicBezTo>
                <a:cubicBezTo>
                  <a:pt x="124812" y="169091"/>
                  <a:pt x="120439" y="167462"/>
                  <a:pt x="116638" y="164326"/>
                </a:cubicBezTo>
                <a:cubicBezTo>
                  <a:pt x="112838" y="161189"/>
                  <a:pt x="110937" y="156302"/>
                  <a:pt x="110937" y="149666"/>
                </a:cubicBezTo>
                <a:lnTo>
                  <a:pt x="110938" y="122882"/>
                </a:lnTo>
                <a:lnTo>
                  <a:pt x="102432" y="122882"/>
                </a:lnTo>
                <a:cubicBezTo>
                  <a:pt x="101466" y="131328"/>
                  <a:pt x="100110" y="138144"/>
                  <a:pt x="98360" y="143332"/>
                </a:cubicBezTo>
                <a:cubicBezTo>
                  <a:pt x="96610" y="148520"/>
                  <a:pt x="93896" y="153286"/>
                  <a:pt x="90216" y="157629"/>
                </a:cubicBezTo>
                <a:cubicBezTo>
                  <a:pt x="86536" y="161972"/>
                  <a:pt x="81197" y="166859"/>
                  <a:pt x="74199" y="172288"/>
                </a:cubicBezTo>
                <a:lnTo>
                  <a:pt x="57912" y="158353"/>
                </a:lnTo>
                <a:lnTo>
                  <a:pt x="32213" y="161973"/>
                </a:lnTo>
                <a:lnTo>
                  <a:pt x="2896" y="166135"/>
                </a:lnTo>
                <a:lnTo>
                  <a:pt x="0" y="136998"/>
                </a:lnTo>
                <a:cubicBezTo>
                  <a:pt x="17857" y="134826"/>
                  <a:pt x="38547" y="132172"/>
                  <a:pt x="62075" y="129035"/>
                </a:cubicBezTo>
                <a:lnTo>
                  <a:pt x="62618" y="147857"/>
                </a:lnTo>
                <a:cubicBezTo>
                  <a:pt x="67564" y="144478"/>
                  <a:pt x="71093" y="140949"/>
                  <a:pt x="73204" y="137270"/>
                </a:cubicBezTo>
                <a:cubicBezTo>
                  <a:pt x="75316" y="133590"/>
                  <a:pt x="76733" y="128794"/>
                  <a:pt x="77457" y="122882"/>
                </a:cubicBezTo>
                <a:lnTo>
                  <a:pt x="66237" y="122882"/>
                </a:lnTo>
                <a:lnTo>
                  <a:pt x="66237" y="95917"/>
                </a:lnTo>
                <a:lnTo>
                  <a:pt x="105871" y="95916"/>
                </a:lnTo>
                <a:cubicBezTo>
                  <a:pt x="103819" y="93383"/>
                  <a:pt x="101828" y="90065"/>
                  <a:pt x="99898" y="85963"/>
                </a:cubicBezTo>
                <a:lnTo>
                  <a:pt x="98269" y="82525"/>
                </a:lnTo>
                <a:cubicBezTo>
                  <a:pt x="88738" y="85179"/>
                  <a:pt x="79509" y="87471"/>
                  <a:pt x="70580" y="89402"/>
                </a:cubicBezTo>
                <a:lnTo>
                  <a:pt x="61169" y="63703"/>
                </a:lnTo>
                <a:cubicBezTo>
                  <a:pt x="73114" y="61531"/>
                  <a:pt x="82585" y="59601"/>
                  <a:pt x="89583" y="57912"/>
                </a:cubicBezTo>
                <a:cubicBezTo>
                  <a:pt x="88617" y="54172"/>
                  <a:pt x="87531" y="49708"/>
                  <a:pt x="86325" y="44520"/>
                </a:cubicBezTo>
                <a:lnTo>
                  <a:pt x="68590" y="46149"/>
                </a:lnTo>
                <a:cubicBezTo>
                  <a:pt x="64729" y="53991"/>
                  <a:pt x="60234" y="62376"/>
                  <a:pt x="55107" y="71304"/>
                </a:cubicBezTo>
                <a:cubicBezTo>
                  <a:pt x="49979" y="80232"/>
                  <a:pt x="45605" y="87351"/>
                  <a:pt x="41986" y="92659"/>
                </a:cubicBezTo>
                <a:cubicBezTo>
                  <a:pt x="46089" y="92177"/>
                  <a:pt x="49919" y="91543"/>
                  <a:pt x="53478" y="90759"/>
                </a:cubicBezTo>
                <a:cubicBezTo>
                  <a:pt x="57037" y="89975"/>
                  <a:pt x="59118" y="89522"/>
                  <a:pt x="59721" y="89402"/>
                </a:cubicBezTo>
                <a:lnTo>
                  <a:pt x="59722" y="115824"/>
                </a:lnTo>
                <a:lnTo>
                  <a:pt x="40720" y="118719"/>
                </a:lnTo>
                <a:lnTo>
                  <a:pt x="28775" y="120529"/>
                </a:lnTo>
                <a:cubicBezTo>
                  <a:pt x="24190" y="121253"/>
                  <a:pt x="18580" y="122339"/>
                  <a:pt x="11944" y="123787"/>
                </a:cubicBezTo>
                <a:lnTo>
                  <a:pt x="5791" y="95917"/>
                </a:lnTo>
                <a:cubicBezTo>
                  <a:pt x="9290" y="94951"/>
                  <a:pt x="12035" y="93775"/>
                  <a:pt x="14026" y="92388"/>
                </a:cubicBezTo>
                <a:cubicBezTo>
                  <a:pt x="16016" y="91000"/>
                  <a:pt x="18037" y="88919"/>
                  <a:pt x="20088" y="86144"/>
                </a:cubicBezTo>
                <a:cubicBezTo>
                  <a:pt x="24190" y="79750"/>
                  <a:pt x="26905" y="75285"/>
                  <a:pt x="28232" y="72752"/>
                </a:cubicBezTo>
                <a:lnTo>
                  <a:pt x="19183" y="73657"/>
                </a:lnTo>
                <a:cubicBezTo>
                  <a:pt x="14116" y="74380"/>
                  <a:pt x="10436" y="74984"/>
                  <a:pt x="8144" y="75467"/>
                </a:cubicBezTo>
                <a:lnTo>
                  <a:pt x="2172" y="48682"/>
                </a:lnTo>
                <a:cubicBezTo>
                  <a:pt x="4223" y="47838"/>
                  <a:pt x="6002" y="46692"/>
                  <a:pt x="7510" y="45244"/>
                </a:cubicBezTo>
                <a:cubicBezTo>
                  <a:pt x="9019" y="43796"/>
                  <a:pt x="10798" y="41504"/>
                  <a:pt x="12849" y="38367"/>
                </a:cubicBezTo>
                <a:cubicBezTo>
                  <a:pt x="14779" y="35350"/>
                  <a:pt x="17615" y="29921"/>
                  <a:pt x="21355" y="22079"/>
                </a:cubicBezTo>
                <a:cubicBezTo>
                  <a:pt x="25095" y="14236"/>
                  <a:pt x="28232" y="6877"/>
                  <a:pt x="30766" y="0"/>
                </a:cubicBezTo>
                <a:lnTo>
                  <a:pt x="52302" y="10134"/>
                </a:lnTo>
                <a:cubicBezTo>
                  <a:pt x="49768" y="15564"/>
                  <a:pt x="46450" y="22199"/>
                  <a:pt x="42348" y="30042"/>
                </a:cubicBezTo>
                <a:cubicBezTo>
                  <a:pt x="38246" y="37884"/>
                  <a:pt x="34807" y="43977"/>
                  <a:pt x="32033" y="48320"/>
                </a:cubicBezTo>
                <a:lnTo>
                  <a:pt x="43434" y="47596"/>
                </a:lnTo>
                <a:cubicBezTo>
                  <a:pt x="47777" y="38909"/>
                  <a:pt x="50613" y="33118"/>
                  <a:pt x="51940" y="30223"/>
                </a:cubicBezTo>
                <a:lnTo>
                  <a:pt x="67322" y="38367"/>
                </a:lnTo>
                <a:lnTo>
                  <a:pt x="65694" y="21174"/>
                </a:lnTo>
                <a:lnTo>
                  <a:pt x="81982" y="19726"/>
                </a:lnTo>
                <a:lnTo>
                  <a:pt x="81258" y="14659"/>
                </a:lnTo>
                <a:lnTo>
                  <a:pt x="79629" y="3981"/>
                </a:lnTo>
                <a:lnTo>
                  <a:pt x="106595" y="3438"/>
                </a:lnTo>
                <a:lnTo>
                  <a:pt x="108223" y="17192"/>
                </a:lnTo>
                <a:lnTo>
                  <a:pt x="160525" y="12306"/>
                </a:lnTo>
                <a:lnTo>
                  <a:pt x="162878" y="37643"/>
                </a:lnTo>
                <a:lnTo>
                  <a:pt x="150933" y="38728"/>
                </a:lnTo>
                <a:lnTo>
                  <a:pt x="160344" y="55740"/>
                </a:lnTo>
                <a:cubicBezTo>
                  <a:pt x="157569" y="57550"/>
                  <a:pt x="153406" y="60023"/>
                  <a:pt x="147856" y="63160"/>
                </a:cubicBezTo>
                <a:lnTo>
                  <a:pt x="163239" y="81258"/>
                </a:lnTo>
                <a:cubicBezTo>
                  <a:pt x="162515" y="82826"/>
                  <a:pt x="161671" y="84395"/>
                  <a:pt x="160705" y="85963"/>
                </a:cubicBezTo>
                <a:cubicBezTo>
                  <a:pt x="159741" y="87531"/>
                  <a:pt x="158474" y="89401"/>
                  <a:pt x="156905" y="91573"/>
                </a:cubicBezTo>
                <a:cubicBezTo>
                  <a:pt x="156181" y="92539"/>
                  <a:pt x="155036" y="93986"/>
                  <a:pt x="153466" y="95917"/>
                </a:cubicBezTo>
                <a:lnTo>
                  <a:pt x="164687" y="95917"/>
                </a:lnTo>
                <a:lnTo>
                  <a:pt x="164687" y="122882"/>
                </a:lnTo>
                <a:lnTo>
                  <a:pt x="135188" y="122882"/>
                </a:lnTo>
                <a:lnTo>
                  <a:pt x="135189" y="137903"/>
                </a:lnTo>
                <a:cubicBezTo>
                  <a:pt x="135189" y="139954"/>
                  <a:pt x="135340" y="141492"/>
                  <a:pt x="135640" y="142518"/>
                </a:cubicBezTo>
                <a:cubicBezTo>
                  <a:pt x="135942" y="143543"/>
                  <a:pt x="136817" y="144056"/>
                  <a:pt x="138265" y="144056"/>
                </a:cubicBezTo>
                <a:lnTo>
                  <a:pt x="143332" y="144056"/>
                </a:lnTo>
                <a:cubicBezTo>
                  <a:pt x="145021" y="144056"/>
                  <a:pt x="146077" y="143694"/>
                  <a:pt x="146499" y="142970"/>
                </a:cubicBezTo>
                <a:cubicBezTo>
                  <a:pt x="146922" y="142246"/>
                  <a:pt x="147374" y="140256"/>
                  <a:pt x="147856" y="136998"/>
                </a:cubicBezTo>
                <a:cubicBezTo>
                  <a:pt x="148339" y="133620"/>
                  <a:pt x="148580" y="131147"/>
                  <a:pt x="148580" y="129578"/>
                </a:cubicBezTo>
                <a:lnTo>
                  <a:pt x="167945" y="138084"/>
                </a:lnTo>
                <a:cubicBezTo>
                  <a:pt x="167704" y="140617"/>
                  <a:pt x="167161" y="144659"/>
                  <a:pt x="166316" y="150209"/>
                </a:cubicBezTo>
                <a:cubicBezTo>
                  <a:pt x="165472" y="155397"/>
                  <a:pt x="164326" y="159318"/>
                  <a:pt x="162877" y="161973"/>
                </a:cubicBezTo>
                <a:cubicBezTo>
                  <a:pt x="161430" y="164627"/>
                  <a:pt x="159378" y="166497"/>
                  <a:pt x="156724" y="167583"/>
                </a:cubicBezTo>
                <a:close/>
              </a:path>
            </a:pathLst>
          </a:custGeom>
          <a:noFill/>
          <a:ln>
            <a:noFill/>
          </a:ln>
          <a:effectLst>
            <a:glow>
              <a:srgbClr val="000000"/>
            </a:glow>
          </a:effectLst>
        </p:spPr>
        <p:txBody>
          <a:bodyPr rot="0" spcFirstLastPara="0" vertOverflow="overflow" horzOverflow="overflow" vert="horz" wrap="square" lIns="51304" tIns="25652" rIns="51304" bIns="25652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786" dirty="0"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</a:endParaRPr>
          </a:p>
        </p:txBody>
      </p:sp>
      <p:sp>
        <p:nvSpPr>
          <p:cNvPr id="111" name="PA-文本框 548">
            <a:extLst>
              <a:ext uri="{FF2B5EF4-FFF2-40B4-BE49-F238E27FC236}">
                <a16:creationId xmlns:a16="http://schemas.microsoft.com/office/drawing/2014/main" id="{C89F3A11-EF09-4D3F-9F0C-3C795B5C5B50}"/>
              </a:ext>
            </a:extLst>
          </p:cNvPr>
          <p:cNvSpPr txBox="1">
            <a:spLocks noChangeAspect="1"/>
          </p:cNvSpPr>
          <p:nvPr>
            <p:custDataLst>
              <p:tags r:id="rId78"/>
            </p:custDataLst>
          </p:nvPr>
        </p:nvSpPr>
        <p:spPr>
          <a:xfrm>
            <a:off x="9227071" y="2136443"/>
            <a:ext cx="193236" cy="195340"/>
          </a:xfrm>
          <a:custGeom>
            <a:avLst/>
            <a:gdLst/>
            <a:ahLst/>
            <a:cxnLst/>
            <a:rect l="l" t="t" r="r" b="b"/>
            <a:pathLst>
              <a:path w="167583" h="168306">
                <a:moveTo>
                  <a:pt x="37371" y="164687"/>
                </a:moveTo>
                <a:cubicBezTo>
                  <a:pt x="34053" y="165773"/>
                  <a:pt x="28594" y="166678"/>
                  <a:pt x="20993" y="167401"/>
                </a:cubicBezTo>
                <a:lnTo>
                  <a:pt x="11944" y="168306"/>
                </a:lnTo>
                <a:lnTo>
                  <a:pt x="3982" y="139531"/>
                </a:lnTo>
                <a:lnTo>
                  <a:pt x="10316" y="138627"/>
                </a:lnTo>
                <a:cubicBezTo>
                  <a:pt x="13935" y="138144"/>
                  <a:pt x="16378" y="137420"/>
                  <a:pt x="17645" y="136455"/>
                </a:cubicBezTo>
                <a:cubicBezTo>
                  <a:pt x="18912" y="135489"/>
                  <a:pt x="19545" y="133438"/>
                  <a:pt x="19545" y="130302"/>
                </a:cubicBezTo>
                <a:lnTo>
                  <a:pt x="19545" y="109309"/>
                </a:lnTo>
                <a:lnTo>
                  <a:pt x="2172" y="113471"/>
                </a:lnTo>
                <a:lnTo>
                  <a:pt x="0" y="83610"/>
                </a:lnTo>
                <a:cubicBezTo>
                  <a:pt x="3981" y="82765"/>
                  <a:pt x="8506" y="81860"/>
                  <a:pt x="13573" y="80896"/>
                </a:cubicBezTo>
                <a:cubicBezTo>
                  <a:pt x="14901" y="80533"/>
                  <a:pt x="16891" y="80111"/>
                  <a:pt x="19545" y="79629"/>
                </a:cubicBezTo>
                <a:lnTo>
                  <a:pt x="19545" y="55016"/>
                </a:lnTo>
                <a:lnTo>
                  <a:pt x="5610" y="55016"/>
                </a:lnTo>
                <a:lnTo>
                  <a:pt x="5611" y="26603"/>
                </a:lnTo>
                <a:lnTo>
                  <a:pt x="19546" y="26603"/>
                </a:lnTo>
                <a:lnTo>
                  <a:pt x="19545" y="0"/>
                </a:lnTo>
                <a:lnTo>
                  <a:pt x="46511" y="724"/>
                </a:lnTo>
                <a:lnTo>
                  <a:pt x="46511" y="26603"/>
                </a:lnTo>
                <a:lnTo>
                  <a:pt x="55559" y="26603"/>
                </a:lnTo>
                <a:lnTo>
                  <a:pt x="55560" y="55016"/>
                </a:lnTo>
                <a:lnTo>
                  <a:pt x="46510" y="55016"/>
                </a:lnTo>
                <a:lnTo>
                  <a:pt x="46511" y="73838"/>
                </a:lnTo>
                <a:lnTo>
                  <a:pt x="55921" y="71485"/>
                </a:lnTo>
                <a:lnTo>
                  <a:pt x="56103" y="88497"/>
                </a:lnTo>
                <a:lnTo>
                  <a:pt x="56102" y="100984"/>
                </a:lnTo>
                <a:cubicBezTo>
                  <a:pt x="55258" y="101104"/>
                  <a:pt x="53870" y="101406"/>
                  <a:pt x="51940" y="101889"/>
                </a:cubicBezTo>
                <a:cubicBezTo>
                  <a:pt x="51337" y="102009"/>
                  <a:pt x="50582" y="102190"/>
                  <a:pt x="49678" y="102431"/>
                </a:cubicBezTo>
                <a:cubicBezTo>
                  <a:pt x="48773" y="102673"/>
                  <a:pt x="47717" y="102914"/>
                  <a:pt x="46511" y="103155"/>
                </a:cubicBezTo>
                <a:lnTo>
                  <a:pt x="46511" y="145142"/>
                </a:lnTo>
                <a:cubicBezTo>
                  <a:pt x="46510" y="151416"/>
                  <a:pt x="45817" y="155970"/>
                  <a:pt x="44429" y="158805"/>
                </a:cubicBezTo>
                <a:cubicBezTo>
                  <a:pt x="43042" y="161640"/>
                  <a:pt x="40689" y="163601"/>
                  <a:pt x="37371" y="164687"/>
                </a:cubicBezTo>
                <a:close/>
                <a:moveTo>
                  <a:pt x="105147" y="167040"/>
                </a:moveTo>
                <a:lnTo>
                  <a:pt x="79810" y="167040"/>
                </a:lnTo>
                <a:lnTo>
                  <a:pt x="79810" y="137902"/>
                </a:lnTo>
                <a:lnTo>
                  <a:pt x="56464" y="137902"/>
                </a:lnTo>
                <a:lnTo>
                  <a:pt x="56464" y="108766"/>
                </a:lnTo>
                <a:lnTo>
                  <a:pt x="79810" y="108766"/>
                </a:lnTo>
                <a:lnTo>
                  <a:pt x="79810" y="93202"/>
                </a:lnTo>
                <a:lnTo>
                  <a:pt x="62074" y="93202"/>
                </a:lnTo>
                <a:lnTo>
                  <a:pt x="62074" y="66236"/>
                </a:lnTo>
                <a:lnTo>
                  <a:pt x="79810" y="66237"/>
                </a:lnTo>
                <a:lnTo>
                  <a:pt x="79810" y="50673"/>
                </a:lnTo>
                <a:lnTo>
                  <a:pt x="61712" y="50673"/>
                </a:lnTo>
                <a:lnTo>
                  <a:pt x="61713" y="21898"/>
                </a:lnTo>
                <a:lnTo>
                  <a:pt x="79810" y="21897"/>
                </a:lnTo>
                <a:lnTo>
                  <a:pt x="79810" y="542"/>
                </a:lnTo>
                <a:lnTo>
                  <a:pt x="105147" y="1267"/>
                </a:lnTo>
                <a:close/>
                <a:moveTo>
                  <a:pt x="140798" y="167039"/>
                </a:moveTo>
                <a:lnTo>
                  <a:pt x="115462" y="167040"/>
                </a:lnTo>
                <a:lnTo>
                  <a:pt x="115462" y="542"/>
                </a:lnTo>
                <a:lnTo>
                  <a:pt x="140798" y="1267"/>
                </a:lnTo>
                <a:lnTo>
                  <a:pt x="140798" y="21536"/>
                </a:lnTo>
                <a:lnTo>
                  <a:pt x="162878" y="21535"/>
                </a:lnTo>
                <a:lnTo>
                  <a:pt x="162878" y="50311"/>
                </a:lnTo>
                <a:lnTo>
                  <a:pt x="140798" y="50311"/>
                </a:lnTo>
                <a:lnTo>
                  <a:pt x="140799" y="66236"/>
                </a:lnTo>
                <a:lnTo>
                  <a:pt x="160163" y="66237"/>
                </a:lnTo>
                <a:lnTo>
                  <a:pt x="160163" y="93202"/>
                </a:lnTo>
                <a:lnTo>
                  <a:pt x="140799" y="93202"/>
                </a:lnTo>
                <a:lnTo>
                  <a:pt x="140798" y="108766"/>
                </a:lnTo>
                <a:lnTo>
                  <a:pt x="167583" y="108766"/>
                </a:lnTo>
                <a:lnTo>
                  <a:pt x="167583" y="137903"/>
                </a:lnTo>
                <a:lnTo>
                  <a:pt x="140799" y="137903"/>
                </a:lnTo>
                <a:close/>
              </a:path>
            </a:pathLst>
          </a:custGeom>
          <a:noFill/>
          <a:ln>
            <a:noFill/>
          </a:ln>
          <a:effectLst>
            <a:glow>
              <a:srgbClr val="000000"/>
            </a:glow>
          </a:effectLst>
        </p:spPr>
        <p:txBody>
          <a:bodyPr rot="0" spcFirstLastPara="0" vertOverflow="overflow" horzOverflow="overflow" vert="horz" wrap="square" lIns="51304" tIns="25652" rIns="51304" bIns="25652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786" dirty="0"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</a:endParaRPr>
          </a:p>
        </p:txBody>
      </p:sp>
      <p:sp>
        <p:nvSpPr>
          <p:cNvPr id="112" name="PA-文本框 551">
            <a:extLst>
              <a:ext uri="{FF2B5EF4-FFF2-40B4-BE49-F238E27FC236}">
                <a16:creationId xmlns:a16="http://schemas.microsoft.com/office/drawing/2014/main" id="{460E0FBB-FE38-4405-A1AE-C0B343EDDA81}"/>
              </a:ext>
            </a:extLst>
          </p:cNvPr>
          <p:cNvSpPr txBox="1">
            <a:spLocks noChangeAspect="1"/>
          </p:cNvSpPr>
          <p:nvPr>
            <p:custDataLst>
              <p:tags r:id="rId79"/>
            </p:custDataLst>
          </p:nvPr>
        </p:nvSpPr>
        <p:spPr>
          <a:xfrm>
            <a:off x="9628024" y="2136443"/>
            <a:ext cx="193236" cy="195340"/>
          </a:xfrm>
          <a:custGeom>
            <a:avLst/>
            <a:gdLst/>
            <a:ahLst/>
            <a:cxnLst/>
            <a:rect l="l" t="t" r="r" b="b"/>
            <a:pathLst>
              <a:path w="171383" h="170298">
                <a:moveTo>
                  <a:pt x="123243" y="162244"/>
                </a:moveTo>
                <a:cubicBezTo>
                  <a:pt x="118659" y="163994"/>
                  <a:pt x="112445" y="165291"/>
                  <a:pt x="104603" y="166136"/>
                </a:cubicBezTo>
                <a:lnTo>
                  <a:pt x="89944" y="167764"/>
                </a:lnTo>
                <a:lnTo>
                  <a:pt x="81076" y="137903"/>
                </a:lnTo>
                <a:lnTo>
                  <a:pt x="93021" y="137179"/>
                </a:lnTo>
                <a:cubicBezTo>
                  <a:pt x="97243" y="136818"/>
                  <a:pt x="100441" y="136275"/>
                  <a:pt x="102612" y="135551"/>
                </a:cubicBezTo>
                <a:cubicBezTo>
                  <a:pt x="104784" y="134827"/>
                  <a:pt x="106383" y="133560"/>
                  <a:pt x="107408" y="131750"/>
                </a:cubicBezTo>
                <a:cubicBezTo>
                  <a:pt x="108434" y="129941"/>
                  <a:pt x="109188" y="127226"/>
                  <a:pt x="109671" y="123606"/>
                </a:cubicBezTo>
                <a:cubicBezTo>
                  <a:pt x="110515" y="111903"/>
                  <a:pt x="111239" y="99597"/>
                  <a:pt x="111842" y="86688"/>
                </a:cubicBezTo>
                <a:lnTo>
                  <a:pt x="76733" y="86687"/>
                </a:lnTo>
                <a:cubicBezTo>
                  <a:pt x="76733" y="88135"/>
                  <a:pt x="76612" y="90066"/>
                  <a:pt x="76371" y="92479"/>
                </a:cubicBezTo>
                <a:cubicBezTo>
                  <a:pt x="75406" y="104543"/>
                  <a:pt x="73445" y="114769"/>
                  <a:pt x="70489" y="123154"/>
                </a:cubicBezTo>
                <a:cubicBezTo>
                  <a:pt x="67533" y="131539"/>
                  <a:pt x="62889" y="139381"/>
                  <a:pt x="56554" y="146681"/>
                </a:cubicBezTo>
                <a:cubicBezTo>
                  <a:pt x="50220" y="153980"/>
                  <a:pt x="41322" y="161852"/>
                  <a:pt x="29861" y="170298"/>
                </a:cubicBezTo>
                <a:lnTo>
                  <a:pt x="5610" y="147857"/>
                </a:lnTo>
                <a:cubicBezTo>
                  <a:pt x="15744" y="141704"/>
                  <a:pt x="23586" y="136094"/>
                  <a:pt x="29137" y="131026"/>
                </a:cubicBezTo>
                <a:cubicBezTo>
                  <a:pt x="34686" y="125959"/>
                  <a:pt x="38819" y="120409"/>
                  <a:pt x="41533" y="114377"/>
                </a:cubicBezTo>
                <a:cubicBezTo>
                  <a:pt x="44248" y="108344"/>
                  <a:pt x="46088" y="100864"/>
                  <a:pt x="47053" y="91935"/>
                </a:cubicBezTo>
                <a:cubicBezTo>
                  <a:pt x="47294" y="89764"/>
                  <a:pt x="47415" y="88015"/>
                  <a:pt x="47415" y="86688"/>
                </a:cubicBezTo>
                <a:lnTo>
                  <a:pt x="34566" y="86687"/>
                </a:lnTo>
                <a:lnTo>
                  <a:pt x="34566" y="73476"/>
                </a:lnTo>
                <a:cubicBezTo>
                  <a:pt x="30343" y="77458"/>
                  <a:pt x="24311" y="82887"/>
                  <a:pt x="16468" y="89764"/>
                </a:cubicBezTo>
                <a:lnTo>
                  <a:pt x="0" y="64609"/>
                </a:lnTo>
                <a:cubicBezTo>
                  <a:pt x="12306" y="54595"/>
                  <a:pt x="22441" y="44490"/>
                  <a:pt x="30403" y="34295"/>
                </a:cubicBezTo>
                <a:cubicBezTo>
                  <a:pt x="38366" y="24100"/>
                  <a:pt x="44821" y="12668"/>
                  <a:pt x="49768" y="1"/>
                </a:cubicBezTo>
                <a:lnTo>
                  <a:pt x="77638" y="7420"/>
                </a:lnTo>
                <a:cubicBezTo>
                  <a:pt x="73536" y="18158"/>
                  <a:pt x="69252" y="27539"/>
                  <a:pt x="64789" y="35562"/>
                </a:cubicBezTo>
                <a:cubicBezTo>
                  <a:pt x="60324" y="43585"/>
                  <a:pt x="55016" y="51216"/>
                  <a:pt x="48863" y="58455"/>
                </a:cubicBezTo>
                <a:lnTo>
                  <a:pt x="124148" y="58456"/>
                </a:lnTo>
                <a:cubicBezTo>
                  <a:pt x="118116" y="50975"/>
                  <a:pt x="112777" y="43133"/>
                  <a:pt x="108132" y="34929"/>
                </a:cubicBezTo>
                <a:cubicBezTo>
                  <a:pt x="103487" y="26725"/>
                  <a:pt x="99234" y="17676"/>
                  <a:pt x="95374" y="7782"/>
                </a:cubicBezTo>
                <a:lnTo>
                  <a:pt x="122519" y="0"/>
                </a:lnTo>
                <a:cubicBezTo>
                  <a:pt x="127104" y="12307"/>
                  <a:pt x="133077" y="23045"/>
                  <a:pt x="140436" y="32214"/>
                </a:cubicBezTo>
                <a:cubicBezTo>
                  <a:pt x="147796" y="41384"/>
                  <a:pt x="158111" y="51397"/>
                  <a:pt x="171383" y="62256"/>
                </a:cubicBezTo>
                <a:lnTo>
                  <a:pt x="155095" y="90126"/>
                </a:lnTo>
                <a:cubicBezTo>
                  <a:pt x="152079" y="87472"/>
                  <a:pt x="147796" y="83490"/>
                  <a:pt x="142246" y="78181"/>
                </a:cubicBezTo>
                <a:cubicBezTo>
                  <a:pt x="140678" y="105087"/>
                  <a:pt x="139290" y="125416"/>
                  <a:pt x="138083" y="139170"/>
                </a:cubicBezTo>
                <a:cubicBezTo>
                  <a:pt x="137601" y="145564"/>
                  <a:pt x="136153" y="150572"/>
                  <a:pt x="133740" y="154191"/>
                </a:cubicBezTo>
                <a:cubicBezTo>
                  <a:pt x="131327" y="157811"/>
                  <a:pt x="127829" y="160495"/>
                  <a:pt x="123243" y="162244"/>
                </a:cubicBezTo>
                <a:close/>
              </a:path>
            </a:pathLst>
          </a:custGeom>
          <a:noFill/>
          <a:ln>
            <a:noFill/>
          </a:ln>
          <a:effectLst>
            <a:glow>
              <a:srgbClr val="000000"/>
            </a:glow>
          </a:effectLst>
        </p:spPr>
        <p:txBody>
          <a:bodyPr rot="0" spcFirstLastPara="0" vertOverflow="overflow" horzOverflow="overflow" vert="horz" wrap="square" lIns="51304" tIns="25652" rIns="51304" bIns="25652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786" dirty="0"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</a:endParaRPr>
          </a:p>
        </p:txBody>
      </p:sp>
      <p:sp>
        <p:nvSpPr>
          <p:cNvPr id="113" name="PA-文本框 554">
            <a:extLst>
              <a:ext uri="{FF2B5EF4-FFF2-40B4-BE49-F238E27FC236}">
                <a16:creationId xmlns:a16="http://schemas.microsoft.com/office/drawing/2014/main" id="{F7151AB9-010B-479E-A725-D4D5864DDF5F}"/>
              </a:ext>
            </a:extLst>
          </p:cNvPr>
          <p:cNvSpPr txBox="1">
            <a:spLocks noChangeAspect="1"/>
          </p:cNvSpPr>
          <p:nvPr>
            <p:custDataLst>
              <p:tags r:id="rId80"/>
            </p:custDataLst>
          </p:nvPr>
        </p:nvSpPr>
        <p:spPr>
          <a:xfrm>
            <a:off x="10028978" y="2136443"/>
            <a:ext cx="193236" cy="195340"/>
          </a:xfrm>
          <a:custGeom>
            <a:avLst/>
            <a:gdLst/>
            <a:ahLst/>
            <a:cxnLst/>
            <a:rect l="l" t="t" r="r" b="b"/>
            <a:pathLst>
              <a:path w="166135" h="167945">
                <a:moveTo>
                  <a:pt x="146137" y="152743"/>
                </a:moveTo>
                <a:cubicBezTo>
                  <a:pt x="142940" y="154071"/>
                  <a:pt x="138084" y="155096"/>
                  <a:pt x="131569" y="155820"/>
                </a:cubicBezTo>
                <a:lnTo>
                  <a:pt x="121434" y="156906"/>
                </a:lnTo>
                <a:lnTo>
                  <a:pt x="112929" y="130664"/>
                </a:lnTo>
                <a:lnTo>
                  <a:pt x="120168" y="129941"/>
                </a:lnTo>
                <a:cubicBezTo>
                  <a:pt x="122701" y="129699"/>
                  <a:pt x="124390" y="129035"/>
                  <a:pt x="125235" y="127949"/>
                </a:cubicBezTo>
                <a:cubicBezTo>
                  <a:pt x="126080" y="126864"/>
                  <a:pt x="126502" y="124813"/>
                  <a:pt x="126502" y="121796"/>
                </a:cubicBezTo>
                <a:lnTo>
                  <a:pt x="126502" y="93202"/>
                </a:lnTo>
                <a:lnTo>
                  <a:pt x="104785" y="93202"/>
                </a:lnTo>
                <a:lnTo>
                  <a:pt x="104785" y="167945"/>
                </a:lnTo>
                <a:lnTo>
                  <a:pt x="75648" y="167945"/>
                </a:lnTo>
                <a:lnTo>
                  <a:pt x="75648" y="93202"/>
                </a:lnTo>
                <a:lnTo>
                  <a:pt x="53931" y="93202"/>
                </a:lnTo>
                <a:lnTo>
                  <a:pt x="53931" y="155639"/>
                </a:lnTo>
                <a:lnTo>
                  <a:pt x="25156" y="155639"/>
                </a:lnTo>
                <a:lnTo>
                  <a:pt x="25156" y="104242"/>
                </a:lnTo>
                <a:cubicBezTo>
                  <a:pt x="19606" y="108827"/>
                  <a:pt x="14297" y="112989"/>
                  <a:pt x="9230" y="116729"/>
                </a:cubicBezTo>
                <a:lnTo>
                  <a:pt x="0" y="84154"/>
                </a:lnTo>
                <a:cubicBezTo>
                  <a:pt x="9290" y="77759"/>
                  <a:pt x="17223" y="71365"/>
                  <a:pt x="23798" y="64971"/>
                </a:cubicBezTo>
                <a:cubicBezTo>
                  <a:pt x="30374" y="58576"/>
                  <a:pt x="36135" y="51638"/>
                  <a:pt x="41082" y="44158"/>
                </a:cubicBezTo>
                <a:lnTo>
                  <a:pt x="6877" y="44158"/>
                </a:lnTo>
                <a:lnTo>
                  <a:pt x="6877" y="15202"/>
                </a:lnTo>
                <a:lnTo>
                  <a:pt x="55379" y="15202"/>
                </a:lnTo>
                <a:cubicBezTo>
                  <a:pt x="57430" y="9773"/>
                  <a:pt x="59179" y="4706"/>
                  <a:pt x="60627" y="0"/>
                </a:cubicBezTo>
                <a:lnTo>
                  <a:pt x="92479" y="1267"/>
                </a:lnTo>
                <a:cubicBezTo>
                  <a:pt x="91875" y="3439"/>
                  <a:pt x="90367" y="8084"/>
                  <a:pt x="87954" y="15202"/>
                </a:cubicBezTo>
                <a:lnTo>
                  <a:pt x="166135" y="15202"/>
                </a:lnTo>
                <a:lnTo>
                  <a:pt x="166135" y="44158"/>
                </a:lnTo>
                <a:lnTo>
                  <a:pt x="75829" y="44158"/>
                </a:lnTo>
                <a:cubicBezTo>
                  <a:pt x="72571" y="50794"/>
                  <a:pt x="68650" y="57309"/>
                  <a:pt x="64065" y="63703"/>
                </a:cubicBezTo>
                <a:lnTo>
                  <a:pt x="78181" y="63704"/>
                </a:lnTo>
                <a:lnTo>
                  <a:pt x="78181" y="49949"/>
                </a:lnTo>
                <a:lnTo>
                  <a:pt x="104785" y="50674"/>
                </a:lnTo>
                <a:lnTo>
                  <a:pt x="104785" y="63703"/>
                </a:lnTo>
                <a:lnTo>
                  <a:pt x="155277" y="63704"/>
                </a:lnTo>
                <a:lnTo>
                  <a:pt x="155277" y="131207"/>
                </a:lnTo>
                <a:cubicBezTo>
                  <a:pt x="155277" y="137843"/>
                  <a:pt x="154553" y="142759"/>
                  <a:pt x="153105" y="145957"/>
                </a:cubicBezTo>
                <a:cubicBezTo>
                  <a:pt x="151657" y="149154"/>
                  <a:pt x="149335" y="151416"/>
                  <a:pt x="146137" y="152743"/>
                </a:cubicBezTo>
                <a:close/>
              </a:path>
            </a:pathLst>
          </a:custGeom>
          <a:noFill/>
          <a:ln>
            <a:noFill/>
          </a:ln>
          <a:effectLst>
            <a:glow>
              <a:srgbClr val="000000"/>
            </a:glow>
          </a:effectLst>
        </p:spPr>
        <p:txBody>
          <a:bodyPr rot="0" spcFirstLastPara="0" vertOverflow="overflow" horzOverflow="overflow" vert="horz" wrap="square" lIns="51304" tIns="25652" rIns="51304" bIns="25652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786" dirty="0"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</a:endParaRPr>
          </a:p>
        </p:txBody>
      </p:sp>
      <p:sp>
        <p:nvSpPr>
          <p:cNvPr id="114" name="PA-文本框 557">
            <a:extLst>
              <a:ext uri="{FF2B5EF4-FFF2-40B4-BE49-F238E27FC236}">
                <a16:creationId xmlns:a16="http://schemas.microsoft.com/office/drawing/2014/main" id="{E5282DE8-81CF-4D9B-A423-3785FB72B734}"/>
              </a:ext>
            </a:extLst>
          </p:cNvPr>
          <p:cNvSpPr txBox="1">
            <a:spLocks noChangeAspect="1"/>
          </p:cNvSpPr>
          <p:nvPr>
            <p:custDataLst>
              <p:tags r:id="rId81"/>
            </p:custDataLst>
          </p:nvPr>
        </p:nvSpPr>
        <p:spPr>
          <a:xfrm>
            <a:off x="10429931" y="2136443"/>
            <a:ext cx="193236" cy="195340"/>
          </a:xfrm>
          <a:custGeom>
            <a:avLst/>
            <a:gdLst/>
            <a:ahLst/>
            <a:cxnLst/>
            <a:rect l="l" t="t" r="r" b="b"/>
            <a:pathLst>
              <a:path w="167945" h="172288">
                <a:moveTo>
                  <a:pt x="146952" y="39091"/>
                </a:moveTo>
                <a:lnTo>
                  <a:pt x="112386" y="42167"/>
                </a:lnTo>
                <a:cubicBezTo>
                  <a:pt x="113471" y="46631"/>
                  <a:pt x="114376" y="50130"/>
                  <a:pt x="115100" y="52664"/>
                </a:cubicBezTo>
                <a:lnTo>
                  <a:pt x="115462" y="52664"/>
                </a:lnTo>
                <a:cubicBezTo>
                  <a:pt x="129820" y="47717"/>
                  <a:pt x="140316" y="43192"/>
                  <a:pt x="146952" y="39091"/>
                </a:cubicBezTo>
                <a:close/>
                <a:moveTo>
                  <a:pt x="133379" y="82162"/>
                </a:moveTo>
                <a:cubicBezTo>
                  <a:pt x="136033" y="82162"/>
                  <a:pt x="139049" y="79388"/>
                  <a:pt x="142428" y="73838"/>
                </a:cubicBezTo>
                <a:cubicBezTo>
                  <a:pt x="144116" y="71063"/>
                  <a:pt x="145866" y="67504"/>
                  <a:pt x="147676" y="63160"/>
                </a:cubicBezTo>
                <a:cubicBezTo>
                  <a:pt x="139833" y="67262"/>
                  <a:pt x="131991" y="70882"/>
                  <a:pt x="124149" y="74019"/>
                </a:cubicBezTo>
                <a:lnTo>
                  <a:pt x="124330" y="74380"/>
                </a:lnTo>
                <a:cubicBezTo>
                  <a:pt x="126019" y="77276"/>
                  <a:pt x="127587" y="79297"/>
                  <a:pt x="129035" y="80443"/>
                </a:cubicBezTo>
                <a:cubicBezTo>
                  <a:pt x="130483" y="81589"/>
                  <a:pt x="131931" y="82162"/>
                  <a:pt x="133379" y="82162"/>
                </a:cubicBezTo>
                <a:close/>
                <a:moveTo>
                  <a:pt x="156725" y="167583"/>
                </a:moveTo>
                <a:cubicBezTo>
                  <a:pt x="154070" y="168669"/>
                  <a:pt x="150330" y="169212"/>
                  <a:pt x="145504" y="169212"/>
                </a:cubicBezTo>
                <a:cubicBezTo>
                  <a:pt x="144418" y="169211"/>
                  <a:pt x="142066" y="169242"/>
                  <a:pt x="138446" y="169302"/>
                </a:cubicBezTo>
                <a:cubicBezTo>
                  <a:pt x="134827" y="169363"/>
                  <a:pt x="131931" y="169332"/>
                  <a:pt x="129759" y="169211"/>
                </a:cubicBezTo>
                <a:cubicBezTo>
                  <a:pt x="124813" y="169091"/>
                  <a:pt x="120439" y="167462"/>
                  <a:pt x="116639" y="164325"/>
                </a:cubicBezTo>
                <a:cubicBezTo>
                  <a:pt x="112838" y="161188"/>
                  <a:pt x="110938" y="156302"/>
                  <a:pt x="110938" y="149666"/>
                </a:cubicBezTo>
                <a:lnTo>
                  <a:pt x="110938" y="122882"/>
                </a:lnTo>
                <a:lnTo>
                  <a:pt x="102432" y="122882"/>
                </a:lnTo>
                <a:cubicBezTo>
                  <a:pt x="101467" y="131328"/>
                  <a:pt x="100109" y="138144"/>
                  <a:pt x="98360" y="143332"/>
                </a:cubicBezTo>
                <a:cubicBezTo>
                  <a:pt x="96611" y="148520"/>
                  <a:pt x="93896" y="153286"/>
                  <a:pt x="90216" y="157629"/>
                </a:cubicBezTo>
                <a:cubicBezTo>
                  <a:pt x="86536" y="161973"/>
                  <a:pt x="81198" y="166859"/>
                  <a:pt x="74200" y="172288"/>
                </a:cubicBezTo>
                <a:lnTo>
                  <a:pt x="57912" y="158353"/>
                </a:lnTo>
                <a:lnTo>
                  <a:pt x="32214" y="161972"/>
                </a:lnTo>
                <a:lnTo>
                  <a:pt x="2896" y="166135"/>
                </a:lnTo>
                <a:lnTo>
                  <a:pt x="0" y="136998"/>
                </a:lnTo>
                <a:cubicBezTo>
                  <a:pt x="17856" y="134826"/>
                  <a:pt x="38548" y="132172"/>
                  <a:pt x="62075" y="129035"/>
                </a:cubicBezTo>
                <a:lnTo>
                  <a:pt x="62618" y="147857"/>
                </a:lnTo>
                <a:cubicBezTo>
                  <a:pt x="67564" y="144478"/>
                  <a:pt x="71093" y="140949"/>
                  <a:pt x="73204" y="137270"/>
                </a:cubicBezTo>
                <a:cubicBezTo>
                  <a:pt x="75316" y="133590"/>
                  <a:pt x="76734" y="128794"/>
                  <a:pt x="77458" y="122882"/>
                </a:cubicBezTo>
                <a:lnTo>
                  <a:pt x="66237" y="122882"/>
                </a:lnTo>
                <a:lnTo>
                  <a:pt x="66237" y="95917"/>
                </a:lnTo>
                <a:lnTo>
                  <a:pt x="105871" y="95917"/>
                </a:lnTo>
                <a:cubicBezTo>
                  <a:pt x="103819" y="93383"/>
                  <a:pt x="101829" y="90065"/>
                  <a:pt x="99898" y="85963"/>
                </a:cubicBezTo>
                <a:lnTo>
                  <a:pt x="98269" y="82525"/>
                </a:lnTo>
                <a:cubicBezTo>
                  <a:pt x="88738" y="85179"/>
                  <a:pt x="79509" y="87471"/>
                  <a:pt x="70581" y="89402"/>
                </a:cubicBezTo>
                <a:lnTo>
                  <a:pt x="61170" y="63703"/>
                </a:lnTo>
                <a:cubicBezTo>
                  <a:pt x="73114" y="61531"/>
                  <a:pt x="82585" y="59601"/>
                  <a:pt x="89583" y="57912"/>
                </a:cubicBezTo>
                <a:cubicBezTo>
                  <a:pt x="88618" y="54172"/>
                  <a:pt x="87532" y="49708"/>
                  <a:pt x="86325" y="44520"/>
                </a:cubicBezTo>
                <a:lnTo>
                  <a:pt x="68589" y="46148"/>
                </a:lnTo>
                <a:cubicBezTo>
                  <a:pt x="64729" y="53991"/>
                  <a:pt x="60234" y="62376"/>
                  <a:pt x="55107" y="71304"/>
                </a:cubicBezTo>
                <a:cubicBezTo>
                  <a:pt x="49979" y="80232"/>
                  <a:pt x="45606" y="87351"/>
                  <a:pt x="41986" y="92659"/>
                </a:cubicBezTo>
                <a:cubicBezTo>
                  <a:pt x="46089" y="92177"/>
                  <a:pt x="49919" y="91543"/>
                  <a:pt x="53478" y="90759"/>
                </a:cubicBezTo>
                <a:cubicBezTo>
                  <a:pt x="57037" y="89975"/>
                  <a:pt x="59119" y="89522"/>
                  <a:pt x="59722" y="89402"/>
                </a:cubicBezTo>
                <a:lnTo>
                  <a:pt x="59722" y="115824"/>
                </a:lnTo>
                <a:lnTo>
                  <a:pt x="40720" y="118720"/>
                </a:lnTo>
                <a:lnTo>
                  <a:pt x="28775" y="120530"/>
                </a:lnTo>
                <a:cubicBezTo>
                  <a:pt x="24191" y="121253"/>
                  <a:pt x="18580" y="122339"/>
                  <a:pt x="11944" y="123787"/>
                </a:cubicBezTo>
                <a:lnTo>
                  <a:pt x="5791" y="95917"/>
                </a:lnTo>
                <a:cubicBezTo>
                  <a:pt x="9290" y="94951"/>
                  <a:pt x="12035" y="93775"/>
                  <a:pt x="14026" y="92387"/>
                </a:cubicBezTo>
                <a:cubicBezTo>
                  <a:pt x="16016" y="91000"/>
                  <a:pt x="18037" y="88919"/>
                  <a:pt x="20089" y="86144"/>
                </a:cubicBezTo>
                <a:cubicBezTo>
                  <a:pt x="24191" y="79750"/>
                  <a:pt x="26905" y="75286"/>
                  <a:pt x="28232" y="72752"/>
                </a:cubicBezTo>
                <a:lnTo>
                  <a:pt x="19184" y="73657"/>
                </a:lnTo>
                <a:cubicBezTo>
                  <a:pt x="14116" y="74381"/>
                  <a:pt x="10436" y="74984"/>
                  <a:pt x="8144" y="75466"/>
                </a:cubicBezTo>
                <a:lnTo>
                  <a:pt x="2172" y="48682"/>
                </a:lnTo>
                <a:cubicBezTo>
                  <a:pt x="4223" y="47838"/>
                  <a:pt x="6003" y="46691"/>
                  <a:pt x="7511" y="45244"/>
                </a:cubicBezTo>
                <a:cubicBezTo>
                  <a:pt x="9019" y="43796"/>
                  <a:pt x="10798" y="41504"/>
                  <a:pt x="12849" y="38367"/>
                </a:cubicBezTo>
                <a:cubicBezTo>
                  <a:pt x="14780" y="35351"/>
                  <a:pt x="17615" y="29921"/>
                  <a:pt x="21355" y="22079"/>
                </a:cubicBezTo>
                <a:cubicBezTo>
                  <a:pt x="25096" y="14237"/>
                  <a:pt x="28232" y="6877"/>
                  <a:pt x="30766" y="0"/>
                </a:cubicBezTo>
                <a:lnTo>
                  <a:pt x="52302" y="10134"/>
                </a:lnTo>
                <a:cubicBezTo>
                  <a:pt x="49768" y="15564"/>
                  <a:pt x="46450" y="22199"/>
                  <a:pt x="42348" y="30042"/>
                </a:cubicBezTo>
                <a:cubicBezTo>
                  <a:pt x="38246" y="37884"/>
                  <a:pt x="34808" y="43977"/>
                  <a:pt x="32033" y="48320"/>
                </a:cubicBezTo>
                <a:lnTo>
                  <a:pt x="43434" y="47596"/>
                </a:lnTo>
                <a:cubicBezTo>
                  <a:pt x="47778" y="38909"/>
                  <a:pt x="50613" y="33118"/>
                  <a:pt x="51940" y="30223"/>
                </a:cubicBezTo>
                <a:lnTo>
                  <a:pt x="67323" y="38367"/>
                </a:lnTo>
                <a:lnTo>
                  <a:pt x="65694" y="21174"/>
                </a:lnTo>
                <a:lnTo>
                  <a:pt x="81982" y="19726"/>
                </a:lnTo>
                <a:lnTo>
                  <a:pt x="81258" y="14659"/>
                </a:lnTo>
                <a:lnTo>
                  <a:pt x="79629" y="3981"/>
                </a:lnTo>
                <a:lnTo>
                  <a:pt x="106594" y="3439"/>
                </a:lnTo>
                <a:lnTo>
                  <a:pt x="108223" y="17192"/>
                </a:lnTo>
                <a:lnTo>
                  <a:pt x="160525" y="12306"/>
                </a:lnTo>
                <a:lnTo>
                  <a:pt x="162878" y="37643"/>
                </a:lnTo>
                <a:lnTo>
                  <a:pt x="150933" y="38729"/>
                </a:lnTo>
                <a:lnTo>
                  <a:pt x="160344" y="55740"/>
                </a:lnTo>
                <a:cubicBezTo>
                  <a:pt x="157569" y="57550"/>
                  <a:pt x="153406" y="60023"/>
                  <a:pt x="147857" y="63160"/>
                </a:cubicBezTo>
                <a:lnTo>
                  <a:pt x="163240" y="81258"/>
                </a:lnTo>
                <a:cubicBezTo>
                  <a:pt x="162516" y="82826"/>
                  <a:pt x="161671" y="84395"/>
                  <a:pt x="160706" y="85963"/>
                </a:cubicBezTo>
                <a:cubicBezTo>
                  <a:pt x="159741" y="87531"/>
                  <a:pt x="158474" y="89402"/>
                  <a:pt x="156905" y="91573"/>
                </a:cubicBezTo>
                <a:cubicBezTo>
                  <a:pt x="156181" y="92538"/>
                  <a:pt x="155036" y="93986"/>
                  <a:pt x="153467" y="95917"/>
                </a:cubicBezTo>
                <a:lnTo>
                  <a:pt x="164688" y="95917"/>
                </a:lnTo>
                <a:lnTo>
                  <a:pt x="164688" y="122882"/>
                </a:lnTo>
                <a:lnTo>
                  <a:pt x="135188" y="122882"/>
                </a:lnTo>
                <a:lnTo>
                  <a:pt x="135189" y="137903"/>
                </a:lnTo>
                <a:cubicBezTo>
                  <a:pt x="135188" y="139954"/>
                  <a:pt x="135339" y="141492"/>
                  <a:pt x="135641" y="142518"/>
                </a:cubicBezTo>
                <a:cubicBezTo>
                  <a:pt x="135943" y="143543"/>
                  <a:pt x="136817" y="144056"/>
                  <a:pt x="138265" y="144056"/>
                </a:cubicBezTo>
                <a:lnTo>
                  <a:pt x="143332" y="144056"/>
                </a:lnTo>
                <a:cubicBezTo>
                  <a:pt x="145021" y="144056"/>
                  <a:pt x="146077" y="143694"/>
                  <a:pt x="146500" y="142970"/>
                </a:cubicBezTo>
                <a:cubicBezTo>
                  <a:pt x="146921" y="142246"/>
                  <a:pt x="147374" y="140256"/>
                  <a:pt x="147857" y="136998"/>
                </a:cubicBezTo>
                <a:cubicBezTo>
                  <a:pt x="148340" y="133620"/>
                  <a:pt x="148581" y="131146"/>
                  <a:pt x="148581" y="129578"/>
                </a:cubicBezTo>
                <a:lnTo>
                  <a:pt x="167945" y="138084"/>
                </a:lnTo>
                <a:cubicBezTo>
                  <a:pt x="167704" y="140617"/>
                  <a:pt x="167161" y="144659"/>
                  <a:pt x="166316" y="150209"/>
                </a:cubicBezTo>
                <a:cubicBezTo>
                  <a:pt x="165472" y="155397"/>
                  <a:pt x="164326" y="159318"/>
                  <a:pt x="162878" y="161972"/>
                </a:cubicBezTo>
                <a:cubicBezTo>
                  <a:pt x="161430" y="164627"/>
                  <a:pt x="159379" y="166497"/>
                  <a:pt x="156725" y="167583"/>
                </a:cubicBezTo>
                <a:close/>
              </a:path>
            </a:pathLst>
          </a:custGeom>
          <a:noFill/>
          <a:ln>
            <a:noFill/>
          </a:ln>
          <a:effectLst>
            <a:glow>
              <a:srgbClr val="000000"/>
            </a:glow>
          </a:effectLst>
        </p:spPr>
        <p:txBody>
          <a:bodyPr rot="0" spcFirstLastPara="0" vertOverflow="overflow" horzOverflow="overflow" vert="horz" wrap="square" lIns="51304" tIns="25652" rIns="51304" bIns="25652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786" dirty="0"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</a:endParaRPr>
          </a:p>
        </p:txBody>
      </p:sp>
      <p:sp>
        <p:nvSpPr>
          <p:cNvPr id="115" name="PA-文本框 560">
            <a:extLst>
              <a:ext uri="{FF2B5EF4-FFF2-40B4-BE49-F238E27FC236}">
                <a16:creationId xmlns:a16="http://schemas.microsoft.com/office/drawing/2014/main" id="{42FAD862-B057-4C7C-A73A-DB3EF212218B}"/>
              </a:ext>
            </a:extLst>
          </p:cNvPr>
          <p:cNvSpPr txBox="1">
            <a:spLocks noChangeAspect="1"/>
          </p:cNvSpPr>
          <p:nvPr>
            <p:custDataLst>
              <p:tags r:id="rId82"/>
            </p:custDataLst>
          </p:nvPr>
        </p:nvSpPr>
        <p:spPr>
          <a:xfrm>
            <a:off x="10830885" y="2136443"/>
            <a:ext cx="193236" cy="195340"/>
          </a:xfrm>
          <a:custGeom>
            <a:avLst/>
            <a:gdLst/>
            <a:ahLst/>
            <a:cxnLst/>
            <a:rect l="l" t="t" r="r" b="b"/>
            <a:pathLst>
              <a:path w="167583" h="168307">
                <a:moveTo>
                  <a:pt x="44430" y="158806"/>
                </a:moveTo>
                <a:cubicBezTo>
                  <a:pt x="43042" y="161641"/>
                  <a:pt x="40690" y="163601"/>
                  <a:pt x="37372" y="164688"/>
                </a:cubicBezTo>
                <a:cubicBezTo>
                  <a:pt x="34054" y="165774"/>
                  <a:pt x="28594" y="166678"/>
                  <a:pt x="20994" y="167402"/>
                </a:cubicBezTo>
                <a:lnTo>
                  <a:pt x="11945" y="168307"/>
                </a:lnTo>
                <a:lnTo>
                  <a:pt x="3982" y="139532"/>
                </a:lnTo>
                <a:lnTo>
                  <a:pt x="10316" y="138627"/>
                </a:lnTo>
                <a:cubicBezTo>
                  <a:pt x="13936" y="138144"/>
                  <a:pt x="16379" y="137421"/>
                  <a:pt x="17645" y="136456"/>
                </a:cubicBezTo>
                <a:cubicBezTo>
                  <a:pt x="18912" y="135490"/>
                  <a:pt x="19546" y="133439"/>
                  <a:pt x="19546" y="130303"/>
                </a:cubicBezTo>
                <a:lnTo>
                  <a:pt x="19546" y="109309"/>
                </a:lnTo>
                <a:lnTo>
                  <a:pt x="2172" y="113472"/>
                </a:lnTo>
                <a:lnTo>
                  <a:pt x="0" y="83611"/>
                </a:lnTo>
                <a:cubicBezTo>
                  <a:pt x="3982" y="82766"/>
                  <a:pt x="8507" y="81861"/>
                  <a:pt x="13574" y="80896"/>
                </a:cubicBezTo>
                <a:cubicBezTo>
                  <a:pt x="14901" y="80534"/>
                  <a:pt x="16892" y="80112"/>
                  <a:pt x="19546" y="79629"/>
                </a:cubicBezTo>
                <a:lnTo>
                  <a:pt x="19546" y="55017"/>
                </a:lnTo>
                <a:lnTo>
                  <a:pt x="5611" y="55017"/>
                </a:lnTo>
                <a:lnTo>
                  <a:pt x="5611" y="26604"/>
                </a:lnTo>
                <a:lnTo>
                  <a:pt x="19546" y="26604"/>
                </a:lnTo>
                <a:lnTo>
                  <a:pt x="19546" y="0"/>
                </a:lnTo>
                <a:lnTo>
                  <a:pt x="46511" y="724"/>
                </a:lnTo>
                <a:lnTo>
                  <a:pt x="46511" y="26604"/>
                </a:lnTo>
                <a:lnTo>
                  <a:pt x="55560" y="26604"/>
                </a:lnTo>
                <a:lnTo>
                  <a:pt x="55560" y="55017"/>
                </a:lnTo>
                <a:lnTo>
                  <a:pt x="46511" y="55017"/>
                </a:lnTo>
                <a:lnTo>
                  <a:pt x="46511" y="73838"/>
                </a:lnTo>
                <a:lnTo>
                  <a:pt x="55922" y="71486"/>
                </a:lnTo>
                <a:lnTo>
                  <a:pt x="56103" y="88497"/>
                </a:lnTo>
                <a:lnTo>
                  <a:pt x="56103" y="100985"/>
                </a:lnTo>
                <a:cubicBezTo>
                  <a:pt x="55258" y="101105"/>
                  <a:pt x="53871" y="101407"/>
                  <a:pt x="51940" y="101889"/>
                </a:cubicBezTo>
                <a:cubicBezTo>
                  <a:pt x="51337" y="102010"/>
                  <a:pt x="50583" y="102191"/>
                  <a:pt x="49678" y="102432"/>
                </a:cubicBezTo>
                <a:cubicBezTo>
                  <a:pt x="48773" y="102673"/>
                  <a:pt x="47717" y="102915"/>
                  <a:pt x="46511" y="103156"/>
                </a:cubicBezTo>
                <a:lnTo>
                  <a:pt x="46511" y="145142"/>
                </a:lnTo>
                <a:cubicBezTo>
                  <a:pt x="46511" y="151416"/>
                  <a:pt x="45817" y="155971"/>
                  <a:pt x="44430" y="158806"/>
                </a:cubicBezTo>
                <a:close/>
                <a:moveTo>
                  <a:pt x="105147" y="167040"/>
                </a:moveTo>
                <a:lnTo>
                  <a:pt x="79811" y="167040"/>
                </a:lnTo>
                <a:lnTo>
                  <a:pt x="79810" y="137903"/>
                </a:lnTo>
                <a:lnTo>
                  <a:pt x="56465" y="137903"/>
                </a:lnTo>
                <a:lnTo>
                  <a:pt x="56465" y="108766"/>
                </a:lnTo>
                <a:lnTo>
                  <a:pt x="79811" y="108766"/>
                </a:lnTo>
                <a:lnTo>
                  <a:pt x="79810" y="93202"/>
                </a:lnTo>
                <a:lnTo>
                  <a:pt x="62075" y="93202"/>
                </a:lnTo>
                <a:lnTo>
                  <a:pt x="62075" y="66237"/>
                </a:lnTo>
                <a:lnTo>
                  <a:pt x="79810" y="66238"/>
                </a:lnTo>
                <a:lnTo>
                  <a:pt x="79810" y="50673"/>
                </a:lnTo>
                <a:lnTo>
                  <a:pt x="61713" y="50674"/>
                </a:lnTo>
                <a:lnTo>
                  <a:pt x="61713" y="21898"/>
                </a:lnTo>
                <a:lnTo>
                  <a:pt x="79811" y="21898"/>
                </a:lnTo>
                <a:lnTo>
                  <a:pt x="79810" y="543"/>
                </a:lnTo>
                <a:lnTo>
                  <a:pt x="105147" y="1267"/>
                </a:lnTo>
                <a:close/>
                <a:moveTo>
                  <a:pt x="167583" y="137903"/>
                </a:moveTo>
                <a:lnTo>
                  <a:pt x="140799" y="137903"/>
                </a:lnTo>
                <a:lnTo>
                  <a:pt x="140799" y="167040"/>
                </a:lnTo>
                <a:lnTo>
                  <a:pt x="115463" y="167040"/>
                </a:lnTo>
                <a:lnTo>
                  <a:pt x="115463" y="543"/>
                </a:lnTo>
                <a:lnTo>
                  <a:pt x="140799" y="1267"/>
                </a:lnTo>
                <a:lnTo>
                  <a:pt x="140799" y="21536"/>
                </a:lnTo>
                <a:lnTo>
                  <a:pt x="162878" y="21536"/>
                </a:lnTo>
                <a:lnTo>
                  <a:pt x="162878" y="50311"/>
                </a:lnTo>
                <a:lnTo>
                  <a:pt x="140799" y="50311"/>
                </a:lnTo>
                <a:lnTo>
                  <a:pt x="140799" y="66237"/>
                </a:lnTo>
                <a:lnTo>
                  <a:pt x="160163" y="66237"/>
                </a:lnTo>
                <a:lnTo>
                  <a:pt x="160163" y="93203"/>
                </a:lnTo>
                <a:lnTo>
                  <a:pt x="140799" y="93203"/>
                </a:lnTo>
                <a:lnTo>
                  <a:pt x="140799" y="108766"/>
                </a:lnTo>
                <a:lnTo>
                  <a:pt x="167583" y="108766"/>
                </a:lnTo>
                <a:close/>
              </a:path>
            </a:pathLst>
          </a:custGeom>
          <a:noFill/>
          <a:ln>
            <a:noFill/>
          </a:ln>
          <a:effectLst>
            <a:glow>
              <a:srgbClr val="000000"/>
            </a:glow>
          </a:effectLst>
        </p:spPr>
        <p:txBody>
          <a:bodyPr rot="0" spcFirstLastPara="0" vertOverflow="overflow" horzOverflow="overflow" vert="horz" wrap="square" lIns="51304" tIns="25652" rIns="51304" bIns="25652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786" dirty="0"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</a:endParaRPr>
          </a:p>
        </p:txBody>
      </p:sp>
      <p:sp>
        <p:nvSpPr>
          <p:cNvPr id="116" name="PA-文本框 563">
            <a:extLst>
              <a:ext uri="{FF2B5EF4-FFF2-40B4-BE49-F238E27FC236}">
                <a16:creationId xmlns:a16="http://schemas.microsoft.com/office/drawing/2014/main" id="{E4CDB362-3DD2-4858-9A8A-484EA9201D75}"/>
              </a:ext>
            </a:extLst>
          </p:cNvPr>
          <p:cNvSpPr txBox="1">
            <a:spLocks noChangeAspect="1"/>
          </p:cNvSpPr>
          <p:nvPr>
            <p:custDataLst>
              <p:tags r:id="rId83"/>
            </p:custDataLst>
          </p:nvPr>
        </p:nvSpPr>
        <p:spPr>
          <a:xfrm>
            <a:off x="1208000" y="2541678"/>
            <a:ext cx="193236" cy="195340"/>
          </a:xfrm>
          <a:custGeom>
            <a:avLst/>
            <a:gdLst/>
            <a:ahLst/>
            <a:cxnLst/>
            <a:rect l="l" t="t" r="r" b="b"/>
            <a:pathLst>
              <a:path w="171383" h="170298">
                <a:moveTo>
                  <a:pt x="133740" y="154191"/>
                </a:moveTo>
                <a:cubicBezTo>
                  <a:pt x="131327" y="157811"/>
                  <a:pt x="127829" y="160495"/>
                  <a:pt x="123244" y="162245"/>
                </a:cubicBezTo>
                <a:cubicBezTo>
                  <a:pt x="118659" y="163994"/>
                  <a:pt x="112446" y="165291"/>
                  <a:pt x="104603" y="166136"/>
                </a:cubicBezTo>
                <a:lnTo>
                  <a:pt x="89945" y="167764"/>
                </a:lnTo>
                <a:lnTo>
                  <a:pt x="81076" y="137903"/>
                </a:lnTo>
                <a:lnTo>
                  <a:pt x="93021" y="137179"/>
                </a:lnTo>
                <a:cubicBezTo>
                  <a:pt x="97244" y="136817"/>
                  <a:pt x="100441" y="136275"/>
                  <a:pt x="102612" y="135551"/>
                </a:cubicBezTo>
                <a:cubicBezTo>
                  <a:pt x="104785" y="134827"/>
                  <a:pt x="106383" y="133560"/>
                  <a:pt x="107409" y="131750"/>
                </a:cubicBezTo>
                <a:cubicBezTo>
                  <a:pt x="108434" y="129941"/>
                  <a:pt x="109188" y="127226"/>
                  <a:pt x="109671" y="123606"/>
                </a:cubicBezTo>
                <a:cubicBezTo>
                  <a:pt x="110515" y="111904"/>
                  <a:pt x="111239" y="99597"/>
                  <a:pt x="111842" y="86687"/>
                </a:cubicBezTo>
                <a:lnTo>
                  <a:pt x="76733" y="86688"/>
                </a:lnTo>
                <a:cubicBezTo>
                  <a:pt x="76733" y="88135"/>
                  <a:pt x="76613" y="90066"/>
                  <a:pt x="76371" y="92478"/>
                </a:cubicBezTo>
                <a:cubicBezTo>
                  <a:pt x="75406" y="104544"/>
                  <a:pt x="73445" y="114769"/>
                  <a:pt x="70490" y="123154"/>
                </a:cubicBezTo>
                <a:cubicBezTo>
                  <a:pt x="67534" y="131539"/>
                  <a:pt x="62889" y="139381"/>
                  <a:pt x="56554" y="146681"/>
                </a:cubicBezTo>
                <a:cubicBezTo>
                  <a:pt x="50220" y="153980"/>
                  <a:pt x="41322" y="161852"/>
                  <a:pt x="29861" y="170298"/>
                </a:cubicBezTo>
                <a:lnTo>
                  <a:pt x="5610" y="147857"/>
                </a:lnTo>
                <a:cubicBezTo>
                  <a:pt x="15744" y="141704"/>
                  <a:pt x="23587" y="136094"/>
                  <a:pt x="29137" y="131026"/>
                </a:cubicBezTo>
                <a:cubicBezTo>
                  <a:pt x="34687" y="125959"/>
                  <a:pt x="38819" y="120409"/>
                  <a:pt x="41534" y="114377"/>
                </a:cubicBezTo>
                <a:cubicBezTo>
                  <a:pt x="44248" y="108344"/>
                  <a:pt x="46088" y="100864"/>
                  <a:pt x="47053" y="91936"/>
                </a:cubicBezTo>
                <a:cubicBezTo>
                  <a:pt x="47294" y="89764"/>
                  <a:pt x="47415" y="88015"/>
                  <a:pt x="47415" y="86688"/>
                </a:cubicBezTo>
                <a:lnTo>
                  <a:pt x="34566" y="86688"/>
                </a:lnTo>
                <a:lnTo>
                  <a:pt x="34566" y="73476"/>
                </a:lnTo>
                <a:cubicBezTo>
                  <a:pt x="30343" y="77458"/>
                  <a:pt x="24310" y="82887"/>
                  <a:pt x="16468" y="89764"/>
                </a:cubicBezTo>
                <a:lnTo>
                  <a:pt x="0" y="64608"/>
                </a:lnTo>
                <a:cubicBezTo>
                  <a:pt x="12306" y="54595"/>
                  <a:pt x="22441" y="44490"/>
                  <a:pt x="30403" y="34295"/>
                </a:cubicBezTo>
                <a:cubicBezTo>
                  <a:pt x="38366" y="24100"/>
                  <a:pt x="44821" y="12669"/>
                  <a:pt x="49768" y="0"/>
                </a:cubicBezTo>
                <a:lnTo>
                  <a:pt x="77638" y="7421"/>
                </a:lnTo>
                <a:cubicBezTo>
                  <a:pt x="73536" y="18158"/>
                  <a:pt x="69253" y="27539"/>
                  <a:pt x="64789" y="35562"/>
                </a:cubicBezTo>
                <a:cubicBezTo>
                  <a:pt x="60325" y="43585"/>
                  <a:pt x="55016" y="51217"/>
                  <a:pt x="48863" y="58455"/>
                </a:cubicBezTo>
                <a:lnTo>
                  <a:pt x="124149" y="58455"/>
                </a:lnTo>
                <a:cubicBezTo>
                  <a:pt x="118116" y="50975"/>
                  <a:pt x="112777" y="43133"/>
                  <a:pt x="108132" y="34929"/>
                </a:cubicBezTo>
                <a:cubicBezTo>
                  <a:pt x="103487" y="26724"/>
                  <a:pt x="99235" y="17676"/>
                  <a:pt x="95374" y="7783"/>
                </a:cubicBezTo>
                <a:lnTo>
                  <a:pt x="122520" y="1"/>
                </a:lnTo>
                <a:cubicBezTo>
                  <a:pt x="127104" y="12307"/>
                  <a:pt x="133077" y="23045"/>
                  <a:pt x="140436" y="32214"/>
                </a:cubicBezTo>
                <a:cubicBezTo>
                  <a:pt x="147796" y="41384"/>
                  <a:pt x="158111" y="51397"/>
                  <a:pt x="171383" y="62256"/>
                </a:cubicBezTo>
                <a:lnTo>
                  <a:pt x="155096" y="90126"/>
                </a:lnTo>
                <a:cubicBezTo>
                  <a:pt x="152079" y="87472"/>
                  <a:pt x="147796" y="83490"/>
                  <a:pt x="142246" y="78182"/>
                </a:cubicBezTo>
                <a:cubicBezTo>
                  <a:pt x="140678" y="105086"/>
                  <a:pt x="139290" y="125416"/>
                  <a:pt x="138084" y="139170"/>
                </a:cubicBezTo>
                <a:cubicBezTo>
                  <a:pt x="137601" y="145565"/>
                  <a:pt x="136153" y="150572"/>
                  <a:pt x="133740" y="154191"/>
                </a:cubicBezTo>
                <a:close/>
              </a:path>
            </a:pathLst>
          </a:custGeom>
          <a:noFill/>
          <a:ln>
            <a:noFill/>
          </a:ln>
          <a:effectLst>
            <a:glow>
              <a:srgbClr val="000000"/>
            </a:glow>
          </a:effectLst>
        </p:spPr>
        <p:txBody>
          <a:bodyPr rot="0" spcFirstLastPara="0" vertOverflow="overflow" horzOverflow="overflow" vert="horz" wrap="square" lIns="51304" tIns="25652" rIns="51304" bIns="25652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786" dirty="0"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</a:endParaRPr>
          </a:p>
        </p:txBody>
      </p:sp>
      <p:sp>
        <p:nvSpPr>
          <p:cNvPr id="117" name="PA-文本框 566">
            <a:extLst>
              <a:ext uri="{FF2B5EF4-FFF2-40B4-BE49-F238E27FC236}">
                <a16:creationId xmlns:a16="http://schemas.microsoft.com/office/drawing/2014/main" id="{9EC38127-F484-4392-8AF0-DF519901F395}"/>
              </a:ext>
            </a:extLst>
          </p:cNvPr>
          <p:cNvSpPr txBox="1">
            <a:spLocks noChangeAspect="1"/>
          </p:cNvSpPr>
          <p:nvPr>
            <p:custDataLst>
              <p:tags r:id="rId84"/>
            </p:custDataLst>
          </p:nvPr>
        </p:nvSpPr>
        <p:spPr>
          <a:xfrm>
            <a:off x="1608954" y="2541678"/>
            <a:ext cx="193236" cy="195340"/>
          </a:xfrm>
          <a:custGeom>
            <a:avLst/>
            <a:gdLst/>
            <a:ahLst/>
            <a:cxnLst/>
            <a:rect l="l" t="t" r="r" b="b"/>
            <a:pathLst>
              <a:path w="166135" h="167944">
                <a:moveTo>
                  <a:pt x="153105" y="145956"/>
                </a:moveTo>
                <a:cubicBezTo>
                  <a:pt x="151657" y="149153"/>
                  <a:pt x="149335" y="151416"/>
                  <a:pt x="146137" y="152742"/>
                </a:cubicBezTo>
                <a:cubicBezTo>
                  <a:pt x="142941" y="154070"/>
                  <a:pt x="138084" y="155096"/>
                  <a:pt x="131569" y="155819"/>
                </a:cubicBezTo>
                <a:lnTo>
                  <a:pt x="121435" y="156905"/>
                </a:lnTo>
                <a:lnTo>
                  <a:pt x="112929" y="130664"/>
                </a:lnTo>
                <a:lnTo>
                  <a:pt x="120168" y="129939"/>
                </a:lnTo>
                <a:cubicBezTo>
                  <a:pt x="122701" y="129698"/>
                  <a:pt x="124391" y="129035"/>
                  <a:pt x="125235" y="127949"/>
                </a:cubicBezTo>
                <a:cubicBezTo>
                  <a:pt x="126080" y="126863"/>
                  <a:pt x="126502" y="124812"/>
                  <a:pt x="126502" y="121796"/>
                </a:cubicBezTo>
                <a:lnTo>
                  <a:pt x="126502" y="93202"/>
                </a:lnTo>
                <a:lnTo>
                  <a:pt x="104785" y="93202"/>
                </a:lnTo>
                <a:lnTo>
                  <a:pt x="104785" y="167944"/>
                </a:lnTo>
                <a:lnTo>
                  <a:pt x="75648" y="167944"/>
                </a:lnTo>
                <a:lnTo>
                  <a:pt x="75648" y="93202"/>
                </a:lnTo>
                <a:lnTo>
                  <a:pt x="53931" y="93202"/>
                </a:lnTo>
                <a:lnTo>
                  <a:pt x="53931" y="155638"/>
                </a:lnTo>
                <a:lnTo>
                  <a:pt x="25156" y="155638"/>
                </a:lnTo>
                <a:lnTo>
                  <a:pt x="25156" y="104241"/>
                </a:lnTo>
                <a:cubicBezTo>
                  <a:pt x="19606" y="108826"/>
                  <a:pt x="14297" y="112989"/>
                  <a:pt x="9230" y="116729"/>
                </a:cubicBezTo>
                <a:lnTo>
                  <a:pt x="0" y="84153"/>
                </a:lnTo>
                <a:cubicBezTo>
                  <a:pt x="9290" y="77759"/>
                  <a:pt x="17223" y="71364"/>
                  <a:pt x="23798" y="64970"/>
                </a:cubicBezTo>
                <a:cubicBezTo>
                  <a:pt x="30374" y="58575"/>
                  <a:pt x="36135" y="51638"/>
                  <a:pt x="41081" y="44158"/>
                </a:cubicBezTo>
                <a:lnTo>
                  <a:pt x="6877" y="44157"/>
                </a:lnTo>
                <a:lnTo>
                  <a:pt x="6877" y="15201"/>
                </a:lnTo>
                <a:lnTo>
                  <a:pt x="55379" y="15202"/>
                </a:lnTo>
                <a:cubicBezTo>
                  <a:pt x="57430" y="9772"/>
                  <a:pt x="59179" y="4705"/>
                  <a:pt x="60627" y="0"/>
                </a:cubicBezTo>
                <a:lnTo>
                  <a:pt x="92479" y="1267"/>
                </a:lnTo>
                <a:cubicBezTo>
                  <a:pt x="91875" y="3438"/>
                  <a:pt x="90367" y="8083"/>
                  <a:pt x="87954" y="15202"/>
                </a:cubicBezTo>
                <a:lnTo>
                  <a:pt x="166135" y="15201"/>
                </a:lnTo>
                <a:lnTo>
                  <a:pt x="166135" y="44158"/>
                </a:lnTo>
                <a:lnTo>
                  <a:pt x="75829" y="44157"/>
                </a:lnTo>
                <a:cubicBezTo>
                  <a:pt x="72571" y="50793"/>
                  <a:pt x="68650" y="57309"/>
                  <a:pt x="64066" y="63703"/>
                </a:cubicBezTo>
                <a:lnTo>
                  <a:pt x="78181" y="63703"/>
                </a:lnTo>
                <a:lnTo>
                  <a:pt x="78181" y="49949"/>
                </a:lnTo>
                <a:lnTo>
                  <a:pt x="104785" y="50673"/>
                </a:lnTo>
                <a:lnTo>
                  <a:pt x="104785" y="63703"/>
                </a:lnTo>
                <a:lnTo>
                  <a:pt x="155277" y="63703"/>
                </a:lnTo>
                <a:lnTo>
                  <a:pt x="155277" y="131206"/>
                </a:lnTo>
                <a:cubicBezTo>
                  <a:pt x="155277" y="137842"/>
                  <a:pt x="154553" y="142759"/>
                  <a:pt x="153105" y="145956"/>
                </a:cubicBezTo>
                <a:close/>
              </a:path>
            </a:pathLst>
          </a:custGeom>
          <a:noFill/>
          <a:ln>
            <a:noFill/>
          </a:ln>
          <a:effectLst>
            <a:glow>
              <a:srgbClr val="000000"/>
            </a:glow>
          </a:effectLst>
        </p:spPr>
        <p:txBody>
          <a:bodyPr rot="0" spcFirstLastPara="0" vertOverflow="overflow" horzOverflow="overflow" vert="horz" wrap="square" lIns="51304" tIns="25652" rIns="51304" bIns="25652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786" dirty="0"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</a:endParaRPr>
          </a:p>
        </p:txBody>
      </p:sp>
      <p:sp>
        <p:nvSpPr>
          <p:cNvPr id="118" name="PA-文本框 569">
            <a:extLst>
              <a:ext uri="{FF2B5EF4-FFF2-40B4-BE49-F238E27FC236}">
                <a16:creationId xmlns:a16="http://schemas.microsoft.com/office/drawing/2014/main" id="{C4C34837-BEA3-4EB9-B1DF-09AC760F34C9}"/>
              </a:ext>
            </a:extLst>
          </p:cNvPr>
          <p:cNvSpPr txBox="1">
            <a:spLocks noChangeAspect="1"/>
          </p:cNvSpPr>
          <p:nvPr>
            <p:custDataLst>
              <p:tags r:id="rId85"/>
            </p:custDataLst>
          </p:nvPr>
        </p:nvSpPr>
        <p:spPr>
          <a:xfrm>
            <a:off x="2009907" y="2541678"/>
            <a:ext cx="193236" cy="195340"/>
          </a:xfrm>
          <a:custGeom>
            <a:avLst/>
            <a:gdLst/>
            <a:ahLst/>
            <a:cxnLst/>
            <a:rect l="l" t="t" r="r" b="b"/>
            <a:pathLst>
              <a:path w="167944" h="172288">
                <a:moveTo>
                  <a:pt x="146951" y="39090"/>
                </a:moveTo>
                <a:lnTo>
                  <a:pt x="112385" y="42167"/>
                </a:lnTo>
                <a:cubicBezTo>
                  <a:pt x="113470" y="46631"/>
                  <a:pt x="114375" y="50130"/>
                  <a:pt x="115099" y="52663"/>
                </a:cubicBezTo>
                <a:lnTo>
                  <a:pt x="115461" y="52663"/>
                </a:lnTo>
                <a:cubicBezTo>
                  <a:pt x="129819" y="47717"/>
                  <a:pt x="140315" y="43193"/>
                  <a:pt x="146951" y="39090"/>
                </a:cubicBezTo>
                <a:close/>
                <a:moveTo>
                  <a:pt x="147675" y="63160"/>
                </a:moveTo>
                <a:cubicBezTo>
                  <a:pt x="139833" y="67262"/>
                  <a:pt x="131990" y="70882"/>
                  <a:pt x="124148" y="74019"/>
                </a:cubicBezTo>
                <a:lnTo>
                  <a:pt x="124329" y="74380"/>
                </a:lnTo>
                <a:cubicBezTo>
                  <a:pt x="126018" y="77276"/>
                  <a:pt x="127587" y="79297"/>
                  <a:pt x="129034" y="80443"/>
                </a:cubicBezTo>
                <a:cubicBezTo>
                  <a:pt x="130482" y="81589"/>
                  <a:pt x="131930" y="82162"/>
                  <a:pt x="133378" y="82162"/>
                </a:cubicBezTo>
                <a:cubicBezTo>
                  <a:pt x="136032" y="82162"/>
                  <a:pt x="139049" y="79387"/>
                  <a:pt x="142426" y="73837"/>
                </a:cubicBezTo>
                <a:cubicBezTo>
                  <a:pt x="144116" y="71062"/>
                  <a:pt x="145865" y="67503"/>
                  <a:pt x="147675" y="63160"/>
                </a:cubicBezTo>
                <a:close/>
                <a:moveTo>
                  <a:pt x="162877" y="161972"/>
                </a:moveTo>
                <a:cubicBezTo>
                  <a:pt x="161429" y="164627"/>
                  <a:pt x="159378" y="166497"/>
                  <a:pt x="156724" y="167583"/>
                </a:cubicBezTo>
                <a:cubicBezTo>
                  <a:pt x="154069" y="168668"/>
                  <a:pt x="150329" y="169211"/>
                  <a:pt x="145503" y="169211"/>
                </a:cubicBezTo>
                <a:cubicBezTo>
                  <a:pt x="144417" y="169211"/>
                  <a:pt x="142065" y="169241"/>
                  <a:pt x="138445" y="169302"/>
                </a:cubicBezTo>
                <a:cubicBezTo>
                  <a:pt x="134825" y="169362"/>
                  <a:pt x="131930" y="169332"/>
                  <a:pt x="129758" y="169211"/>
                </a:cubicBezTo>
                <a:cubicBezTo>
                  <a:pt x="124812" y="169091"/>
                  <a:pt x="120438" y="167462"/>
                  <a:pt x="116638" y="164325"/>
                </a:cubicBezTo>
                <a:cubicBezTo>
                  <a:pt x="112837" y="161188"/>
                  <a:pt x="110937" y="156302"/>
                  <a:pt x="110937" y="149666"/>
                </a:cubicBezTo>
                <a:lnTo>
                  <a:pt x="110937" y="122882"/>
                </a:lnTo>
                <a:lnTo>
                  <a:pt x="102431" y="122882"/>
                </a:lnTo>
                <a:cubicBezTo>
                  <a:pt x="101466" y="131327"/>
                  <a:pt x="100109" y="138144"/>
                  <a:pt x="98360" y="143332"/>
                </a:cubicBezTo>
                <a:cubicBezTo>
                  <a:pt x="96610" y="148520"/>
                  <a:pt x="93895" y="153285"/>
                  <a:pt x="90215" y="157629"/>
                </a:cubicBezTo>
                <a:cubicBezTo>
                  <a:pt x="86535" y="161972"/>
                  <a:pt x="81197" y="166858"/>
                  <a:pt x="74199" y="172288"/>
                </a:cubicBezTo>
                <a:lnTo>
                  <a:pt x="57911" y="158353"/>
                </a:lnTo>
                <a:lnTo>
                  <a:pt x="32213" y="161972"/>
                </a:lnTo>
                <a:lnTo>
                  <a:pt x="2895" y="166135"/>
                </a:lnTo>
                <a:lnTo>
                  <a:pt x="0" y="136998"/>
                </a:lnTo>
                <a:cubicBezTo>
                  <a:pt x="17856" y="134826"/>
                  <a:pt x="38547" y="132172"/>
                  <a:pt x="62074" y="129035"/>
                </a:cubicBezTo>
                <a:lnTo>
                  <a:pt x="62617" y="147856"/>
                </a:lnTo>
                <a:cubicBezTo>
                  <a:pt x="67563" y="144478"/>
                  <a:pt x="71092" y="140949"/>
                  <a:pt x="73204" y="137269"/>
                </a:cubicBezTo>
                <a:cubicBezTo>
                  <a:pt x="75315" y="133589"/>
                  <a:pt x="76733" y="128794"/>
                  <a:pt x="77457" y="122882"/>
                </a:cubicBezTo>
                <a:lnTo>
                  <a:pt x="66236" y="122882"/>
                </a:lnTo>
                <a:lnTo>
                  <a:pt x="66236" y="95916"/>
                </a:lnTo>
                <a:lnTo>
                  <a:pt x="105870" y="95917"/>
                </a:lnTo>
                <a:cubicBezTo>
                  <a:pt x="103819" y="93383"/>
                  <a:pt x="101828" y="90065"/>
                  <a:pt x="99898" y="85963"/>
                </a:cubicBezTo>
                <a:lnTo>
                  <a:pt x="98269" y="82524"/>
                </a:lnTo>
                <a:cubicBezTo>
                  <a:pt x="88737" y="85178"/>
                  <a:pt x="79508" y="87471"/>
                  <a:pt x="70579" y="89401"/>
                </a:cubicBezTo>
                <a:lnTo>
                  <a:pt x="61169" y="63703"/>
                </a:lnTo>
                <a:cubicBezTo>
                  <a:pt x="73113" y="61531"/>
                  <a:pt x="82584" y="59601"/>
                  <a:pt x="89582" y="57912"/>
                </a:cubicBezTo>
                <a:cubicBezTo>
                  <a:pt x="88617" y="54171"/>
                  <a:pt x="87531" y="49707"/>
                  <a:pt x="86324" y="44520"/>
                </a:cubicBezTo>
                <a:lnTo>
                  <a:pt x="68589" y="46148"/>
                </a:lnTo>
                <a:cubicBezTo>
                  <a:pt x="64728" y="53991"/>
                  <a:pt x="60234" y="62376"/>
                  <a:pt x="55106" y="71304"/>
                </a:cubicBezTo>
                <a:cubicBezTo>
                  <a:pt x="49978" y="80232"/>
                  <a:pt x="45605" y="87350"/>
                  <a:pt x="41985" y="92659"/>
                </a:cubicBezTo>
                <a:cubicBezTo>
                  <a:pt x="46088" y="92176"/>
                  <a:pt x="49919" y="91543"/>
                  <a:pt x="53477" y="90759"/>
                </a:cubicBezTo>
                <a:cubicBezTo>
                  <a:pt x="57037" y="89974"/>
                  <a:pt x="59118" y="89522"/>
                  <a:pt x="59721" y="89401"/>
                </a:cubicBezTo>
                <a:lnTo>
                  <a:pt x="59721" y="115824"/>
                </a:lnTo>
                <a:lnTo>
                  <a:pt x="40719" y="118719"/>
                </a:lnTo>
                <a:lnTo>
                  <a:pt x="28774" y="120529"/>
                </a:lnTo>
                <a:cubicBezTo>
                  <a:pt x="24190" y="121253"/>
                  <a:pt x="18580" y="122339"/>
                  <a:pt x="11944" y="123787"/>
                </a:cubicBezTo>
                <a:lnTo>
                  <a:pt x="5790" y="95916"/>
                </a:lnTo>
                <a:cubicBezTo>
                  <a:pt x="9290" y="94951"/>
                  <a:pt x="12034" y="93775"/>
                  <a:pt x="14025" y="92388"/>
                </a:cubicBezTo>
                <a:cubicBezTo>
                  <a:pt x="16015" y="91000"/>
                  <a:pt x="18037" y="88919"/>
                  <a:pt x="20087" y="86144"/>
                </a:cubicBezTo>
                <a:cubicBezTo>
                  <a:pt x="24190" y="79749"/>
                  <a:pt x="26904" y="75286"/>
                  <a:pt x="28231" y="72751"/>
                </a:cubicBezTo>
                <a:lnTo>
                  <a:pt x="19183" y="73657"/>
                </a:lnTo>
                <a:cubicBezTo>
                  <a:pt x="14115" y="74380"/>
                  <a:pt x="10435" y="74983"/>
                  <a:pt x="8143" y="75466"/>
                </a:cubicBezTo>
                <a:lnTo>
                  <a:pt x="2171" y="48682"/>
                </a:lnTo>
                <a:cubicBezTo>
                  <a:pt x="4222" y="47837"/>
                  <a:pt x="6002" y="46691"/>
                  <a:pt x="7510" y="45244"/>
                </a:cubicBezTo>
                <a:cubicBezTo>
                  <a:pt x="9018" y="43796"/>
                  <a:pt x="10797" y="41503"/>
                  <a:pt x="12848" y="38366"/>
                </a:cubicBezTo>
                <a:cubicBezTo>
                  <a:pt x="14779" y="35350"/>
                  <a:pt x="17614" y="29921"/>
                  <a:pt x="21355" y="22079"/>
                </a:cubicBezTo>
                <a:cubicBezTo>
                  <a:pt x="25095" y="14237"/>
                  <a:pt x="28232" y="6877"/>
                  <a:pt x="30765" y="0"/>
                </a:cubicBezTo>
                <a:lnTo>
                  <a:pt x="52301" y="10134"/>
                </a:lnTo>
                <a:cubicBezTo>
                  <a:pt x="49768" y="15564"/>
                  <a:pt x="46449" y="22199"/>
                  <a:pt x="42347" y="30041"/>
                </a:cubicBezTo>
                <a:cubicBezTo>
                  <a:pt x="38245" y="37884"/>
                  <a:pt x="34807" y="43976"/>
                  <a:pt x="32032" y="48320"/>
                </a:cubicBezTo>
                <a:lnTo>
                  <a:pt x="43433" y="47596"/>
                </a:lnTo>
                <a:cubicBezTo>
                  <a:pt x="47777" y="38909"/>
                  <a:pt x="50612" y="33118"/>
                  <a:pt x="51939" y="30222"/>
                </a:cubicBezTo>
                <a:lnTo>
                  <a:pt x="67322" y="38366"/>
                </a:lnTo>
                <a:lnTo>
                  <a:pt x="65693" y="21174"/>
                </a:lnTo>
                <a:lnTo>
                  <a:pt x="81981" y="19726"/>
                </a:lnTo>
                <a:lnTo>
                  <a:pt x="81257" y="14659"/>
                </a:lnTo>
                <a:lnTo>
                  <a:pt x="79628" y="3981"/>
                </a:lnTo>
                <a:lnTo>
                  <a:pt x="106594" y="3438"/>
                </a:lnTo>
                <a:lnTo>
                  <a:pt x="108222" y="17192"/>
                </a:lnTo>
                <a:lnTo>
                  <a:pt x="160524" y="12306"/>
                </a:lnTo>
                <a:lnTo>
                  <a:pt x="162877" y="37643"/>
                </a:lnTo>
                <a:lnTo>
                  <a:pt x="150932" y="38728"/>
                </a:lnTo>
                <a:lnTo>
                  <a:pt x="160343" y="55740"/>
                </a:lnTo>
                <a:cubicBezTo>
                  <a:pt x="157568" y="57550"/>
                  <a:pt x="153406" y="60023"/>
                  <a:pt x="147856" y="63160"/>
                </a:cubicBezTo>
                <a:lnTo>
                  <a:pt x="163239" y="81257"/>
                </a:lnTo>
                <a:cubicBezTo>
                  <a:pt x="162515" y="82826"/>
                  <a:pt x="161671" y="84395"/>
                  <a:pt x="160705" y="85963"/>
                </a:cubicBezTo>
                <a:cubicBezTo>
                  <a:pt x="159740" y="87531"/>
                  <a:pt x="158473" y="89402"/>
                  <a:pt x="156905" y="91573"/>
                </a:cubicBezTo>
                <a:cubicBezTo>
                  <a:pt x="156181" y="92538"/>
                  <a:pt x="155034" y="93986"/>
                  <a:pt x="153466" y="95916"/>
                </a:cubicBezTo>
                <a:lnTo>
                  <a:pt x="164686" y="95916"/>
                </a:lnTo>
                <a:lnTo>
                  <a:pt x="164687" y="122882"/>
                </a:lnTo>
                <a:lnTo>
                  <a:pt x="135188" y="122881"/>
                </a:lnTo>
                <a:lnTo>
                  <a:pt x="135188" y="137903"/>
                </a:lnTo>
                <a:cubicBezTo>
                  <a:pt x="135188" y="139954"/>
                  <a:pt x="135338" y="141492"/>
                  <a:pt x="135640" y="142517"/>
                </a:cubicBezTo>
                <a:cubicBezTo>
                  <a:pt x="135942" y="143543"/>
                  <a:pt x="136816" y="144056"/>
                  <a:pt x="138264" y="144056"/>
                </a:cubicBezTo>
                <a:lnTo>
                  <a:pt x="143331" y="144056"/>
                </a:lnTo>
                <a:cubicBezTo>
                  <a:pt x="145021" y="144056"/>
                  <a:pt x="146076" y="143694"/>
                  <a:pt x="146499" y="142970"/>
                </a:cubicBezTo>
                <a:cubicBezTo>
                  <a:pt x="146921" y="142246"/>
                  <a:pt x="147373" y="140255"/>
                  <a:pt x="147856" y="136998"/>
                </a:cubicBezTo>
                <a:cubicBezTo>
                  <a:pt x="148339" y="133620"/>
                  <a:pt x="148580" y="131146"/>
                  <a:pt x="148580" y="129578"/>
                </a:cubicBezTo>
                <a:lnTo>
                  <a:pt x="167944" y="138084"/>
                </a:lnTo>
                <a:cubicBezTo>
                  <a:pt x="167703" y="140618"/>
                  <a:pt x="167160" y="144659"/>
                  <a:pt x="166315" y="150209"/>
                </a:cubicBezTo>
                <a:cubicBezTo>
                  <a:pt x="165471" y="155397"/>
                  <a:pt x="164325" y="159318"/>
                  <a:pt x="162877" y="161972"/>
                </a:cubicBezTo>
                <a:close/>
              </a:path>
            </a:pathLst>
          </a:custGeom>
          <a:noFill/>
          <a:ln>
            <a:noFill/>
          </a:ln>
          <a:effectLst>
            <a:glow>
              <a:srgbClr val="000000"/>
            </a:glow>
          </a:effectLst>
        </p:spPr>
        <p:txBody>
          <a:bodyPr rot="0" spcFirstLastPara="0" vertOverflow="overflow" horzOverflow="overflow" vert="horz" wrap="square" lIns="51304" tIns="25652" rIns="51304" bIns="25652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786" dirty="0"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</a:endParaRPr>
          </a:p>
        </p:txBody>
      </p:sp>
      <p:sp>
        <p:nvSpPr>
          <p:cNvPr id="119" name="PA-文本框 572">
            <a:extLst>
              <a:ext uri="{FF2B5EF4-FFF2-40B4-BE49-F238E27FC236}">
                <a16:creationId xmlns:a16="http://schemas.microsoft.com/office/drawing/2014/main" id="{BB36AA6F-7FBB-4FAF-BA4B-10F5181C4288}"/>
              </a:ext>
            </a:extLst>
          </p:cNvPr>
          <p:cNvSpPr txBox="1">
            <a:spLocks noChangeAspect="1"/>
          </p:cNvSpPr>
          <p:nvPr>
            <p:custDataLst>
              <p:tags r:id="rId86"/>
            </p:custDataLst>
          </p:nvPr>
        </p:nvSpPr>
        <p:spPr>
          <a:xfrm>
            <a:off x="2410861" y="2541678"/>
            <a:ext cx="193236" cy="195340"/>
          </a:xfrm>
          <a:custGeom>
            <a:avLst/>
            <a:gdLst/>
            <a:ahLst/>
            <a:cxnLst/>
            <a:rect l="l" t="t" r="r" b="b"/>
            <a:pathLst>
              <a:path w="167583" h="168307">
                <a:moveTo>
                  <a:pt x="44429" y="158806"/>
                </a:moveTo>
                <a:cubicBezTo>
                  <a:pt x="43042" y="161641"/>
                  <a:pt x="40689" y="163602"/>
                  <a:pt x="37372" y="164688"/>
                </a:cubicBezTo>
                <a:cubicBezTo>
                  <a:pt x="34053" y="165773"/>
                  <a:pt x="28594" y="166679"/>
                  <a:pt x="20993" y="167402"/>
                </a:cubicBezTo>
                <a:lnTo>
                  <a:pt x="11944" y="168307"/>
                </a:lnTo>
                <a:lnTo>
                  <a:pt x="3981" y="139532"/>
                </a:lnTo>
                <a:lnTo>
                  <a:pt x="10316" y="138627"/>
                </a:lnTo>
                <a:cubicBezTo>
                  <a:pt x="13935" y="138145"/>
                  <a:pt x="16378" y="137421"/>
                  <a:pt x="17645" y="136456"/>
                </a:cubicBezTo>
                <a:cubicBezTo>
                  <a:pt x="18912" y="135490"/>
                  <a:pt x="19546" y="133439"/>
                  <a:pt x="19545" y="130302"/>
                </a:cubicBezTo>
                <a:lnTo>
                  <a:pt x="19545" y="109309"/>
                </a:lnTo>
                <a:lnTo>
                  <a:pt x="2172" y="113472"/>
                </a:lnTo>
                <a:lnTo>
                  <a:pt x="0" y="83611"/>
                </a:lnTo>
                <a:cubicBezTo>
                  <a:pt x="3981" y="82766"/>
                  <a:pt x="8506" y="81861"/>
                  <a:pt x="13573" y="80896"/>
                </a:cubicBezTo>
                <a:cubicBezTo>
                  <a:pt x="14900" y="80534"/>
                  <a:pt x="16891" y="80112"/>
                  <a:pt x="19545" y="79629"/>
                </a:cubicBezTo>
                <a:lnTo>
                  <a:pt x="19545" y="55017"/>
                </a:lnTo>
                <a:lnTo>
                  <a:pt x="5610" y="55017"/>
                </a:lnTo>
                <a:lnTo>
                  <a:pt x="5610" y="26604"/>
                </a:lnTo>
                <a:lnTo>
                  <a:pt x="19545" y="26604"/>
                </a:lnTo>
                <a:lnTo>
                  <a:pt x="19546" y="0"/>
                </a:lnTo>
                <a:lnTo>
                  <a:pt x="46510" y="724"/>
                </a:lnTo>
                <a:lnTo>
                  <a:pt x="46510" y="26604"/>
                </a:lnTo>
                <a:lnTo>
                  <a:pt x="55559" y="26603"/>
                </a:lnTo>
                <a:lnTo>
                  <a:pt x="55560" y="55017"/>
                </a:lnTo>
                <a:lnTo>
                  <a:pt x="46511" y="55017"/>
                </a:lnTo>
                <a:lnTo>
                  <a:pt x="46511" y="73838"/>
                </a:lnTo>
                <a:lnTo>
                  <a:pt x="55921" y="71486"/>
                </a:lnTo>
                <a:lnTo>
                  <a:pt x="56102" y="88497"/>
                </a:lnTo>
                <a:lnTo>
                  <a:pt x="56103" y="100984"/>
                </a:lnTo>
                <a:cubicBezTo>
                  <a:pt x="55258" y="101105"/>
                  <a:pt x="53870" y="101407"/>
                  <a:pt x="51940" y="101889"/>
                </a:cubicBezTo>
                <a:cubicBezTo>
                  <a:pt x="51337" y="102010"/>
                  <a:pt x="50583" y="102191"/>
                  <a:pt x="49678" y="102432"/>
                </a:cubicBezTo>
                <a:cubicBezTo>
                  <a:pt x="48773" y="102673"/>
                  <a:pt x="47717" y="102915"/>
                  <a:pt x="46510" y="103156"/>
                </a:cubicBezTo>
                <a:lnTo>
                  <a:pt x="46511" y="145142"/>
                </a:lnTo>
                <a:cubicBezTo>
                  <a:pt x="46511" y="151416"/>
                  <a:pt x="45817" y="155970"/>
                  <a:pt x="44429" y="158806"/>
                </a:cubicBezTo>
                <a:close/>
                <a:moveTo>
                  <a:pt x="105147" y="167040"/>
                </a:moveTo>
                <a:lnTo>
                  <a:pt x="79810" y="167040"/>
                </a:lnTo>
                <a:lnTo>
                  <a:pt x="79810" y="137903"/>
                </a:lnTo>
                <a:lnTo>
                  <a:pt x="56464" y="137903"/>
                </a:lnTo>
                <a:lnTo>
                  <a:pt x="56464" y="108766"/>
                </a:lnTo>
                <a:lnTo>
                  <a:pt x="79810" y="108766"/>
                </a:lnTo>
                <a:lnTo>
                  <a:pt x="79810" y="93202"/>
                </a:lnTo>
                <a:lnTo>
                  <a:pt x="62075" y="93202"/>
                </a:lnTo>
                <a:lnTo>
                  <a:pt x="62075" y="66237"/>
                </a:lnTo>
                <a:lnTo>
                  <a:pt x="79810" y="66237"/>
                </a:lnTo>
                <a:lnTo>
                  <a:pt x="79810" y="50673"/>
                </a:lnTo>
                <a:lnTo>
                  <a:pt x="61713" y="50673"/>
                </a:lnTo>
                <a:lnTo>
                  <a:pt x="61713" y="21898"/>
                </a:lnTo>
                <a:lnTo>
                  <a:pt x="79810" y="21898"/>
                </a:lnTo>
                <a:lnTo>
                  <a:pt x="79810" y="543"/>
                </a:lnTo>
                <a:lnTo>
                  <a:pt x="105146" y="1267"/>
                </a:lnTo>
                <a:close/>
                <a:moveTo>
                  <a:pt x="167583" y="137903"/>
                </a:moveTo>
                <a:lnTo>
                  <a:pt x="140799" y="137903"/>
                </a:lnTo>
                <a:lnTo>
                  <a:pt x="140799" y="167040"/>
                </a:lnTo>
                <a:lnTo>
                  <a:pt x="115462" y="167040"/>
                </a:lnTo>
                <a:lnTo>
                  <a:pt x="115462" y="543"/>
                </a:lnTo>
                <a:lnTo>
                  <a:pt x="140799" y="1267"/>
                </a:lnTo>
                <a:lnTo>
                  <a:pt x="140799" y="21536"/>
                </a:lnTo>
                <a:lnTo>
                  <a:pt x="162878" y="21536"/>
                </a:lnTo>
                <a:lnTo>
                  <a:pt x="162878" y="50311"/>
                </a:lnTo>
                <a:lnTo>
                  <a:pt x="140798" y="50311"/>
                </a:lnTo>
                <a:lnTo>
                  <a:pt x="140798" y="66237"/>
                </a:lnTo>
                <a:lnTo>
                  <a:pt x="160163" y="66237"/>
                </a:lnTo>
                <a:lnTo>
                  <a:pt x="160163" y="93203"/>
                </a:lnTo>
                <a:lnTo>
                  <a:pt x="140799" y="93202"/>
                </a:lnTo>
                <a:lnTo>
                  <a:pt x="140799" y="108767"/>
                </a:lnTo>
                <a:lnTo>
                  <a:pt x="167583" y="108766"/>
                </a:lnTo>
                <a:close/>
              </a:path>
            </a:pathLst>
          </a:custGeom>
          <a:noFill/>
          <a:ln>
            <a:noFill/>
          </a:ln>
          <a:effectLst>
            <a:glow>
              <a:srgbClr val="000000"/>
            </a:glow>
          </a:effectLst>
        </p:spPr>
        <p:txBody>
          <a:bodyPr rot="0" spcFirstLastPara="0" vertOverflow="overflow" horzOverflow="overflow" vert="horz" wrap="square" lIns="51304" tIns="25652" rIns="51304" bIns="25652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786" dirty="0"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</a:endParaRPr>
          </a:p>
        </p:txBody>
      </p:sp>
      <p:sp>
        <p:nvSpPr>
          <p:cNvPr id="120" name="PA-文本框 575">
            <a:extLst>
              <a:ext uri="{FF2B5EF4-FFF2-40B4-BE49-F238E27FC236}">
                <a16:creationId xmlns:a16="http://schemas.microsoft.com/office/drawing/2014/main" id="{60E4DC3A-0EE1-4AA4-AE2E-1FD6912A6958}"/>
              </a:ext>
            </a:extLst>
          </p:cNvPr>
          <p:cNvSpPr txBox="1">
            <a:spLocks noChangeAspect="1"/>
          </p:cNvSpPr>
          <p:nvPr>
            <p:custDataLst>
              <p:tags r:id="rId87"/>
            </p:custDataLst>
          </p:nvPr>
        </p:nvSpPr>
        <p:spPr>
          <a:xfrm>
            <a:off x="2811814" y="2541678"/>
            <a:ext cx="193236" cy="195340"/>
          </a:xfrm>
          <a:custGeom>
            <a:avLst/>
            <a:gdLst/>
            <a:ahLst/>
            <a:cxnLst/>
            <a:rect l="l" t="t" r="r" b="b"/>
            <a:pathLst>
              <a:path w="171383" h="170298">
                <a:moveTo>
                  <a:pt x="171383" y="62256"/>
                </a:moveTo>
                <a:lnTo>
                  <a:pt x="155095" y="90126"/>
                </a:lnTo>
                <a:cubicBezTo>
                  <a:pt x="152079" y="87472"/>
                  <a:pt x="147796" y="83490"/>
                  <a:pt x="142246" y="78182"/>
                </a:cubicBezTo>
                <a:cubicBezTo>
                  <a:pt x="140678" y="105087"/>
                  <a:pt x="139290" y="125416"/>
                  <a:pt x="138084" y="139170"/>
                </a:cubicBezTo>
                <a:cubicBezTo>
                  <a:pt x="137601" y="145565"/>
                  <a:pt x="136153" y="150572"/>
                  <a:pt x="133740" y="154191"/>
                </a:cubicBezTo>
                <a:cubicBezTo>
                  <a:pt x="131327" y="157811"/>
                  <a:pt x="127828" y="160495"/>
                  <a:pt x="123244" y="162245"/>
                </a:cubicBezTo>
                <a:cubicBezTo>
                  <a:pt x="118659" y="163994"/>
                  <a:pt x="112445" y="165291"/>
                  <a:pt x="104603" y="166135"/>
                </a:cubicBezTo>
                <a:lnTo>
                  <a:pt x="89944" y="167764"/>
                </a:lnTo>
                <a:lnTo>
                  <a:pt x="81076" y="137904"/>
                </a:lnTo>
                <a:lnTo>
                  <a:pt x="93021" y="137179"/>
                </a:lnTo>
                <a:cubicBezTo>
                  <a:pt x="97243" y="136817"/>
                  <a:pt x="100441" y="136274"/>
                  <a:pt x="102612" y="135551"/>
                </a:cubicBezTo>
                <a:cubicBezTo>
                  <a:pt x="104784" y="134827"/>
                  <a:pt x="106383" y="133560"/>
                  <a:pt x="107408" y="131750"/>
                </a:cubicBezTo>
                <a:cubicBezTo>
                  <a:pt x="108434" y="129941"/>
                  <a:pt x="109188" y="127226"/>
                  <a:pt x="109671" y="123606"/>
                </a:cubicBezTo>
                <a:cubicBezTo>
                  <a:pt x="110515" y="111903"/>
                  <a:pt x="111239" y="99597"/>
                  <a:pt x="111842" y="86688"/>
                </a:cubicBezTo>
                <a:lnTo>
                  <a:pt x="76733" y="86687"/>
                </a:lnTo>
                <a:cubicBezTo>
                  <a:pt x="76733" y="88135"/>
                  <a:pt x="76612" y="90066"/>
                  <a:pt x="76371" y="92479"/>
                </a:cubicBezTo>
                <a:cubicBezTo>
                  <a:pt x="75406" y="104544"/>
                  <a:pt x="73445" y="114769"/>
                  <a:pt x="70490" y="123154"/>
                </a:cubicBezTo>
                <a:cubicBezTo>
                  <a:pt x="67534" y="131539"/>
                  <a:pt x="62888" y="139381"/>
                  <a:pt x="56554" y="146681"/>
                </a:cubicBezTo>
                <a:cubicBezTo>
                  <a:pt x="50220" y="153980"/>
                  <a:pt x="41322" y="161852"/>
                  <a:pt x="29861" y="170298"/>
                </a:cubicBezTo>
                <a:lnTo>
                  <a:pt x="5610" y="147857"/>
                </a:lnTo>
                <a:cubicBezTo>
                  <a:pt x="15745" y="141704"/>
                  <a:pt x="23587" y="136094"/>
                  <a:pt x="29137" y="131026"/>
                </a:cubicBezTo>
                <a:cubicBezTo>
                  <a:pt x="34687" y="125959"/>
                  <a:pt x="38819" y="120409"/>
                  <a:pt x="41533" y="114376"/>
                </a:cubicBezTo>
                <a:cubicBezTo>
                  <a:pt x="44248" y="108344"/>
                  <a:pt x="46088" y="100864"/>
                  <a:pt x="47053" y="91936"/>
                </a:cubicBezTo>
                <a:cubicBezTo>
                  <a:pt x="47295" y="89764"/>
                  <a:pt x="47415" y="88015"/>
                  <a:pt x="47415" y="86687"/>
                </a:cubicBezTo>
                <a:lnTo>
                  <a:pt x="34566" y="86687"/>
                </a:lnTo>
                <a:lnTo>
                  <a:pt x="34566" y="73476"/>
                </a:lnTo>
                <a:cubicBezTo>
                  <a:pt x="30343" y="77458"/>
                  <a:pt x="24311" y="82887"/>
                  <a:pt x="16468" y="89764"/>
                </a:cubicBezTo>
                <a:lnTo>
                  <a:pt x="0" y="64609"/>
                </a:lnTo>
                <a:cubicBezTo>
                  <a:pt x="12306" y="54594"/>
                  <a:pt x="22441" y="44490"/>
                  <a:pt x="30403" y="34295"/>
                </a:cubicBezTo>
                <a:cubicBezTo>
                  <a:pt x="38366" y="24101"/>
                  <a:pt x="44821" y="12669"/>
                  <a:pt x="49768" y="0"/>
                </a:cubicBezTo>
                <a:lnTo>
                  <a:pt x="77638" y="7420"/>
                </a:lnTo>
                <a:cubicBezTo>
                  <a:pt x="73536" y="18158"/>
                  <a:pt x="69253" y="27539"/>
                  <a:pt x="64789" y="35562"/>
                </a:cubicBezTo>
                <a:cubicBezTo>
                  <a:pt x="60325" y="43585"/>
                  <a:pt x="55016" y="51216"/>
                  <a:pt x="48863" y="58455"/>
                </a:cubicBezTo>
                <a:lnTo>
                  <a:pt x="124148" y="58456"/>
                </a:lnTo>
                <a:cubicBezTo>
                  <a:pt x="118116" y="50975"/>
                  <a:pt x="112777" y="43133"/>
                  <a:pt x="108132" y="34929"/>
                </a:cubicBezTo>
                <a:cubicBezTo>
                  <a:pt x="103487" y="26724"/>
                  <a:pt x="99234" y="17675"/>
                  <a:pt x="95373" y="7782"/>
                </a:cubicBezTo>
                <a:lnTo>
                  <a:pt x="122520" y="1"/>
                </a:lnTo>
                <a:cubicBezTo>
                  <a:pt x="127104" y="12307"/>
                  <a:pt x="133077" y="23045"/>
                  <a:pt x="140436" y="32214"/>
                </a:cubicBezTo>
                <a:cubicBezTo>
                  <a:pt x="147796" y="41384"/>
                  <a:pt x="158112" y="51397"/>
                  <a:pt x="171383" y="62256"/>
                </a:cubicBezTo>
                <a:close/>
              </a:path>
            </a:pathLst>
          </a:custGeom>
          <a:noFill/>
          <a:ln>
            <a:noFill/>
          </a:ln>
          <a:effectLst>
            <a:glow>
              <a:srgbClr val="000000"/>
            </a:glow>
          </a:effectLst>
        </p:spPr>
        <p:txBody>
          <a:bodyPr rot="0" spcFirstLastPara="0" vertOverflow="overflow" horzOverflow="overflow" vert="horz" wrap="square" lIns="51304" tIns="25652" rIns="51304" bIns="25652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786" dirty="0"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</a:endParaRPr>
          </a:p>
        </p:txBody>
      </p:sp>
      <p:sp>
        <p:nvSpPr>
          <p:cNvPr id="121" name="PA-文本框 578">
            <a:extLst>
              <a:ext uri="{FF2B5EF4-FFF2-40B4-BE49-F238E27FC236}">
                <a16:creationId xmlns:a16="http://schemas.microsoft.com/office/drawing/2014/main" id="{892C5766-3DB8-4E67-A492-380DBBACF4DD}"/>
              </a:ext>
            </a:extLst>
          </p:cNvPr>
          <p:cNvSpPr txBox="1">
            <a:spLocks noChangeAspect="1"/>
          </p:cNvSpPr>
          <p:nvPr>
            <p:custDataLst>
              <p:tags r:id="rId88"/>
            </p:custDataLst>
          </p:nvPr>
        </p:nvSpPr>
        <p:spPr>
          <a:xfrm>
            <a:off x="3212768" y="2541678"/>
            <a:ext cx="193236" cy="195340"/>
          </a:xfrm>
          <a:custGeom>
            <a:avLst/>
            <a:gdLst/>
            <a:ahLst/>
            <a:cxnLst/>
            <a:rect l="l" t="t" r="r" b="b"/>
            <a:pathLst>
              <a:path w="166135" h="167945">
                <a:moveTo>
                  <a:pt x="166135" y="44158"/>
                </a:moveTo>
                <a:lnTo>
                  <a:pt x="75829" y="44158"/>
                </a:lnTo>
                <a:cubicBezTo>
                  <a:pt x="72571" y="50794"/>
                  <a:pt x="68650" y="57309"/>
                  <a:pt x="64066" y="63704"/>
                </a:cubicBezTo>
                <a:lnTo>
                  <a:pt x="78182" y="63704"/>
                </a:lnTo>
                <a:lnTo>
                  <a:pt x="78181" y="49949"/>
                </a:lnTo>
                <a:lnTo>
                  <a:pt x="104785" y="50673"/>
                </a:lnTo>
                <a:lnTo>
                  <a:pt x="104785" y="63704"/>
                </a:lnTo>
                <a:lnTo>
                  <a:pt x="155277" y="63703"/>
                </a:lnTo>
                <a:lnTo>
                  <a:pt x="155277" y="131207"/>
                </a:lnTo>
                <a:cubicBezTo>
                  <a:pt x="155277" y="137843"/>
                  <a:pt x="154553" y="142759"/>
                  <a:pt x="153105" y="145956"/>
                </a:cubicBezTo>
                <a:cubicBezTo>
                  <a:pt x="151657" y="149154"/>
                  <a:pt x="149335" y="151416"/>
                  <a:pt x="146138" y="152743"/>
                </a:cubicBezTo>
                <a:cubicBezTo>
                  <a:pt x="142940" y="154070"/>
                  <a:pt x="138084" y="155096"/>
                  <a:pt x="131569" y="155819"/>
                </a:cubicBezTo>
                <a:lnTo>
                  <a:pt x="121435" y="156905"/>
                </a:lnTo>
                <a:lnTo>
                  <a:pt x="112929" y="130664"/>
                </a:lnTo>
                <a:lnTo>
                  <a:pt x="120168" y="129941"/>
                </a:lnTo>
                <a:cubicBezTo>
                  <a:pt x="122701" y="129699"/>
                  <a:pt x="124390" y="129035"/>
                  <a:pt x="125235" y="127950"/>
                </a:cubicBezTo>
                <a:cubicBezTo>
                  <a:pt x="126080" y="126864"/>
                  <a:pt x="126502" y="124813"/>
                  <a:pt x="126502" y="121797"/>
                </a:cubicBezTo>
                <a:lnTo>
                  <a:pt x="126502" y="93202"/>
                </a:lnTo>
                <a:lnTo>
                  <a:pt x="104785" y="93203"/>
                </a:lnTo>
                <a:lnTo>
                  <a:pt x="104785" y="167945"/>
                </a:lnTo>
                <a:lnTo>
                  <a:pt x="75648" y="167945"/>
                </a:lnTo>
                <a:lnTo>
                  <a:pt x="75648" y="93202"/>
                </a:lnTo>
                <a:lnTo>
                  <a:pt x="53931" y="93203"/>
                </a:lnTo>
                <a:lnTo>
                  <a:pt x="53931" y="155639"/>
                </a:lnTo>
                <a:lnTo>
                  <a:pt x="25156" y="155639"/>
                </a:lnTo>
                <a:lnTo>
                  <a:pt x="25156" y="104242"/>
                </a:lnTo>
                <a:cubicBezTo>
                  <a:pt x="19606" y="108826"/>
                  <a:pt x="14297" y="112989"/>
                  <a:pt x="9230" y="116729"/>
                </a:cubicBezTo>
                <a:lnTo>
                  <a:pt x="0" y="84154"/>
                </a:lnTo>
                <a:cubicBezTo>
                  <a:pt x="9291" y="77759"/>
                  <a:pt x="17223" y="71365"/>
                  <a:pt x="23799" y="64970"/>
                </a:cubicBezTo>
                <a:cubicBezTo>
                  <a:pt x="30374" y="58576"/>
                  <a:pt x="36135" y="51638"/>
                  <a:pt x="41082" y="44158"/>
                </a:cubicBezTo>
                <a:lnTo>
                  <a:pt x="6877" y="44158"/>
                </a:lnTo>
                <a:lnTo>
                  <a:pt x="6877" y="15202"/>
                </a:lnTo>
                <a:lnTo>
                  <a:pt x="55379" y="15202"/>
                </a:lnTo>
                <a:cubicBezTo>
                  <a:pt x="57430" y="9773"/>
                  <a:pt x="59179" y="4705"/>
                  <a:pt x="60627" y="0"/>
                </a:cubicBezTo>
                <a:lnTo>
                  <a:pt x="92479" y="1267"/>
                </a:lnTo>
                <a:cubicBezTo>
                  <a:pt x="91875" y="3439"/>
                  <a:pt x="90367" y="8084"/>
                  <a:pt x="87954" y="15202"/>
                </a:cubicBezTo>
                <a:lnTo>
                  <a:pt x="166135" y="15202"/>
                </a:lnTo>
                <a:close/>
              </a:path>
            </a:pathLst>
          </a:custGeom>
          <a:noFill/>
          <a:ln>
            <a:noFill/>
          </a:ln>
          <a:effectLst>
            <a:glow>
              <a:srgbClr val="000000"/>
            </a:glow>
          </a:effectLst>
        </p:spPr>
        <p:txBody>
          <a:bodyPr rot="0" spcFirstLastPara="0" vertOverflow="overflow" horzOverflow="overflow" vert="horz" wrap="square" lIns="51304" tIns="25652" rIns="51304" bIns="25652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786" dirty="0"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</a:endParaRPr>
          </a:p>
        </p:txBody>
      </p:sp>
      <p:sp>
        <p:nvSpPr>
          <p:cNvPr id="122" name="PA-文本框 497">
            <a:extLst>
              <a:ext uri="{FF2B5EF4-FFF2-40B4-BE49-F238E27FC236}">
                <a16:creationId xmlns:a16="http://schemas.microsoft.com/office/drawing/2014/main" id="{BC50D688-C790-4A24-98A3-1D49A56EEEC0}"/>
              </a:ext>
            </a:extLst>
          </p:cNvPr>
          <p:cNvSpPr txBox="1">
            <a:spLocks noChangeAspect="1"/>
          </p:cNvSpPr>
          <p:nvPr>
            <p:custDataLst>
              <p:tags r:id="rId89"/>
            </p:custDataLst>
          </p:nvPr>
        </p:nvSpPr>
        <p:spPr>
          <a:xfrm>
            <a:off x="3613721" y="2541678"/>
            <a:ext cx="193236" cy="195340"/>
          </a:xfrm>
          <a:custGeom>
            <a:avLst/>
            <a:gdLst/>
            <a:ahLst/>
            <a:cxnLst/>
            <a:rect l="l" t="t" r="r" b="b"/>
            <a:pathLst>
              <a:path w="167944" h="172289">
                <a:moveTo>
                  <a:pt x="124148" y="74018"/>
                </a:moveTo>
                <a:lnTo>
                  <a:pt x="124329" y="74381"/>
                </a:lnTo>
                <a:cubicBezTo>
                  <a:pt x="126018" y="77276"/>
                  <a:pt x="127587" y="79297"/>
                  <a:pt x="129035" y="80444"/>
                </a:cubicBezTo>
                <a:cubicBezTo>
                  <a:pt x="130482" y="81589"/>
                  <a:pt x="131930" y="82162"/>
                  <a:pt x="133378" y="82163"/>
                </a:cubicBezTo>
                <a:cubicBezTo>
                  <a:pt x="136033" y="82163"/>
                  <a:pt x="139049" y="79388"/>
                  <a:pt x="142427" y="73838"/>
                </a:cubicBezTo>
                <a:cubicBezTo>
                  <a:pt x="144116" y="71063"/>
                  <a:pt x="145865" y="67503"/>
                  <a:pt x="147675" y="63160"/>
                </a:cubicBezTo>
                <a:cubicBezTo>
                  <a:pt x="139833" y="67262"/>
                  <a:pt x="131991" y="70882"/>
                  <a:pt x="124148" y="74018"/>
                </a:cubicBezTo>
                <a:close/>
                <a:moveTo>
                  <a:pt x="112385" y="42167"/>
                </a:moveTo>
                <a:cubicBezTo>
                  <a:pt x="113471" y="46631"/>
                  <a:pt x="114376" y="50130"/>
                  <a:pt x="115100" y="52663"/>
                </a:cubicBezTo>
                <a:lnTo>
                  <a:pt x="115461" y="52663"/>
                </a:lnTo>
                <a:cubicBezTo>
                  <a:pt x="129819" y="47717"/>
                  <a:pt x="140315" y="43193"/>
                  <a:pt x="146951" y="39091"/>
                </a:cubicBezTo>
                <a:close/>
                <a:moveTo>
                  <a:pt x="2895" y="166135"/>
                </a:moveTo>
                <a:lnTo>
                  <a:pt x="0" y="136998"/>
                </a:lnTo>
                <a:cubicBezTo>
                  <a:pt x="17856" y="134827"/>
                  <a:pt x="38547" y="132172"/>
                  <a:pt x="62074" y="129035"/>
                </a:cubicBezTo>
                <a:lnTo>
                  <a:pt x="62617" y="147857"/>
                </a:lnTo>
                <a:cubicBezTo>
                  <a:pt x="67564" y="144478"/>
                  <a:pt x="71092" y="140949"/>
                  <a:pt x="73204" y="137269"/>
                </a:cubicBezTo>
                <a:cubicBezTo>
                  <a:pt x="75315" y="133590"/>
                  <a:pt x="76733" y="128794"/>
                  <a:pt x="77457" y="122882"/>
                </a:cubicBezTo>
                <a:lnTo>
                  <a:pt x="66236" y="122882"/>
                </a:lnTo>
                <a:lnTo>
                  <a:pt x="66236" y="95917"/>
                </a:lnTo>
                <a:lnTo>
                  <a:pt x="105870" y="95917"/>
                </a:lnTo>
                <a:cubicBezTo>
                  <a:pt x="103819" y="93383"/>
                  <a:pt x="101828" y="90065"/>
                  <a:pt x="99898" y="85963"/>
                </a:cubicBezTo>
                <a:lnTo>
                  <a:pt x="98269" y="82525"/>
                </a:lnTo>
                <a:cubicBezTo>
                  <a:pt x="88738" y="85179"/>
                  <a:pt x="79508" y="87471"/>
                  <a:pt x="70580" y="89401"/>
                </a:cubicBezTo>
                <a:lnTo>
                  <a:pt x="61169" y="63703"/>
                </a:lnTo>
                <a:cubicBezTo>
                  <a:pt x="73113" y="61531"/>
                  <a:pt x="82585" y="59601"/>
                  <a:pt x="89582" y="57912"/>
                </a:cubicBezTo>
                <a:cubicBezTo>
                  <a:pt x="88617" y="54172"/>
                  <a:pt x="87531" y="49708"/>
                  <a:pt x="86324" y="44519"/>
                </a:cubicBezTo>
                <a:lnTo>
                  <a:pt x="68589" y="46148"/>
                </a:lnTo>
                <a:cubicBezTo>
                  <a:pt x="64728" y="53991"/>
                  <a:pt x="60234" y="62376"/>
                  <a:pt x="55106" y="71304"/>
                </a:cubicBezTo>
                <a:cubicBezTo>
                  <a:pt x="49979" y="80232"/>
                  <a:pt x="45605" y="87350"/>
                  <a:pt x="41986" y="92659"/>
                </a:cubicBezTo>
                <a:cubicBezTo>
                  <a:pt x="46088" y="92176"/>
                  <a:pt x="49918" y="91543"/>
                  <a:pt x="53478" y="90759"/>
                </a:cubicBezTo>
                <a:cubicBezTo>
                  <a:pt x="57037" y="89974"/>
                  <a:pt x="59118" y="89522"/>
                  <a:pt x="59721" y="89402"/>
                </a:cubicBezTo>
                <a:lnTo>
                  <a:pt x="59721" y="115824"/>
                </a:lnTo>
                <a:lnTo>
                  <a:pt x="40719" y="118720"/>
                </a:lnTo>
                <a:lnTo>
                  <a:pt x="28775" y="120530"/>
                </a:lnTo>
                <a:cubicBezTo>
                  <a:pt x="24190" y="121253"/>
                  <a:pt x="18580" y="122339"/>
                  <a:pt x="11944" y="123786"/>
                </a:cubicBezTo>
                <a:lnTo>
                  <a:pt x="5791" y="95917"/>
                </a:lnTo>
                <a:cubicBezTo>
                  <a:pt x="9290" y="94951"/>
                  <a:pt x="12034" y="93775"/>
                  <a:pt x="14025" y="92387"/>
                </a:cubicBezTo>
                <a:cubicBezTo>
                  <a:pt x="16016" y="91000"/>
                  <a:pt x="18037" y="88919"/>
                  <a:pt x="20088" y="86144"/>
                </a:cubicBezTo>
                <a:cubicBezTo>
                  <a:pt x="24190" y="79749"/>
                  <a:pt x="26904" y="75285"/>
                  <a:pt x="28232" y="72752"/>
                </a:cubicBezTo>
                <a:lnTo>
                  <a:pt x="19183" y="73657"/>
                </a:lnTo>
                <a:cubicBezTo>
                  <a:pt x="14116" y="74380"/>
                  <a:pt x="10436" y="74983"/>
                  <a:pt x="8143" y="75467"/>
                </a:cubicBezTo>
                <a:lnTo>
                  <a:pt x="2171" y="48682"/>
                </a:lnTo>
                <a:cubicBezTo>
                  <a:pt x="4222" y="47838"/>
                  <a:pt x="6002" y="46692"/>
                  <a:pt x="7510" y="45244"/>
                </a:cubicBezTo>
                <a:cubicBezTo>
                  <a:pt x="9018" y="43796"/>
                  <a:pt x="10798" y="41504"/>
                  <a:pt x="12849" y="38367"/>
                </a:cubicBezTo>
                <a:cubicBezTo>
                  <a:pt x="14779" y="35350"/>
                  <a:pt x="17614" y="29922"/>
                  <a:pt x="21355" y="22079"/>
                </a:cubicBezTo>
                <a:cubicBezTo>
                  <a:pt x="25095" y="14236"/>
                  <a:pt x="28232" y="6877"/>
                  <a:pt x="30765" y="0"/>
                </a:cubicBezTo>
                <a:lnTo>
                  <a:pt x="52301" y="10134"/>
                </a:lnTo>
                <a:cubicBezTo>
                  <a:pt x="49768" y="15563"/>
                  <a:pt x="46450" y="22200"/>
                  <a:pt x="42348" y="30042"/>
                </a:cubicBezTo>
                <a:cubicBezTo>
                  <a:pt x="38246" y="37884"/>
                  <a:pt x="34807" y="43977"/>
                  <a:pt x="32032" y="48320"/>
                </a:cubicBezTo>
                <a:lnTo>
                  <a:pt x="43434" y="47596"/>
                </a:lnTo>
                <a:cubicBezTo>
                  <a:pt x="47777" y="38909"/>
                  <a:pt x="50612" y="33118"/>
                  <a:pt x="51939" y="30223"/>
                </a:cubicBezTo>
                <a:lnTo>
                  <a:pt x="67322" y="38367"/>
                </a:lnTo>
                <a:lnTo>
                  <a:pt x="65693" y="21174"/>
                </a:lnTo>
                <a:lnTo>
                  <a:pt x="81981" y="19726"/>
                </a:lnTo>
                <a:lnTo>
                  <a:pt x="81257" y="14659"/>
                </a:lnTo>
                <a:lnTo>
                  <a:pt x="79628" y="3981"/>
                </a:lnTo>
                <a:lnTo>
                  <a:pt x="106594" y="3439"/>
                </a:lnTo>
                <a:lnTo>
                  <a:pt x="108223" y="17192"/>
                </a:lnTo>
                <a:lnTo>
                  <a:pt x="160524" y="12306"/>
                </a:lnTo>
                <a:lnTo>
                  <a:pt x="162877" y="37642"/>
                </a:lnTo>
                <a:lnTo>
                  <a:pt x="150933" y="38728"/>
                </a:lnTo>
                <a:lnTo>
                  <a:pt x="160343" y="55740"/>
                </a:lnTo>
                <a:cubicBezTo>
                  <a:pt x="157568" y="57550"/>
                  <a:pt x="153406" y="60023"/>
                  <a:pt x="147856" y="63160"/>
                </a:cubicBezTo>
                <a:lnTo>
                  <a:pt x="163239" y="81257"/>
                </a:lnTo>
                <a:cubicBezTo>
                  <a:pt x="162515" y="82826"/>
                  <a:pt x="161670" y="84394"/>
                  <a:pt x="160705" y="85963"/>
                </a:cubicBezTo>
                <a:cubicBezTo>
                  <a:pt x="159740" y="87531"/>
                  <a:pt x="158473" y="89402"/>
                  <a:pt x="156905" y="91573"/>
                </a:cubicBezTo>
                <a:cubicBezTo>
                  <a:pt x="156181" y="92538"/>
                  <a:pt x="155035" y="93987"/>
                  <a:pt x="153466" y="95916"/>
                </a:cubicBezTo>
                <a:lnTo>
                  <a:pt x="164687" y="95917"/>
                </a:lnTo>
                <a:lnTo>
                  <a:pt x="164687" y="122882"/>
                </a:lnTo>
                <a:lnTo>
                  <a:pt x="135188" y="122882"/>
                </a:lnTo>
                <a:lnTo>
                  <a:pt x="135188" y="137903"/>
                </a:lnTo>
                <a:cubicBezTo>
                  <a:pt x="135188" y="139954"/>
                  <a:pt x="135339" y="141492"/>
                  <a:pt x="135640" y="142518"/>
                </a:cubicBezTo>
                <a:cubicBezTo>
                  <a:pt x="135942" y="143544"/>
                  <a:pt x="136817" y="144056"/>
                  <a:pt x="138264" y="144056"/>
                </a:cubicBezTo>
                <a:lnTo>
                  <a:pt x="143332" y="144056"/>
                </a:lnTo>
                <a:cubicBezTo>
                  <a:pt x="145021" y="144056"/>
                  <a:pt x="146077" y="143694"/>
                  <a:pt x="146499" y="142971"/>
                </a:cubicBezTo>
                <a:cubicBezTo>
                  <a:pt x="146921" y="142246"/>
                  <a:pt x="147374" y="140256"/>
                  <a:pt x="147856" y="136998"/>
                </a:cubicBezTo>
                <a:cubicBezTo>
                  <a:pt x="148339" y="133620"/>
                  <a:pt x="148580" y="131147"/>
                  <a:pt x="148580" y="129578"/>
                </a:cubicBezTo>
                <a:lnTo>
                  <a:pt x="167944" y="138084"/>
                </a:lnTo>
                <a:cubicBezTo>
                  <a:pt x="167703" y="140618"/>
                  <a:pt x="167160" y="144659"/>
                  <a:pt x="166316" y="150210"/>
                </a:cubicBezTo>
                <a:cubicBezTo>
                  <a:pt x="165471" y="155397"/>
                  <a:pt x="164325" y="159318"/>
                  <a:pt x="162877" y="161973"/>
                </a:cubicBezTo>
                <a:cubicBezTo>
                  <a:pt x="161429" y="164627"/>
                  <a:pt x="159378" y="166496"/>
                  <a:pt x="156724" y="167583"/>
                </a:cubicBezTo>
                <a:cubicBezTo>
                  <a:pt x="154070" y="168669"/>
                  <a:pt x="150329" y="169212"/>
                  <a:pt x="145504" y="169212"/>
                </a:cubicBezTo>
                <a:cubicBezTo>
                  <a:pt x="144418" y="169211"/>
                  <a:pt x="142065" y="169241"/>
                  <a:pt x="138445" y="169302"/>
                </a:cubicBezTo>
                <a:cubicBezTo>
                  <a:pt x="134826" y="169363"/>
                  <a:pt x="131930" y="169332"/>
                  <a:pt x="129758" y="169211"/>
                </a:cubicBezTo>
                <a:cubicBezTo>
                  <a:pt x="124812" y="169090"/>
                  <a:pt x="120438" y="167462"/>
                  <a:pt x="116638" y="164325"/>
                </a:cubicBezTo>
                <a:cubicBezTo>
                  <a:pt x="112837" y="161188"/>
                  <a:pt x="110937" y="156302"/>
                  <a:pt x="110937" y="149667"/>
                </a:cubicBezTo>
                <a:lnTo>
                  <a:pt x="110937" y="122882"/>
                </a:lnTo>
                <a:lnTo>
                  <a:pt x="102431" y="122882"/>
                </a:lnTo>
                <a:cubicBezTo>
                  <a:pt x="101466" y="131327"/>
                  <a:pt x="100109" y="138144"/>
                  <a:pt x="98360" y="143332"/>
                </a:cubicBezTo>
                <a:cubicBezTo>
                  <a:pt x="96610" y="148520"/>
                  <a:pt x="93895" y="153286"/>
                  <a:pt x="90216" y="157630"/>
                </a:cubicBezTo>
                <a:cubicBezTo>
                  <a:pt x="86536" y="161973"/>
                  <a:pt x="81197" y="166859"/>
                  <a:pt x="74199" y="172289"/>
                </a:cubicBezTo>
                <a:lnTo>
                  <a:pt x="57912" y="158353"/>
                </a:lnTo>
                <a:lnTo>
                  <a:pt x="32213" y="161973"/>
                </a:lnTo>
                <a:close/>
              </a:path>
            </a:pathLst>
          </a:custGeom>
          <a:noFill/>
          <a:ln>
            <a:noFill/>
          </a:ln>
          <a:effectLst>
            <a:glow>
              <a:srgbClr val="000000"/>
            </a:glow>
          </a:effectLst>
        </p:spPr>
        <p:txBody>
          <a:bodyPr rot="0" spcFirstLastPara="0" vertOverflow="overflow" horzOverflow="overflow" vert="horz" wrap="square" lIns="51304" tIns="25652" rIns="51304" bIns="25652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786" dirty="0"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</a:endParaRPr>
          </a:p>
        </p:txBody>
      </p:sp>
      <p:sp>
        <p:nvSpPr>
          <p:cNvPr id="123" name="PA-文本框 500">
            <a:extLst>
              <a:ext uri="{FF2B5EF4-FFF2-40B4-BE49-F238E27FC236}">
                <a16:creationId xmlns:a16="http://schemas.microsoft.com/office/drawing/2014/main" id="{9A170833-517C-40EB-8646-89C9178D80D7}"/>
              </a:ext>
            </a:extLst>
          </p:cNvPr>
          <p:cNvSpPr txBox="1">
            <a:spLocks noChangeAspect="1"/>
          </p:cNvSpPr>
          <p:nvPr>
            <p:custDataLst>
              <p:tags r:id="rId90"/>
            </p:custDataLst>
          </p:nvPr>
        </p:nvSpPr>
        <p:spPr>
          <a:xfrm>
            <a:off x="4014675" y="2541678"/>
            <a:ext cx="193236" cy="195340"/>
          </a:xfrm>
          <a:custGeom>
            <a:avLst/>
            <a:gdLst/>
            <a:ahLst/>
            <a:cxnLst/>
            <a:rect l="l" t="t" r="r" b="b"/>
            <a:pathLst>
              <a:path w="167583" h="168307">
                <a:moveTo>
                  <a:pt x="115463" y="167040"/>
                </a:moveTo>
                <a:lnTo>
                  <a:pt x="115462" y="542"/>
                </a:lnTo>
                <a:lnTo>
                  <a:pt x="140799" y="1267"/>
                </a:lnTo>
                <a:lnTo>
                  <a:pt x="140799" y="21535"/>
                </a:lnTo>
                <a:lnTo>
                  <a:pt x="162878" y="21535"/>
                </a:lnTo>
                <a:lnTo>
                  <a:pt x="162878" y="50311"/>
                </a:lnTo>
                <a:lnTo>
                  <a:pt x="140799" y="50311"/>
                </a:lnTo>
                <a:lnTo>
                  <a:pt x="140799" y="66237"/>
                </a:lnTo>
                <a:lnTo>
                  <a:pt x="160163" y="66237"/>
                </a:lnTo>
                <a:lnTo>
                  <a:pt x="160163" y="93201"/>
                </a:lnTo>
                <a:lnTo>
                  <a:pt x="140799" y="93201"/>
                </a:lnTo>
                <a:lnTo>
                  <a:pt x="140799" y="108766"/>
                </a:lnTo>
                <a:lnTo>
                  <a:pt x="167583" y="108765"/>
                </a:lnTo>
                <a:lnTo>
                  <a:pt x="167583" y="137902"/>
                </a:lnTo>
                <a:lnTo>
                  <a:pt x="140799" y="137903"/>
                </a:lnTo>
                <a:lnTo>
                  <a:pt x="140799" y="167040"/>
                </a:lnTo>
                <a:close/>
                <a:moveTo>
                  <a:pt x="56465" y="137902"/>
                </a:moveTo>
                <a:lnTo>
                  <a:pt x="56465" y="108765"/>
                </a:lnTo>
                <a:lnTo>
                  <a:pt x="79811" y="108766"/>
                </a:lnTo>
                <a:lnTo>
                  <a:pt x="79810" y="93201"/>
                </a:lnTo>
                <a:lnTo>
                  <a:pt x="62075" y="93202"/>
                </a:lnTo>
                <a:lnTo>
                  <a:pt x="62075" y="66236"/>
                </a:lnTo>
                <a:lnTo>
                  <a:pt x="79810" y="66237"/>
                </a:lnTo>
                <a:lnTo>
                  <a:pt x="79810" y="50672"/>
                </a:lnTo>
                <a:lnTo>
                  <a:pt x="61713" y="50673"/>
                </a:lnTo>
                <a:lnTo>
                  <a:pt x="61713" y="21897"/>
                </a:lnTo>
                <a:lnTo>
                  <a:pt x="79810" y="21898"/>
                </a:lnTo>
                <a:lnTo>
                  <a:pt x="79810" y="542"/>
                </a:lnTo>
                <a:lnTo>
                  <a:pt x="105147" y="1266"/>
                </a:lnTo>
                <a:lnTo>
                  <a:pt x="105147" y="167040"/>
                </a:lnTo>
                <a:lnTo>
                  <a:pt x="79810" y="167040"/>
                </a:lnTo>
                <a:lnTo>
                  <a:pt x="79810" y="137903"/>
                </a:lnTo>
                <a:close/>
                <a:moveTo>
                  <a:pt x="11945" y="168307"/>
                </a:moveTo>
                <a:lnTo>
                  <a:pt x="3982" y="139532"/>
                </a:lnTo>
                <a:lnTo>
                  <a:pt x="10316" y="138626"/>
                </a:lnTo>
                <a:cubicBezTo>
                  <a:pt x="13936" y="138144"/>
                  <a:pt x="16379" y="137420"/>
                  <a:pt x="17645" y="136454"/>
                </a:cubicBezTo>
                <a:cubicBezTo>
                  <a:pt x="18912" y="135489"/>
                  <a:pt x="19546" y="133438"/>
                  <a:pt x="19546" y="130302"/>
                </a:cubicBezTo>
                <a:lnTo>
                  <a:pt x="19546" y="109308"/>
                </a:lnTo>
                <a:lnTo>
                  <a:pt x="2172" y="113471"/>
                </a:lnTo>
                <a:lnTo>
                  <a:pt x="0" y="83610"/>
                </a:lnTo>
                <a:cubicBezTo>
                  <a:pt x="3982" y="82765"/>
                  <a:pt x="8506" y="81861"/>
                  <a:pt x="13574" y="80896"/>
                </a:cubicBezTo>
                <a:cubicBezTo>
                  <a:pt x="14901" y="80534"/>
                  <a:pt x="16891" y="80111"/>
                  <a:pt x="19546" y="79629"/>
                </a:cubicBezTo>
                <a:lnTo>
                  <a:pt x="19546" y="55016"/>
                </a:lnTo>
                <a:lnTo>
                  <a:pt x="5611" y="55016"/>
                </a:lnTo>
                <a:lnTo>
                  <a:pt x="5611" y="26603"/>
                </a:lnTo>
                <a:lnTo>
                  <a:pt x="19546" y="26603"/>
                </a:lnTo>
                <a:lnTo>
                  <a:pt x="19546" y="0"/>
                </a:lnTo>
                <a:lnTo>
                  <a:pt x="46511" y="724"/>
                </a:lnTo>
                <a:lnTo>
                  <a:pt x="46511" y="26603"/>
                </a:lnTo>
                <a:lnTo>
                  <a:pt x="55560" y="26603"/>
                </a:lnTo>
                <a:lnTo>
                  <a:pt x="55560" y="55016"/>
                </a:lnTo>
                <a:lnTo>
                  <a:pt x="46511" y="55016"/>
                </a:lnTo>
                <a:lnTo>
                  <a:pt x="46511" y="73837"/>
                </a:lnTo>
                <a:lnTo>
                  <a:pt x="55922" y="71484"/>
                </a:lnTo>
                <a:lnTo>
                  <a:pt x="56103" y="88496"/>
                </a:lnTo>
                <a:lnTo>
                  <a:pt x="56103" y="100984"/>
                </a:lnTo>
                <a:cubicBezTo>
                  <a:pt x="55258" y="101104"/>
                  <a:pt x="53871" y="101406"/>
                  <a:pt x="51940" y="101888"/>
                </a:cubicBezTo>
                <a:cubicBezTo>
                  <a:pt x="51337" y="102009"/>
                  <a:pt x="50583" y="102190"/>
                  <a:pt x="49678" y="102431"/>
                </a:cubicBezTo>
                <a:cubicBezTo>
                  <a:pt x="48773" y="102673"/>
                  <a:pt x="47717" y="102914"/>
                  <a:pt x="46511" y="103155"/>
                </a:cubicBezTo>
                <a:lnTo>
                  <a:pt x="46511" y="145142"/>
                </a:lnTo>
                <a:cubicBezTo>
                  <a:pt x="46511" y="151415"/>
                  <a:pt x="45817" y="155970"/>
                  <a:pt x="44430" y="158805"/>
                </a:cubicBezTo>
                <a:cubicBezTo>
                  <a:pt x="43042" y="161640"/>
                  <a:pt x="40690" y="163601"/>
                  <a:pt x="37372" y="164687"/>
                </a:cubicBezTo>
                <a:cubicBezTo>
                  <a:pt x="34054" y="165773"/>
                  <a:pt x="28595" y="166678"/>
                  <a:pt x="20993" y="167401"/>
                </a:cubicBezTo>
                <a:close/>
              </a:path>
            </a:pathLst>
          </a:custGeom>
          <a:noFill/>
          <a:ln>
            <a:noFill/>
          </a:ln>
          <a:effectLst>
            <a:glow>
              <a:srgbClr val="000000"/>
            </a:glow>
          </a:effectLst>
        </p:spPr>
        <p:txBody>
          <a:bodyPr rot="0" spcFirstLastPara="0" vertOverflow="overflow" horzOverflow="overflow" vert="horz" wrap="square" lIns="51304" tIns="25652" rIns="51304" bIns="25652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786" dirty="0"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</a:endParaRPr>
          </a:p>
        </p:txBody>
      </p:sp>
      <p:sp>
        <p:nvSpPr>
          <p:cNvPr id="124" name="PA-文本框 503">
            <a:extLst>
              <a:ext uri="{FF2B5EF4-FFF2-40B4-BE49-F238E27FC236}">
                <a16:creationId xmlns:a16="http://schemas.microsoft.com/office/drawing/2014/main" id="{B978FA22-72D7-4479-906E-029571E2E453}"/>
              </a:ext>
            </a:extLst>
          </p:cNvPr>
          <p:cNvSpPr txBox="1">
            <a:spLocks noChangeAspect="1"/>
          </p:cNvSpPr>
          <p:nvPr>
            <p:custDataLst>
              <p:tags r:id="rId91"/>
            </p:custDataLst>
          </p:nvPr>
        </p:nvSpPr>
        <p:spPr>
          <a:xfrm>
            <a:off x="4415628" y="2541678"/>
            <a:ext cx="193236" cy="195340"/>
          </a:xfrm>
          <a:custGeom>
            <a:avLst/>
            <a:gdLst/>
            <a:ahLst/>
            <a:cxnLst/>
            <a:rect l="l" t="t" r="r" b="b"/>
            <a:pathLst>
              <a:path w="171384" h="170297">
                <a:moveTo>
                  <a:pt x="5611" y="147857"/>
                </a:moveTo>
                <a:cubicBezTo>
                  <a:pt x="15745" y="141704"/>
                  <a:pt x="23587" y="136093"/>
                  <a:pt x="29138" y="131026"/>
                </a:cubicBezTo>
                <a:cubicBezTo>
                  <a:pt x="34687" y="125959"/>
                  <a:pt x="38820" y="120409"/>
                  <a:pt x="41534" y="114376"/>
                </a:cubicBezTo>
                <a:cubicBezTo>
                  <a:pt x="44249" y="108344"/>
                  <a:pt x="46089" y="100863"/>
                  <a:pt x="47054" y="91936"/>
                </a:cubicBezTo>
                <a:cubicBezTo>
                  <a:pt x="47295" y="89764"/>
                  <a:pt x="47416" y="88014"/>
                  <a:pt x="47416" y="86687"/>
                </a:cubicBezTo>
                <a:lnTo>
                  <a:pt x="34567" y="86687"/>
                </a:lnTo>
                <a:lnTo>
                  <a:pt x="34567" y="73476"/>
                </a:lnTo>
                <a:cubicBezTo>
                  <a:pt x="30344" y="77457"/>
                  <a:pt x="24311" y="82886"/>
                  <a:pt x="16469" y="89764"/>
                </a:cubicBezTo>
                <a:lnTo>
                  <a:pt x="0" y="64608"/>
                </a:lnTo>
                <a:cubicBezTo>
                  <a:pt x="12307" y="54594"/>
                  <a:pt x="22441" y="44490"/>
                  <a:pt x="30404" y="34295"/>
                </a:cubicBezTo>
                <a:cubicBezTo>
                  <a:pt x="38367" y="24100"/>
                  <a:pt x="44822" y="12669"/>
                  <a:pt x="49769" y="0"/>
                </a:cubicBezTo>
                <a:lnTo>
                  <a:pt x="77639" y="7420"/>
                </a:lnTo>
                <a:cubicBezTo>
                  <a:pt x="73536" y="18158"/>
                  <a:pt x="69254" y="27539"/>
                  <a:pt x="64790" y="35562"/>
                </a:cubicBezTo>
                <a:cubicBezTo>
                  <a:pt x="60325" y="43585"/>
                  <a:pt x="55017" y="51216"/>
                  <a:pt x="48863" y="58455"/>
                </a:cubicBezTo>
                <a:lnTo>
                  <a:pt x="124149" y="58455"/>
                </a:lnTo>
                <a:cubicBezTo>
                  <a:pt x="118117" y="50975"/>
                  <a:pt x="112778" y="43132"/>
                  <a:pt x="108133" y="34928"/>
                </a:cubicBezTo>
                <a:cubicBezTo>
                  <a:pt x="103488" y="26724"/>
                  <a:pt x="99235" y="17675"/>
                  <a:pt x="95374" y="7782"/>
                </a:cubicBezTo>
                <a:lnTo>
                  <a:pt x="122521" y="0"/>
                </a:lnTo>
                <a:cubicBezTo>
                  <a:pt x="127105" y="12306"/>
                  <a:pt x="133078" y="23044"/>
                  <a:pt x="140437" y="32214"/>
                </a:cubicBezTo>
                <a:cubicBezTo>
                  <a:pt x="147797" y="41383"/>
                  <a:pt x="158112" y="51397"/>
                  <a:pt x="171384" y="62256"/>
                </a:cubicBezTo>
                <a:lnTo>
                  <a:pt x="155096" y="90126"/>
                </a:lnTo>
                <a:cubicBezTo>
                  <a:pt x="152080" y="87471"/>
                  <a:pt x="147796" y="83490"/>
                  <a:pt x="142247" y="78181"/>
                </a:cubicBezTo>
                <a:cubicBezTo>
                  <a:pt x="140678" y="105086"/>
                  <a:pt x="139291" y="125416"/>
                  <a:pt x="138084" y="139170"/>
                </a:cubicBezTo>
                <a:cubicBezTo>
                  <a:pt x="137602" y="145565"/>
                  <a:pt x="136154" y="150571"/>
                  <a:pt x="133741" y="154191"/>
                </a:cubicBezTo>
                <a:cubicBezTo>
                  <a:pt x="131328" y="157810"/>
                  <a:pt x="127829" y="160495"/>
                  <a:pt x="123244" y="162244"/>
                </a:cubicBezTo>
                <a:cubicBezTo>
                  <a:pt x="118660" y="163993"/>
                  <a:pt x="112446" y="165290"/>
                  <a:pt x="104604" y="166135"/>
                </a:cubicBezTo>
                <a:lnTo>
                  <a:pt x="89945" y="167764"/>
                </a:lnTo>
                <a:lnTo>
                  <a:pt x="81077" y="137903"/>
                </a:lnTo>
                <a:lnTo>
                  <a:pt x="93022" y="137180"/>
                </a:lnTo>
                <a:cubicBezTo>
                  <a:pt x="97244" y="136817"/>
                  <a:pt x="100442" y="136275"/>
                  <a:pt x="102613" y="135551"/>
                </a:cubicBezTo>
                <a:cubicBezTo>
                  <a:pt x="104785" y="134827"/>
                  <a:pt x="106383" y="133559"/>
                  <a:pt x="107409" y="131750"/>
                </a:cubicBezTo>
                <a:cubicBezTo>
                  <a:pt x="108434" y="129940"/>
                  <a:pt x="109189" y="127226"/>
                  <a:pt x="109671" y="123606"/>
                </a:cubicBezTo>
                <a:cubicBezTo>
                  <a:pt x="110516" y="111903"/>
                  <a:pt x="111240" y="99597"/>
                  <a:pt x="111843" y="86687"/>
                </a:cubicBezTo>
                <a:lnTo>
                  <a:pt x="76734" y="86687"/>
                </a:lnTo>
                <a:cubicBezTo>
                  <a:pt x="76734" y="88135"/>
                  <a:pt x="76613" y="90065"/>
                  <a:pt x="76372" y="92478"/>
                </a:cubicBezTo>
                <a:cubicBezTo>
                  <a:pt x="75407" y="104543"/>
                  <a:pt x="73446" y="114768"/>
                  <a:pt x="70490" y="123154"/>
                </a:cubicBezTo>
                <a:cubicBezTo>
                  <a:pt x="67534" y="131539"/>
                  <a:pt x="62889" y="139381"/>
                  <a:pt x="56555" y="146681"/>
                </a:cubicBezTo>
                <a:cubicBezTo>
                  <a:pt x="50221" y="153980"/>
                  <a:pt x="41323" y="161852"/>
                  <a:pt x="29861" y="170297"/>
                </a:cubicBezTo>
                <a:close/>
              </a:path>
            </a:pathLst>
          </a:custGeom>
          <a:noFill/>
          <a:ln>
            <a:noFill/>
          </a:ln>
          <a:effectLst>
            <a:glow>
              <a:srgbClr val="000000"/>
            </a:glow>
          </a:effectLst>
        </p:spPr>
        <p:txBody>
          <a:bodyPr rot="0" spcFirstLastPara="0" vertOverflow="overflow" horzOverflow="overflow" vert="horz" wrap="square" lIns="51304" tIns="25652" rIns="51304" bIns="25652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786" dirty="0"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</a:endParaRPr>
          </a:p>
        </p:txBody>
      </p:sp>
      <p:sp>
        <p:nvSpPr>
          <p:cNvPr id="125" name="PA-文本框 506">
            <a:extLst>
              <a:ext uri="{FF2B5EF4-FFF2-40B4-BE49-F238E27FC236}">
                <a16:creationId xmlns:a16="http://schemas.microsoft.com/office/drawing/2014/main" id="{E84CA0C7-A46C-4FDD-9ABC-ABEBE96D70B3}"/>
              </a:ext>
            </a:extLst>
          </p:cNvPr>
          <p:cNvSpPr txBox="1">
            <a:spLocks noChangeAspect="1"/>
          </p:cNvSpPr>
          <p:nvPr>
            <p:custDataLst>
              <p:tags r:id="rId92"/>
            </p:custDataLst>
          </p:nvPr>
        </p:nvSpPr>
        <p:spPr>
          <a:xfrm>
            <a:off x="4816582" y="2541678"/>
            <a:ext cx="193236" cy="195340"/>
          </a:xfrm>
          <a:custGeom>
            <a:avLst/>
            <a:gdLst/>
            <a:ahLst/>
            <a:cxnLst/>
            <a:rect l="l" t="t" r="r" b="b"/>
            <a:pathLst>
              <a:path w="166135" h="167945">
                <a:moveTo>
                  <a:pt x="25156" y="155639"/>
                </a:moveTo>
                <a:lnTo>
                  <a:pt x="25156" y="104241"/>
                </a:lnTo>
                <a:cubicBezTo>
                  <a:pt x="19606" y="108826"/>
                  <a:pt x="14297" y="112988"/>
                  <a:pt x="9230" y="116729"/>
                </a:cubicBezTo>
                <a:lnTo>
                  <a:pt x="0" y="84153"/>
                </a:lnTo>
                <a:cubicBezTo>
                  <a:pt x="9291" y="77759"/>
                  <a:pt x="17223" y="71365"/>
                  <a:pt x="23798" y="64970"/>
                </a:cubicBezTo>
                <a:cubicBezTo>
                  <a:pt x="30374" y="58576"/>
                  <a:pt x="36135" y="51639"/>
                  <a:pt x="41082" y="44158"/>
                </a:cubicBezTo>
                <a:lnTo>
                  <a:pt x="6877" y="44158"/>
                </a:lnTo>
                <a:lnTo>
                  <a:pt x="6878" y="15202"/>
                </a:lnTo>
                <a:lnTo>
                  <a:pt x="55378" y="15202"/>
                </a:lnTo>
                <a:cubicBezTo>
                  <a:pt x="57430" y="9772"/>
                  <a:pt x="59179" y="4705"/>
                  <a:pt x="60627" y="0"/>
                </a:cubicBezTo>
                <a:lnTo>
                  <a:pt x="92479" y="1267"/>
                </a:lnTo>
                <a:cubicBezTo>
                  <a:pt x="91875" y="3438"/>
                  <a:pt x="90367" y="8084"/>
                  <a:pt x="87954" y="15202"/>
                </a:cubicBezTo>
                <a:lnTo>
                  <a:pt x="166135" y="15202"/>
                </a:lnTo>
                <a:lnTo>
                  <a:pt x="166135" y="44158"/>
                </a:lnTo>
                <a:lnTo>
                  <a:pt x="75829" y="44158"/>
                </a:lnTo>
                <a:cubicBezTo>
                  <a:pt x="72571" y="50794"/>
                  <a:pt x="68650" y="57309"/>
                  <a:pt x="64065" y="63703"/>
                </a:cubicBezTo>
                <a:lnTo>
                  <a:pt x="78181" y="63703"/>
                </a:lnTo>
                <a:lnTo>
                  <a:pt x="78181" y="49949"/>
                </a:lnTo>
                <a:lnTo>
                  <a:pt x="104785" y="50673"/>
                </a:lnTo>
                <a:lnTo>
                  <a:pt x="104784" y="63703"/>
                </a:lnTo>
                <a:lnTo>
                  <a:pt x="155277" y="63703"/>
                </a:lnTo>
                <a:lnTo>
                  <a:pt x="155277" y="131207"/>
                </a:lnTo>
                <a:cubicBezTo>
                  <a:pt x="155277" y="137842"/>
                  <a:pt x="154553" y="142759"/>
                  <a:pt x="153105" y="145956"/>
                </a:cubicBezTo>
                <a:cubicBezTo>
                  <a:pt x="151657" y="149154"/>
                  <a:pt x="149335" y="151416"/>
                  <a:pt x="146137" y="152743"/>
                </a:cubicBezTo>
                <a:cubicBezTo>
                  <a:pt x="142940" y="154070"/>
                  <a:pt x="138084" y="155096"/>
                  <a:pt x="131569" y="155819"/>
                </a:cubicBezTo>
                <a:lnTo>
                  <a:pt x="121434" y="156905"/>
                </a:lnTo>
                <a:lnTo>
                  <a:pt x="112928" y="130664"/>
                </a:lnTo>
                <a:lnTo>
                  <a:pt x="120167" y="129940"/>
                </a:lnTo>
                <a:cubicBezTo>
                  <a:pt x="122701" y="129699"/>
                  <a:pt x="124391" y="129036"/>
                  <a:pt x="125235" y="127949"/>
                </a:cubicBezTo>
                <a:cubicBezTo>
                  <a:pt x="126079" y="126863"/>
                  <a:pt x="126502" y="124813"/>
                  <a:pt x="126502" y="121796"/>
                </a:cubicBezTo>
                <a:lnTo>
                  <a:pt x="126502" y="93202"/>
                </a:lnTo>
                <a:lnTo>
                  <a:pt x="104785" y="93202"/>
                </a:lnTo>
                <a:lnTo>
                  <a:pt x="104784" y="167944"/>
                </a:lnTo>
                <a:lnTo>
                  <a:pt x="75648" y="167945"/>
                </a:lnTo>
                <a:lnTo>
                  <a:pt x="75648" y="93202"/>
                </a:lnTo>
                <a:lnTo>
                  <a:pt x="53931" y="93202"/>
                </a:lnTo>
                <a:lnTo>
                  <a:pt x="53931" y="155638"/>
                </a:lnTo>
                <a:close/>
              </a:path>
            </a:pathLst>
          </a:custGeom>
          <a:noFill/>
          <a:ln>
            <a:noFill/>
          </a:ln>
          <a:effectLst>
            <a:glow>
              <a:srgbClr val="000000"/>
            </a:glow>
          </a:effectLst>
        </p:spPr>
        <p:txBody>
          <a:bodyPr rot="0" spcFirstLastPara="0" vertOverflow="overflow" horzOverflow="overflow" vert="horz" wrap="square" lIns="51304" tIns="25652" rIns="51304" bIns="25652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786" dirty="0"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</a:endParaRPr>
          </a:p>
        </p:txBody>
      </p:sp>
      <p:sp>
        <p:nvSpPr>
          <p:cNvPr id="126" name="PA-文本框 509">
            <a:extLst>
              <a:ext uri="{FF2B5EF4-FFF2-40B4-BE49-F238E27FC236}">
                <a16:creationId xmlns:a16="http://schemas.microsoft.com/office/drawing/2014/main" id="{7712E084-85BF-48A2-8B13-372794C43A1E}"/>
              </a:ext>
            </a:extLst>
          </p:cNvPr>
          <p:cNvSpPr txBox="1">
            <a:spLocks noChangeAspect="1"/>
          </p:cNvSpPr>
          <p:nvPr>
            <p:custDataLst>
              <p:tags r:id="rId93"/>
            </p:custDataLst>
          </p:nvPr>
        </p:nvSpPr>
        <p:spPr>
          <a:xfrm>
            <a:off x="5217536" y="2541678"/>
            <a:ext cx="193236" cy="195340"/>
          </a:xfrm>
          <a:custGeom>
            <a:avLst/>
            <a:gdLst/>
            <a:ahLst/>
            <a:cxnLst/>
            <a:rect l="l" t="t" r="r" b="b"/>
            <a:pathLst>
              <a:path w="167945" h="172288">
                <a:moveTo>
                  <a:pt x="115100" y="52663"/>
                </a:moveTo>
                <a:lnTo>
                  <a:pt x="115462" y="52663"/>
                </a:lnTo>
                <a:cubicBezTo>
                  <a:pt x="129820" y="47717"/>
                  <a:pt x="140316" y="43193"/>
                  <a:pt x="146952" y="39090"/>
                </a:cubicBezTo>
                <a:lnTo>
                  <a:pt x="112386" y="42167"/>
                </a:lnTo>
                <a:cubicBezTo>
                  <a:pt x="113471" y="46631"/>
                  <a:pt x="114376" y="50130"/>
                  <a:pt x="115100" y="52663"/>
                </a:cubicBezTo>
                <a:close/>
                <a:moveTo>
                  <a:pt x="124330" y="74380"/>
                </a:moveTo>
                <a:cubicBezTo>
                  <a:pt x="126019" y="77276"/>
                  <a:pt x="127588" y="79297"/>
                  <a:pt x="129036" y="80443"/>
                </a:cubicBezTo>
                <a:cubicBezTo>
                  <a:pt x="130483" y="81589"/>
                  <a:pt x="131931" y="82162"/>
                  <a:pt x="133379" y="82162"/>
                </a:cubicBezTo>
                <a:cubicBezTo>
                  <a:pt x="136033" y="82162"/>
                  <a:pt x="139049" y="79388"/>
                  <a:pt x="142428" y="73838"/>
                </a:cubicBezTo>
                <a:cubicBezTo>
                  <a:pt x="144117" y="71062"/>
                  <a:pt x="145867" y="67504"/>
                  <a:pt x="147676" y="63160"/>
                </a:cubicBezTo>
                <a:cubicBezTo>
                  <a:pt x="139834" y="67262"/>
                  <a:pt x="131992" y="70882"/>
                  <a:pt x="124149" y="74019"/>
                </a:cubicBezTo>
                <a:close/>
                <a:moveTo>
                  <a:pt x="2896" y="166134"/>
                </a:moveTo>
                <a:lnTo>
                  <a:pt x="0" y="136998"/>
                </a:lnTo>
                <a:cubicBezTo>
                  <a:pt x="17857" y="134826"/>
                  <a:pt x="38548" y="132172"/>
                  <a:pt x="62075" y="129035"/>
                </a:cubicBezTo>
                <a:lnTo>
                  <a:pt x="62618" y="147856"/>
                </a:lnTo>
                <a:cubicBezTo>
                  <a:pt x="67564" y="144478"/>
                  <a:pt x="71093" y="140949"/>
                  <a:pt x="73204" y="137269"/>
                </a:cubicBezTo>
                <a:cubicBezTo>
                  <a:pt x="75316" y="133590"/>
                  <a:pt x="76734" y="128794"/>
                  <a:pt x="77458" y="122882"/>
                </a:cubicBezTo>
                <a:lnTo>
                  <a:pt x="66237" y="122882"/>
                </a:lnTo>
                <a:lnTo>
                  <a:pt x="66238" y="95917"/>
                </a:lnTo>
                <a:lnTo>
                  <a:pt x="105871" y="95917"/>
                </a:lnTo>
                <a:cubicBezTo>
                  <a:pt x="103820" y="93383"/>
                  <a:pt x="101829" y="90064"/>
                  <a:pt x="99898" y="85962"/>
                </a:cubicBezTo>
                <a:lnTo>
                  <a:pt x="98269" y="82524"/>
                </a:lnTo>
                <a:cubicBezTo>
                  <a:pt x="88738" y="85179"/>
                  <a:pt x="79508" y="87471"/>
                  <a:pt x="70580" y="89401"/>
                </a:cubicBezTo>
                <a:lnTo>
                  <a:pt x="61170" y="63703"/>
                </a:lnTo>
                <a:cubicBezTo>
                  <a:pt x="73114" y="61531"/>
                  <a:pt x="82585" y="59601"/>
                  <a:pt x="89583" y="57912"/>
                </a:cubicBezTo>
                <a:cubicBezTo>
                  <a:pt x="88618" y="54171"/>
                  <a:pt x="87532" y="49707"/>
                  <a:pt x="86326" y="44520"/>
                </a:cubicBezTo>
                <a:lnTo>
                  <a:pt x="68590" y="46148"/>
                </a:lnTo>
                <a:cubicBezTo>
                  <a:pt x="64729" y="53991"/>
                  <a:pt x="60235" y="62376"/>
                  <a:pt x="55107" y="71303"/>
                </a:cubicBezTo>
                <a:cubicBezTo>
                  <a:pt x="49979" y="80232"/>
                  <a:pt x="45606" y="87351"/>
                  <a:pt x="41987" y="92659"/>
                </a:cubicBezTo>
                <a:cubicBezTo>
                  <a:pt x="46089" y="92177"/>
                  <a:pt x="49919" y="91543"/>
                  <a:pt x="53478" y="90759"/>
                </a:cubicBezTo>
                <a:cubicBezTo>
                  <a:pt x="57038" y="89975"/>
                  <a:pt x="59119" y="89522"/>
                  <a:pt x="59722" y="89402"/>
                </a:cubicBezTo>
                <a:lnTo>
                  <a:pt x="59722" y="115823"/>
                </a:lnTo>
                <a:lnTo>
                  <a:pt x="40720" y="118719"/>
                </a:lnTo>
                <a:lnTo>
                  <a:pt x="28775" y="120529"/>
                </a:lnTo>
                <a:cubicBezTo>
                  <a:pt x="24190" y="121253"/>
                  <a:pt x="18580" y="122338"/>
                  <a:pt x="11945" y="123786"/>
                </a:cubicBezTo>
                <a:lnTo>
                  <a:pt x="5792" y="95916"/>
                </a:lnTo>
                <a:cubicBezTo>
                  <a:pt x="9290" y="94951"/>
                  <a:pt x="12035" y="93775"/>
                  <a:pt x="14026" y="92387"/>
                </a:cubicBezTo>
                <a:cubicBezTo>
                  <a:pt x="16017" y="91000"/>
                  <a:pt x="18038" y="88919"/>
                  <a:pt x="20089" y="86144"/>
                </a:cubicBezTo>
                <a:cubicBezTo>
                  <a:pt x="24190" y="79749"/>
                  <a:pt x="26905" y="75285"/>
                  <a:pt x="28232" y="72751"/>
                </a:cubicBezTo>
                <a:lnTo>
                  <a:pt x="19184" y="73657"/>
                </a:lnTo>
                <a:cubicBezTo>
                  <a:pt x="14116" y="74380"/>
                  <a:pt x="10437" y="74984"/>
                  <a:pt x="8144" y="75466"/>
                </a:cubicBezTo>
                <a:lnTo>
                  <a:pt x="2172" y="48682"/>
                </a:lnTo>
                <a:cubicBezTo>
                  <a:pt x="4223" y="47837"/>
                  <a:pt x="6003" y="46691"/>
                  <a:pt x="7511" y="45243"/>
                </a:cubicBezTo>
                <a:cubicBezTo>
                  <a:pt x="9019" y="43795"/>
                  <a:pt x="10799" y="41504"/>
                  <a:pt x="12850" y="38367"/>
                </a:cubicBezTo>
                <a:cubicBezTo>
                  <a:pt x="14780" y="35350"/>
                  <a:pt x="17616" y="29921"/>
                  <a:pt x="21355" y="22079"/>
                </a:cubicBezTo>
                <a:cubicBezTo>
                  <a:pt x="25096" y="14237"/>
                  <a:pt x="28232" y="6877"/>
                  <a:pt x="30766" y="0"/>
                </a:cubicBezTo>
                <a:lnTo>
                  <a:pt x="52302" y="10134"/>
                </a:lnTo>
                <a:cubicBezTo>
                  <a:pt x="49768" y="15564"/>
                  <a:pt x="46451" y="22200"/>
                  <a:pt x="42349" y="30041"/>
                </a:cubicBezTo>
                <a:cubicBezTo>
                  <a:pt x="38246" y="37884"/>
                  <a:pt x="34808" y="43976"/>
                  <a:pt x="32033" y="48320"/>
                </a:cubicBezTo>
                <a:lnTo>
                  <a:pt x="43434" y="47596"/>
                </a:lnTo>
                <a:cubicBezTo>
                  <a:pt x="47778" y="38909"/>
                  <a:pt x="50613" y="33118"/>
                  <a:pt x="51940" y="30222"/>
                </a:cubicBezTo>
                <a:lnTo>
                  <a:pt x="67323" y="38366"/>
                </a:lnTo>
                <a:lnTo>
                  <a:pt x="65694" y="21174"/>
                </a:lnTo>
                <a:lnTo>
                  <a:pt x="81982" y="19726"/>
                </a:lnTo>
                <a:lnTo>
                  <a:pt x="81258" y="14659"/>
                </a:lnTo>
                <a:lnTo>
                  <a:pt x="79629" y="3981"/>
                </a:lnTo>
                <a:lnTo>
                  <a:pt x="106595" y="3439"/>
                </a:lnTo>
                <a:lnTo>
                  <a:pt x="108223" y="17192"/>
                </a:lnTo>
                <a:lnTo>
                  <a:pt x="160525" y="12306"/>
                </a:lnTo>
                <a:lnTo>
                  <a:pt x="162878" y="37642"/>
                </a:lnTo>
                <a:lnTo>
                  <a:pt x="150933" y="38728"/>
                </a:lnTo>
                <a:lnTo>
                  <a:pt x="160344" y="55740"/>
                </a:lnTo>
                <a:cubicBezTo>
                  <a:pt x="157569" y="57549"/>
                  <a:pt x="153407" y="60023"/>
                  <a:pt x="147857" y="63160"/>
                </a:cubicBezTo>
                <a:lnTo>
                  <a:pt x="163240" y="81257"/>
                </a:lnTo>
                <a:cubicBezTo>
                  <a:pt x="162516" y="82826"/>
                  <a:pt x="161672" y="84395"/>
                  <a:pt x="160706" y="85963"/>
                </a:cubicBezTo>
                <a:cubicBezTo>
                  <a:pt x="159741" y="87531"/>
                  <a:pt x="158474" y="89401"/>
                  <a:pt x="156906" y="91573"/>
                </a:cubicBezTo>
                <a:cubicBezTo>
                  <a:pt x="156182" y="92538"/>
                  <a:pt x="155036" y="93986"/>
                  <a:pt x="153467" y="95916"/>
                </a:cubicBezTo>
                <a:lnTo>
                  <a:pt x="164688" y="95917"/>
                </a:lnTo>
                <a:lnTo>
                  <a:pt x="164687" y="122881"/>
                </a:lnTo>
                <a:lnTo>
                  <a:pt x="135189" y="122882"/>
                </a:lnTo>
                <a:lnTo>
                  <a:pt x="135189" y="137903"/>
                </a:lnTo>
                <a:cubicBezTo>
                  <a:pt x="135189" y="139954"/>
                  <a:pt x="135340" y="141492"/>
                  <a:pt x="135641" y="142517"/>
                </a:cubicBezTo>
                <a:cubicBezTo>
                  <a:pt x="135942" y="143543"/>
                  <a:pt x="136817" y="144056"/>
                  <a:pt x="138265" y="144056"/>
                </a:cubicBezTo>
                <a:lnTo>
                  <a:pt x="143333" y="144056"/>
                </a:lnTo>
                <a:cubicBezTo>
                  <a:pt x="145021" y="144056"/>
                  <a:pt x="146077" y="143694"/>
                  <a:pt x="146499" y="142970"/>
                </a:cubicBezTo>
                <a:cubicBezTo>
                  <a:pt x="146922" y="142246"/>
                  <a:pt x="147374" y="140256"/>
                  <a:pt x="147857" y="136998"/>
                </a:cubicBezTo>
                <a:cubicBezTo>
                  <a:pt x="148339" y="133619"/>
                  <a:pt x="148581" y="131146"/>
                  <a:pt x="148581" y="129578"/>
                </a:cubicBezTo>
                <a:lnTo>
                  <a:pt x="167945" y="138083"/>
                </a:lnTo>
                <a:cubicBezTo>
                  <a:pt x="167704" y="140617"/>
                  <a:pt x="167161" y="144659"/>
                  <a:pt x="166317" y="150209"/>
                </a:cubicBezTo>
                <a:cubicBezTo>
                  <a:pt x="165472" y="155397"/>
                  <a:pt x="164325" y="159318"/>
                  <a:pt x="162878" y="161973"/>
                </a:cubicBezTo>
                <a:cubicBezTo>
                  <a:pt x="161430" y="164626"/>
                  <a:pt x="159379" y="166497"/>
                  <a:pt x="156725" y="167582"/>
                </a:cubicBezTo>
                <a:cubicBezTo>
                  <a:pt x="154070" y="168668"/>
                  <a:pt x="150330" y="169211"/>
                  <a:pt x="145505" y="169211"/>
                </a:cubicBezTo>
                <a:cubicBezTo>
                  <a:pt x="144418" y="169211"/>
                  <a:pt x="142066" y="169241"/>
                  <a:pt x="138446" y="169301"/>
                </a:cubicBezTo>
                <a:cubicBezTo>
                  <a:pt x="134827" y="169362"/>
                  <a:pt x="131931" y="169331"/>
                  <a:pt x="129759" y="169212"/>
                </a:cubicBezTo>
                <a:cubicBezTo>
                  <a:pt x="124813" y="169090"/>
                  <a:pt x="120440" y="167462"/>
                  <a:pt x="116639" y="164325"/>
                </a:cubicBezTo>
                <a:cubicBezTo>
                  <a:pt x="112838" y="161188"/>
                  <a:pt x="110938" y="156302"/>
                  <a:pt x="110938" y="149666"/>
                </a:cubicBezTo>
                <a:lnTo>
                  <a:pt x="110938" y="122882"/>
                </a:lnTo>
                <a:lnTo>
                  <a:pt x="102432" y="122882"/>
                </a:lnTo>
                <a:cubicBezTo>
                  <a:pt x="101467" y="131327"/>
                  <a:pt x="100110" y="138144"/>
                  <a:pt x="98360" y="143332"/>
                </a:cubicBezTo>
                <a:cubicBezTo>
                  <a:pt x="96611" y="148520"/>
                  <a:pt x="93897" y="153286"/>
                  <a:pt x="90217" y="157629"/>
                </a:cubicBezTo>
                <a:cubicBezTo>
                  <a:pt x="86537" y="161973"/>
                  <a:pt x="81198" y="166858"/>
                  <a:pt x="74200" y="172288"/>
                </a:cubicBezTo>
                <a:lnTo>
                  <a:pt x="57912" y="158353"/>
                </a:lnTo>
                <a:lnTo>
                  <a:pt x="32214" y="161972"/>
                </a:lnTo>
                <a:close/>
              </a:path>
            </a:pathLst>
          </a:custGeom>
          <a:noFill/>
          <a:ln>
            <a:noFill/>
          </a:ln>
          <a:effectLst>
            <a:glow>
              <a:srgbClr val="000000"/>
            </a:glow>
          </a:effectLst>
        </p:spPr>
        <p:txBody>
          <a:bodyPr rot="0" spcFirstLastPara="0" vertOverflow="overflow" horzOverflow="overflow" vert="horz" wrap="square" lIns="51304" tIns="25652" rIns="51304" bIns="25652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786" dirty="0"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</a:endParaRPr>
          </a:p>
        </p:txBody>
      </p:sp>
      <p:sp>
        <p:nvSpPr>
          <p:cNvPr id="127" name="PA-文本框 512">
            <a:extLst>
              <a:ext uri="{FF2B5EF4-FFF2-40B4-BE49-F238E27FC236}">
                <a16:creationId xmlns:a16="http://schemas.microsoft.com/office/drawing/2014/main" id="{4204A6E0-7367-41BA-997B-42D33D568A8B}"/>
              </a:ext>
            </a:extLst>
          </p:cNvPr>
          <p:cNvSpPr txBox="1">
            <a:spLocks noChangeAspect="1"/>
          </p:cNvSpPr>
          <p:nvPr>
            <p:custDataLst>
              <p:tags r:id="rId94"/>
            </p:custDataLst>
          </p:nvPr>
        </p:nvSpPr>
        <p:spPr>
          <a:xfrm>
            <a:off x="5618490" y="2541678"/>
            <a:ext cx="193236" cy="195340"/>
          </a:xfrm>
          <a:custGeom>
            <a:avLst/>
            <a:gdLst/>
            <a:ahLst/>
            <a:cxnLst/>
            <a:rect l="l" t="t" r="r" b="b"/>
            <a:pathLst>
              <a:path w="167583" h="168307">
                <a:moveTo>
                  <a:pt x="115462" y="167040"/>
                </a:moveTo>
                <a:lnTo>
                  <a:pt x="115462" y="543"/>
                </a:lnTo>
                <a:lnTo>
                  <a:pt x="140799" y="1267"/>
                </a:lnTo>
                <a:lnTo>
                  <a:pt x="140798" y="21536"/>
                </a:lnTo>
                <a:lnTo>
                  <a:pt x="162878" y="21536"/>
                </a:lnTo>
                <a:lnTo>
                  <a:pt x="162878" y="50311"/>
                </a:lnTo>
                <a:lnTo>
                  <a:pt x="140799" y="50312"/>
                </a:lnTo>
                <a:lnTo>
                  <a:pt x="140799" y="66237"/>
                </a:lnTo>
                <a:lnTo>
                  <a:pt x="160163" y="66237"/>
                </a:lnTo>
                <a:lnTo>
                  <a:pt x="160163" y="93202"/>
                </a:lnTo>
                <a:lnTo>
                  <a:pt x="140799" y="93203"/>
                </a:lnTo>
                <a:lnTo>
                  <a:pt x="140799" y="108766"/>
                </a:lnTo>
                <a:lnTo>
                  <a:pt x="167583" y="108766"/>
                </a:lnTo>
                <a:lnTo>
                  <a:pt x="167583" y="137903"/>
                </a:lnTo>
                <a:lnTo>
                  <a:pt x="140799" y="137903"/>
                </a:lnTo>
                <a:lnTo>
                  <a:pt x="140799" y="167040"/>
                </a:lnTo>
                <a:close/>
                <a:moveTo>
                  <a:pt x="79810" y="167040"/>
                </a:moveTo>
                <a:lnTo>
                  <a:pt x="79811" y="137903"/>
                </a:lnTo>
                <a:lnTo>
                  <a:pt x="56465" y="137903"/>
                </a:lnTo>
                <a:lnTo>
                  <a:pt x="56465" y="108767"/>
                </a:lnTo>
                <a:lnTo>
                  <a:pt x="79810" y="108766"/>
                </a:lnTo>
                <a:lnTo>
                  <a:pt x="79810" y="93202"/>
                </a:lnTo>
                <a:lnTo>
                  <a:pt x="62075" y="93202"/>
                </a:lnTo>
                <a:lnTo>
                  <a:pt x="62075" y="66237"/>
                </a:lnTo>
                <a:lnTo>
                  <a:pt x="79810" y="66237"/>
                </a:lnTo>
                <a:lnTo>
                  <a:pt x="79810" y="50673"/>
                </a:lnTo>
                <a:lnTo>
                  <a:pt x="61713" y="50673"/>
                </a:lnTo>
                <a:lnTo>
                  <a:pt x="61713" y="21898"/>
                </a:lnTo>
                <a:lnTo>
                  <a:pt x="79810" y="21898"/>
                </a:lnTo>
                <a:lnTo>
                  <a:pt x="79811" y="543"/>
                </a:lnTo>
                <a:lnTo>
                  <a:pt x="105147" y="1267"/>
                </a:lnTo>
                <a:lnTo>
                  <a:pt x="105147" y="167040"/>
                </a:lnTo>
                <a:close/>
                <a:moveTo>
                  <a:pt x="11945" y="168307"/>
                </a:moveTo>
                <a:lnTo>
                  <a:pt x="3982" y="139532"/>
                </a:lnTo>
                <a:lnTo>
                  <a:pt x="10316" y="138627"/>
                </a:lnTo>
                <a:cubicBezTo>
                  <a:pt x="13935" y="138145"/>
                  <a:pt x="16379" y="137420"/>
                  <a:pt x="17645" y="136455"/>
                </a:cubicBezTo>
                <a:cubicBezTo>
                  <a:pt x="18912" y="135490"/>
                  <a:pt x="19546" y="133439"/>
                  <a:pt x="19546" y="130302"/>
                </a:cubicBezTo>
                <a:lnTo>
                  <a:pt x="19546" y="109309"/>
                </a:lnTo>
                <a:lnTo>
                  <a:pt x="2172" y="113472"/>
                </a:lnTo>
                <a:lnTo>
                  <a:pt x="0" y="83610"/>
                </a:lnTo>
                <a:cubicBezTo>
                  <a:pt x="3982" y="82766"/>
                  <a:pt x="8506" y="81862"/>
                  <a:pt x="13574" y="80896"/>
                </a:cubicBezTo>
                <a:cubicBezTo>
                  <a:pt x="14901" y="80534"/>
                  <a:pt x="16891" y="80111"/>
                  <a:pt x="19546" y="79629"/>
                </a:cubicBezTo>
                <a:lnTo>
                  <a:pt x="19546" y="55016"/>
                </a:lnTo>
                <a:lnTo>
                  <a:pt x="5610" y="55016"/>
                </a:lnTo>
                <a:lnTo>
                  <a:pt x="5610" y="26603"/>
                </a:lnTo>
                <a:lnTo>
                  <a:pt x="19546" y="26604"/>
                </a:lnTo>
                <a:lnTo>
                  <a:pt x="19546" y="0"/>
                </a:lnTo>
                <a:lnTo>
                  <a:pt x="46511" y="724"/>
                </a:lnTo>
                <a:lnTo>
                  <a:pt x="46511" y="26604"/>
                </a:lnTo>
                <a:lnTo>
                  <a:pt x="55560" y="26604"/>
                </a:lnTo>
                <a:lnTo>
                  <a:pt x="55560" y="55016"/>
                </a:lnTo>
                <a:lnTo>
                  <a:pt x="46511" y="55017"/>
                </a:lnTo>
                <a:lnTo>
                  <a:pt x="46511" y="73838"/>
                </a:lnTo>
                <a:lnTo>
                  <a:pt x="55922" y="71485"/>
                </a:lnTo>
                <a:lnTo>
                  <a:pt x="56103" y="88497"/>
                </a:lnTo>
                <a:lnTo>
                  <a:pt x="56103" y="100984"/>
                </a:lnTo>
                <a:cubicBezTo>
                  <a:pt x="55258" y="101105"/>
                  <a:pt x="53871" y="101407"/>
                  <a:pt x="51940" y="101889"/>
                </a:cubicBezTo>
                <a:cubicBezTo>
                  <a:pt x="51337" y="102010"/>
                  <a:pt x="50583" y="102190"/>
                  <a:pt x="49678" y="102432"/>
                </a:cubicBezTo>
                <a:cubicBezTo>
                  <a:pt x="48773" y="102674"/>
                  <a:pt x="47718" y="102915"/>
                  <a:pt x="46511" y="103156"/>
                </a:cubicBezTo>
                <a:lnTo>
                  <a:pt x="46511" y="145142"/>
                </a:lnTo>
                <a:cubicBezTo>
                  <a:pt x="46511" y="151416"/>
                  <a:pt x="45817" y="155970"/>
                  <a:pt x="44430" y="158806"/>
                </a:cubicBezTo>
                <a:cubicBezTo>
                  <a:pt x="43042" y="161641"/>
                  <a:pt x="40690" y="163602"/>
                  <a:pt x="37372" y="164687"/>
                </a:cubicBezTo>
                <a:cubicBezTo>
                  <a:pt x="34054" y="165773"/>
                  <a:pt x="28595" y="166678"/>
                  <a:pt x="20993" y="167402"/>
                </a:cubicBezTo>
                <a:close/>
              </a:path>
            </a:pathLst>
          </a:custGeom>
          <a:noFill/>
          <a:ln>
            <a:noFill/>
          </a:ln>
          <a:effectLst>
            <a:glow>
              <a:srgbClr val="000000"/>
            </a:glow>
          </a:effectLst>
        </p:spPr>
        <p:txBody>
          <a:bodyPr rot="0" spcFirstLastPara="0" vertOverflow="overflow" horzOverflow="overflow" vert="horz" wrap="square" lIns="51304" tIns="25652" rIns="51304" bIns="25652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786" dirty="0"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</a:endParaRPr>
          </a:p>
        </p:txBody>
      </p:sp>
      <p:sp>
        <p:nvSpPr>
          <p:cNvPr id="128" name="PA-文本框 515">
            <a:extLst>
              <a:ext uri="{FF2B5EF4-FFF2-40B4-BE49-F238E27FC236}">
                <a16:creationId xmlns:a16="http://schemas.microsoft.com/office/drawing/2014/main" id="{83AB3A7C-7054-47C8-8E77-EDBB3824D9C4}"/>
              </a:ext>
            </a:extLst>
          </p:cNvPr>
          <p:cNvSpPr txBox="1">
            <a:spLocks noChangeAspect="1"/>
          </p:cNvSpPr>
          <p:nvPr>
            <p:custDataLst>
              <p:tags r:id="rId95"/>
            </p:custDataLst>
          </p:nvPr>
        </p:nvSpPr>
        <p:spPr>
          <a:xfrm>
            <a:off x="6019443" y="2541678"/>
            <a:ext cx="193236" cy="195340"/>
          </a:xfrm>
          <a:custGeom>
            <a:avLst/>
            <a:gdLst/>
            <a:ahLst/>
            <a:cxnLst/>
            <a:rect l="l" t="t" r="r" b="b"/>
            <a:pathLst>
              <a:path w="171383" h="170298">
                <a:moveTo>
                  <a:pt x="29861" y="170298"/>
                </a:moveTo>
                <a:lnTo>
                  <a:pt x="5610" y="147857"/>
                </a:lnTo>
                <a:cubicBezTo>
                  <a:pt x="15745" y="141704"/>
                  <a:pt x="23587" y="136093"/>
                  <a:pt x="29137" y="131026"/>
                </a:cubicBezTo>
                <a:cubicBezTo>
                  <a:pt x="34687" y="125959"/>
                  <a:pt x="38820" y="120409"/>
                  <a:pt x="41534" y="114377"/>
                </a:cubicBezTo>
                <a:cubicBezTo>
                  <a:pt x="44249" y="108344"/>
                  <a:pt x="46088" y="100864"/>
                  <a:pt x="47054" y="91936"/>
                </a:cubicBezTo>
                <a:cubicBezTo>
                  <a:pt x="47295" y="89764"/>
                  <a:pt x="47415" y="88014"/>
                  <a:pt x="47415" y="86687"/>
                </a:cubicBezTo>
                <a:lnTo>
                  <a:pt x="34567" y="86688"/>
                </a:lnTo>
                <a:lnTo>
                  <a:pt x="34566" y="73476"/>
                </a:lnTo>
                <a:cubicBezTo>
                  <a:pt x="30344" y="77457"/>
                  <a:pt x="24311" y="82887"/>
                  <a:pt x="16469" y="89764"/>
                </a:cubicBezTo>
                <a:lnTo>
                  <a:pt x="0" y="64609"/>
                </a:lnTo>
                <a:cubicBezTo>
                  <a:pt x="12306" y="54594"/>
                  <a:pt x="22441" y="44490"/>
                  <a:pt x="30404" y="34295"/>
                </a:cubicBezTo>
                <a:cubicBezTo>
                  <a:pt x="38367" y="24100"/>
                  <a:pt x="44822" y="12669"/>
                  <a:pt x="49769" y="0"/>
                </a:cubicBezTo>
                <a:lnTo>
                  <a:pt x="77639" y="7421"/>
                </a:lnTo>
                <a:cubicBezTo>
                  <a:pt x="73537" y="18158"/>
                  <a:pt x="69253" y="27539"/>
                  <a:pt x="64789" y="35562"/>
                </a:cubicBezTo>
                <a:cubicBezTo>
                  <a:pt x="60325" y="43585"/>
                  <a:pt x="55016" y="51216"/>
                  <a:pt x="48863" y="58455"/>
                </a:cubicBezTo>
                <a:lnTo>
                  <a:pt x="124149" y="58455"/>
                </a:lnTo>
                <a:cubicBezTo>
                  <a:pt x="118117" y="50975"/>
                  <a:pt x="112777" y="43132"/>
                  <a:pt x="108133" y="34929"/>
                </a:cubicBezTo>
                <a:cubicBezTo>
                  <a:pt x="103487" y="26724"/>
                  <a:pt x="99235" y="17675"/>
                  <a:pt x="95374" y="7782"/>
                </a:cubicBezTo>
                <a:lnTo>
                  <a:pt x="122520" y="1"/>
                </a:lnTo>
                <a:cubicBezTo>
                  <a:pt x="127105" y="12307"/>
                  <a:pt x="133077" y="23044"/>
                  <a:pt x="140437" y="32214"/>
                </a:cubicBezTo>
                <a:cubicBezTo>
                  <a:pt x="147796" y="41383"/>
                  <a:pt x="158112" y="51397"/>
                  <a:pt x="171383" y="62255"/>
                </a:cubicBezTo>
                <a:lnTo>
                  <a:pt x="155096" y="90126"/>
                </a:lnTo>
                <a:cubicBezTo>
                  <a:pt x="152080" y="87472"/>
                  <a:pt x="147797" y="83490"/>
                  <a:pt x="142246" y="78181"/>
                </a:cubicBezTo>
                <a:cubicBezTo>
                  <a:pt x="140678" y="105086"/>
                  <a:pt x="139291" y="125416"/>
                  <a:pt x="138084" y="139170"/>
                </a:cubicBezTo>
                <a:cubicBezTo>
                  <a:pt x="137601" y="145565"/>
                  <a:pt x="136154" y="150572"/>
                  <a:pt x="133741" y="154191"/>
                </a:cubicBezTo>
                <a:cubicBezTo>
                  <a:pt x="131328" y="157810"/>
                  <a:pt x="127829" y="160495"/>
                  <a:pt x="123244" y="162245"/>
                </a:cubicBezTo>
                <a:cubicBezTo>
                  <a:pt x="118660" y="163994"/>
                  <a:pt x="112446" y="165290"/>
                  <a:pt x="104603" y="166135"/>
                </a:cubicBezTo>
                <a:lnTo>
                  <a:pt x="89945" y="167764"/>
                </a:lnTo>
                <a:lnTo>
                  <a:pt x="81076" y="137903"/>
                </a:lnTo>
                <a:lnTo>
                  <a:pt x="93021" y="137179"/>
                </a:lnTo>
                <a:cubicBezTo>
                  <a:pt x="97244" y="136817"/>
                  <a:pt x="100441" y="136275"/>
                  <a:pt x="102613" y="135550"/>
                </a:cubicBezTo>
                <a:cubicBezTo>
                  <a:pt x="104784" y="134827"/>
                  <a:pt x="106383" y="133560"/>
                  <a:pt x="107409" y="131750"/>
                </a:cubicBezTo>
                <a:cubicBezTo>
                  <a:pt x="108434" y="129940"/>
                  <a:pt x="109188" y="127226"/>
                  <a:pt x="109671" y="123606"/>
                </a:cubicBezTo>
                <a:cubicBezTo>
                  <a:pt x="110516" y="111904"/>
                  <a:pt x="111239" y="99597"/>
                  <a:pt x="111843" y="86688"/>
                </a:cubicBezTo>
                <a:lnTo>
                  <a:pt x="76734" y="86688"/>
                </a:lnTo>
                <a:cubicBezTo>
                  <a:pt x="76734" y="88135"/>
                  <a:pt x="76613" y="90066"/>
                  <a:pt x="76371" y="92478"/>
                </a:cubicBezTo>
                <a:cubicBezTo>
                  <a:pt x="75407" y="104544"/>
                  <a:pt x="73446" y="114769"/>
                  <a:pt x="70490" y="123154"/>
                </a:cubicBezTo>
                <a:cubicBezTo>
                  <a:pt x="67534" y="131539"/>
                  <a:pt x="62889" y="139382"/>
                  <a:pt x="56555" y="146680"/>
                </a:cubicBezTo>
                <a:cubicBezTo>
                  <a:pt x="50221" y="153980"/>
                  <a:pt x="41323" y="161852"/>
                  <a:pt x="29861" y="170298"/>
                </a:cubicBezTo>
                <a:close/>
              </a:path>
            </a:pathLst>
          </a:custGeom>
          <a:noFill/>
          <a:ln>
            <a:noFill/>
          </a:ln>
          <a:effectLst>
            <a:glow>
              <a:srgbClr val="000000"/>
            </a:glow>
          </a:effectLst>
        </p:spPr>
        <p:txBody>
          <a:bodyPr rot="0" spcFirstLastPara="0" vertOverflow="overflow" horzOverflow="overflow" vert="horz" wrap="square" lIns="51304" tIns="25652" rIns="51304" bIns="25652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786" dirty="0"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</a:endParaRPr>
          </a:p>
        </p:txBody>
      </p:sp>
      <p:sp>
        <p:nvSpPr>
          <p:cNvPr id="129" name="PA-文本框 518">
            <a:extLst>
              <a:ext uri="{FF2B5EF4-FFF2-40B4-BE49-F238E27FC236}">
                <a16:creationId xmlns:a16="http://schemas.microsoft.com/office/drawing/2014/main" id="{6997F0A6-17F8-4718-8776-6A4DF81681FE}"/>
              </a:ext>
            </a:extLst>
          </p:cNvPr>
          <p:cNvSpPr txBox="1">
            <a:spLocks noChangeAspect="1"/>
          </p:cNvSpPr>
          <p:nvPr>
            <p:custDataLst>
              <p:tags r:id="rId96"/>
            </p:custDataLst>
          </p:nvPr>
        </p:nvSpPr>
        <p:spPr>
          <a:xfrm>
            <a:off x="6420396" y="2541678"/>
            <a:ext cx="193236" cy="195340"/>
          </a:xfrm>
          <a:custGeom>
            <a:avLst/>
            <a:gdLst/>
            <a:ahLst/>
            <a:cxnLst/>
            <a:rect l="l" t="t" r="r" b="b"/>
            <a:pathLst>
              <a:path w="166135" h="167945">
                <a:moveTo>
                  <a:pt x="25156" y="155639"/>
                </a:moveTo>
                <a:lnTo>
                  <a:pt x="25155" y="104242"/>
                </a:lnTo>
                <a:cubicBezTo>
                  <a:pt x="19606" y="108827"/>
                  <a:pt x="14297" y="112989"/>
                  <a:pt x="9230" y="116729"/>
                </a:cubicBezTo>
                <a:lnTo>
                  <a:pt x="0" y="84153"/>
                </a:lnTo>
                <a:cubicBezTo>
                  <a:pt x="9290" y="77759"/>
                  <a:pt x="17223" y="71364"/>
                  <a:pt x="23798" y="64970"/>
                </a:cubicBezTo>
                <a:cubicBezTo>
                  <a:pt x="30374" y="58576"/>
                  <a:pt x="36135" y="51639"/>
                  <a:pt x="41082" y="44158"/>
                </a:cubicBezTo>
                <a:lnTo>
                  <a:pt x="6877" y="44158"/>
                </a:lnTo>
                <a:lnTo>
                  <a:pt x="6877" y="15202"/>
                </a:lnTo>
                <a:lnTo>
                  <a:pt x="55379" y="15202"/>
                </a:lnTo>
                <a:cubicBezTo>
                  <a:pt x="57429" y="9773"/>
                  <a:pt x="59179" y="4705"/>
                  <a:pt x="60627" y="0"/>
                </a:cubicBezTo>
                <a:lnTo>
                  <a:pt x="92479" y="1267"/>
                </a:lnTo>
                <a:cubicBezTo>
                  <a:pt x="91875" y="3439"/>
                  <a:pt x="90367" y="8084"/>
                  <a:pt x="87954" y="15202"/>
                </a:cubicBezTo>
                <a:lnTo>
                  <a:pt x="166135" y="15202"/>
                </a:lnTo>
                <a:lnTo>
                  <a:pt x="166135" y="44158"/>
                </a:lnTo>
                <a:lnTo>
                  <a:pt x="75828" y="44158"/>
                </a:lnTo>
                <a:cubicBezTo>
                  <a:pt x="72571" y="50794"/>
                  <a:pt x="68650" y="57309"/>
                  <a:pt x="64065" y="63703"/>
                </a:cubicBezTo>
                <a:lnTo>
                  <a:pt x="78181" y="63703"/>
                </a:lnTo>
                <a:lnTo>
                  <a:pt x="78182" y="49949"/>
                </a:lnTo>
                <a:lnTo>
                  <a:pt x="104785" y="50673"/>
                </a:lnTo>
                <a:lnTo>
                  <a:pt x="104784" y="63703"/>
                </a:lnTo>
                <a:lnTo>
                  <a:pt x="155277" y="63704"/>
                </a:lnTo>
                <a:lnTo>
                  <a:pt x="155277" y="131207"/>
                </a:lnTo>
                <a:cubicBezTo>
                  <a:pt x="155277" y="137843"/>
                  <a:pt x="154553" y="142759"/>
                  <a:pt x="153105" y="145957"/>
                </a:cubicBezTo>
                <a:cubicBezTo>
                  <a:pt x="151657" y="149153"/>
                  <a:pt x="149335" y="151416"/>
                  <a:pt x="146138" y="152743"/>
                </a:cubicBezTo>
                <a:cubicBezTo>
                  <a:pt x="142940" y="154070"/>
                  <a:pt x="138085" y="155096"/>
                  <a:pt x="131569" y="155820"/>
                </a:cubicBezTo>
                <a:lnTo>
                  <a:pt x="121434" y="156905"/>
                </a:lnTo>
                <a:lnTo>
                  <a:pt x="112929" y="130664"/>
                </a:lnTo>
                <a:lnTo>
                  <a:pt x="120167" y="129940"/>
                </a:lnTo>
                <a:cubicBezTo>
                  <a:pt x="122701" y="129699"/>
                  <a:pt x="124391" y="129036"/>
                  <a:pt x="125235" y="127950"/>
                </a:cubicBezTo>
                <a:cubicBezTo>
                  <a:pt x="126080" y="126864"/>
                  <a:pt x="126502" y="124813"/>
                  <a:pt x="126502" y="121796"/>
                </a:cubicBezTo>
                <a:lnTo>
                  <a:pt x="126502" y="93202"/>
                </a:lnTo>
                <a:lnTo>
                  <a:pt x="104785" y="93202"/>
                </a:lnTo>
                <a:lnTo>
                  <a:pt x="104785" y="167945"/>
                </a:lnTo>
                <a:lnTo>
                  <a:pt x="75648" y="167945"/>
                </a:lnTo>
                <a:lnTo>
                  <a:pt x="75648" y="93202"/>
                </a:lnTo>
                <a:lnTo>
                  <a:pt x="53931" y="93202"/>
                </a:lnTo>
                <a:lnTo>
                  <a:pt x="53931" y="155638"/>
                </a:lnTo>
                <a:close/>
              </a:path>
            </a:pathLst>
          </a:custGeom>
          <a:noFill/>
          <a:ln>
            <a:noFill/>
          </a:ln>
          <a:effectLst>
            <a:glow>
              <a:srgbClr val="000000"/>
            </a:glow>
          </a:effectLst>
        </p:spPr>
        <p:txBody>
          <a:bodyPr rot="0" spcFirstLastPara="0" vertOverflow="overflow" horzOverflow="overflow" vert="horz" wrap="square" lIns="51304" tIns="25652" rIns="51304" bIns="25652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786" dirty="0"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</a:endParaRPr>
          </a:p>
        </p:txBody>
      </p:sp>
      <p:sp>
        <p:nvSpPr>
          <p:cNvPr id="130" name="PA-文本框 521">
            <a:extLst>
              <a:ext uri="{FF2B5EF4-FFF2-40B4-BE49-F238E27FC236}">
                <a16:creationId xmlns:a16="http://schemas.microsoft.com/office/drawing/2014/main" id="{46455789-678F-416D-81D3-2C01E50D4D88}"/>
              </a:ext>
            </a:extLst>
          </p:cNvPr>
          <p:cNvSpPr txBox="1">
            <a:spLocks noChangeAspect="1"/>
          </p:cNvSpPr>
          <p:nvPr>
            <p:custDataLst>
              <p:tags r:id="rId97"/>
            </p:custDataLst>
          </p:nvPr>
        </p:nvSpPr>
        <p:spPr>
          <a:xfrm>
            <a:off x="6821349" y="2541678"/>
            <a:ext cx="193236" cy="195340"/>
          </a:xfrm>
          <a:custGeom>
            <a:avLst/>
            <a:gdLst/>
            <a:ahLst/>
            <a:cxnLst/>
            <a:rect l="l" t="t" r="r" b="b"/>
            <a:pathLst>
              <a:path w="167944" h="172288">
                <a:moveTo>
                  <a:pt x="115100" y="52664"/>
                </a:moveTo>
                <a:lnTo>
                  <a:pt x="115461" y="52663"/>
                </a:lnTo>
                <a:cubicBezTo>
                  <a:pt x="129819" y="47717"/>
                  <a:pt x="140316" y="43192"/>
                  <a:pt x="146951" y="39090"/>
                </a:cubicBezTo>
                <a:lnTo>
                  <a:pt x="112385" y="42167"/>
                </a:lnTo>
                <a:cubicBezTo>
                  <a:pt x="113471" y="46631"/>
                  <a:pt x="114376" y="50130"/>
                  <a:pt x="115100" y="52664"/>
                </a:cubicBezTo>
                <a:close/>
                <a:moveTo>
                  <a:pt x="129035" y="80443"/>
                </a:moveTo>
                <a:cubicBezTo>
                  <a:pt x="130483" y="81589"/>
                  <a:pt x="131930" y="82162"/>
                  <a:pt x="133379" y="82162"/>
                </a:cubicBezTo>
                <a:cubicBezTo>
                  <a:pt x="136033" y="82162"/>
                  <a:pt x="139049" y="79387"/>
                  <a:pt x="142427" y="73838"/>
                </a:cubicBezTo>
                <a:cubicBezTo>
                  <a:pt x="144116" y="71062"/>
                  <a:pt x="145866" y="67503"/>
                  <a:pt x="147675" y="63160"/>
                </a:cubicBezTo>
                <a:cubicBezTo>
                  <a:pt x="139833" y="67262"/>
                  <a:pt x="131991" y="70882"/>
                  <a:pt x="124149" y="74018"/>
                </a:cubicBezTo>
                <a:lnTo>
                  <a:pt x="124329" y="74380"/>
                </a:lnTo>
                <a:cubicBezTo>
                  <a:pt x="126019" y="77276"/>
                  <a:pt x="127587" y="79297"/>
                  <a:pt x="129035" y="80443"/>
                </a:cubicBezTo>
                <a:close/>
                <a:moveTo>
                  <a:pt x="2895" y="166135"/>
                </a:moveTo>
                <a:lnTo>
                  <a:pt x="0" y="136998"/>
                </a:lnTo>
                <a:cubicBezTo>
                  <a:pt x="17856" y="134826"/>
                  <a:pt x="38547" y="132172"/>
                  <a:pt x="62074" y="129035"/>
                </a:cubicBezTo>
                <a:lnTo>
                  <a:pt x="62617" y="147856"/>
                </a:lnTo>
                <a:cubicBezTo>
                  <a:pt x="67564" y="144478"/>
                  <a:pt x="71093" y="140949"/>
                  <a:pt x="73204" y="137269"/>
                </a:cubicBezTo>
                <a:cubicBezTo>
                  <a:pt x="75315" y="133589"/>
                  <a:pt x="76733" y="128793"/>
                  <a:pt x="77457" y="122882"/>
                </a:cubicBezTo>
                <a:lnTo>
                  <a:pt x="66236" y="122882"/>
                </a:lnTo>
                <a:lnTo>
                  <a:pt x="66237" y="95917"/>
                </a:lnTo>
                <a:lnTo>
                  <a:pt x="105870" y="95917"/>
                </a:lnTo>
                <a:cubicBezTo>
                  <a:pt x="103819" y="93383"/>
                  <a:pt x="101828" y="90065"/>
                  <a:pt x="99898" y="85963"/>
                </a:cubicBezTo>
                <a:lnTo>
                  <a:pt x="98269" y="82524"/>
                </a:lnTo>
                <a:cubicBezTo>
                  <a:pt x="88737" y="85178"/>
                  <a:pt x="79508" y="87471"/>
                  <a:pt x="70580" y="89401"/>
                </a:cubicBezTo>
                <a:lnTo>
                  <a:pt x="61169" y="63703"/>
                </a:lnTo>
                <a:cubicBezTo>
                  <a:pt x="73113" y="61531"/>
                  <a:pt x="82584" y="59601"/>
                  <a:pt x="89582" y="57912"/>
                </a:cubicBezTo>
                <a:cubicBezTo>
                  <a:pt x="88617" y="54171"/>
                  <a:pt x="87531" y="49708"/>
                  <a:pt x="86325" y="44520"/>
                </a:cubicBezTo>
                <a:lnTo>
                  <a:pt x="68589" y="46148"/>
                </a:lnTo>
                <a:cubicBezTo>
                  <a:pt x="64729" y="53991"/>
                  <a:pt x="60234" y="62376"/>
                  <a:pt x="55106" y="71304"/>
                </a:cubicBezTo>
                <a:cubicBezTo>
                  <a:pt x="49979" y="80232"/>
                  <a:pt x="45606" y="87351"/>
                  <a:pt x="41986" y="92658"/>
                </a:cubicBezTo>
                <a:cubicBezTo>
                  <a:pt x="46088" y="92176"/>
                  <a:pt x="49919" y="91543"/>
                  <a:pt x="53478" y="90759"/>
                </a:cubicBezTo>
                <a:cubicBezTo>
                  <a:pt x="57036" y="89974"/>
                  <a:pt x="59118" y="89522"/>
                  <a:pt x="59721" y="89401"/>
                </a:cubicBezTo>
                <a:lnTo>
                  <a:pt x="59721" y="115824"/>
                </a:lnTo>
                <a:lnTo>
                  <a:pt x="40719" y="118719"/>
                </a:lnTo>
                <a:lnTo>
                  <a:pt x="28775" y="120529"/>
                </a:lnTo>
                <a:cubicBezTo>
                  <a:pt x="24190" y="121253"/>
                  <a:pt x="18580" y="122339"/>
                  <a:pt x="11944" y="123787"/>
                </a:cubicBezTo>
                <a:lnTo>
                  <a:pt x="5791" y="95917"/>
                </a:lnTo>
                <a:cubicBezTo>
                  <a:pt x="9289" y="94951"/>
                  <a:pt x="12034" y="93775"/>
                  <a:pt x="14025" y="92388"/>
                </a:cubicBezTo>
                <a:cubicBezTo>
                  <a:pt x="16016" y="91000"/>
                  <a:pt x="18037" y="88919"/>
                  <a:pt x="20087" y="86143"/>
                </a:cubicBezTo>
                <a:cubicBezTo>
                  <a:pt x="24190" y="79749"/>
                  <a:pt x="26904" y="75285"/>
                  <a:pt x="28232" y="72752"/>
                </a:cubicBezTo>
                <a:lnTo>
                  <a:pt x="19183" y="73657"/>
                </a:lnTo>
                <a:cubicBezTo>
                  <a:pt x="14115" y="74380"/>
                  <a:pt x="10436" y="74984"/>
                  <a:pt x="8144" y="75466"/>
                </a:cubicBezTo>
                <a:lnTo>
                  <a:pt x="2171" y="48682"/>
                </a:lnTo>
                <a:cubicBezTo>
                  <a:pt x="4223" y="47837"/>
                  <a:pt x="6002" y="46691"/>
                  <a:pt x="7510" y="45244"/>
                </a:cubicBezTo>
                <a:cubicBezTo>
                  <a:pt x="9018" y="43796"/>
                  <a:pt x="10798" y="41503"/>
                  <a:pt x="12849" y="38367"/>
                </a:cubicBezTo>
                <a:cubicBezTo>
                  <a:pt x="14779" y="35350"/>
                  <a:pt x="17615" y="29921"/>
                  <a:pt x="21355" y="22079"/>
                </a:cubicBezTo>
                <a:cubicBezTo>
                  <a:pt x="25095" y="14236"/>
                  <a:pt x="28232" y="6877"/>
                  <a:pt x="30765" y="0"/>
                </a:cubicBezTo>
                <a:lnTo>
                  <a:pt x="52302" y="10134"/>
                </a:lnTo>
                <a:cubicBezTo>
                  <a:pt x="49768" y="15563"/>
                  <a:pt x="46450" y="22199"/>
                  <a:pt x="42348" y="30042"/>
                </a:cubicBezTo>
                <a:cubicBezTo>
                  <a:pt x="38246" y="37884"/>
                  <a:pt x="34807" y="43977"/>
                  <a:pt x="32033" y="48320"/>
                </a:cubicBezTo>
                <a:lnTo>
                  <a:pt x="43433" y="47596"/>
                </a:lnTo>
                <a:cubicBezTo>
                  <a:pt x="47777" y="38909"/>
                  <a:pt x="50612" y="33118"/>
                  <a:pt x="51939" y="30222"/>
                </a:cubicBezTo>
                <a:lnTo>
                  <a:pt x="67322" y="38366"/>
                </a:lnTo>
                <a:lnTo>
                  <a:pt x="65693" y="21174"/>
                </a:lnTo>
                <a:lnTo>
                  <a:pt x="81981" y="19726"/>
                </a:lnTo>
                <a:lnTo>
                  <a:pt x="81258" y="14659"/>
                </a:lnTo>
                <a:lnTo>
                  <a:pt x="79629" y="3981"/>
                </a:lnTo>
                <a:lnTo>
                  <a:pt x="106594" y="3438"/>
                </a:lnTo>
                <a:lnTo>
                  <a:pt x="108222" y="17192"/>
                </a:lnTo>
                <a:lnTo>
                  <a:pt x="160524" y="12306"/>
                </a:lnTo>
                <a:lnTo>
                  <a:pt x="162877" y="37642"/>
                </a:lnTo>
                <a:lnTo>
                  <a:pt x="150932" y="38728"/>
                </a:lnTo>
                <a:lnTo>
                  <a:pt x="160344" y="55740"/>
                </a:lnTo>
                <a:cubicBezTo>
                  <a:pt x="157568" y="57550"/>
                  <a:pt x="153406" y="60023"/>
                  <a:pt x="147857" y="63160"/>
                </a:cubicBezTo>
                <a:lnTo>
                  <a:pt x="163239" y="81258"/>
                </a:lnTo>
                <a:cubicBezTo>
                  <a:pt x="162515" y="82826"/>
                  <a:pt x="161670" y="84394"/>
                  <a:pt x="160705" y="85963"/>
                </a:cubicBezTo>
                <a:cubicBezTo>
                  <a:pt x="159740" y="87531"/>
                  <a:pt x="158473" y="89401"/>
                  <a:pt x="156905" y="91573"/>
                </a:cubicBezTo>
                <a:cubicBezTo>
                  <a:pt x="156181" y="92538"/>
                  <a:pt x="155034" y="93986"/>
                  <a:pt x="153466" y="95916"/>
                </a:cubicBezTo>
                <a:lnTo>
                  <a:pt x="164687" y="95916"/>
                </a:lnTo>
                <a:lnTo>
                  <a:pt x="164687" y="122882"/>
                </a:lnTo>
                <a:lnTo>
                  <a:pt x="135188" y="122881"/>
                </a:lnTo>
                <a:lnTo>
                  <a:pt x="135188" y="137902"/>
                </a:lnTo>
                <a:cubicBezTo>
                  <a:pt x="135188" y="139953"/>
                  <a:pt x="135338" y="141492"/>
                  <a:pt x="135641" y="142518"/>
                </a:cubicBezTo>
                <a:cubicBezTo>
                  <a:pt x="135942" y="143543"/>
                  <a:pt x="136817" y="144056"/>
                  <a:pt x="138264" y="144055"/>
                </a:cubicBezTo>
                <a:lnTo>
                  <a:pt x="143332" y="144056"/>
                </a:lnTo>
                <a:cubicBezTo>
                  <a:pt x="145021" y="144055"/>
                  <a:pt x="146076" y="143694"/>
                  <a:pt x="146499" y="142970"/>
                </a:cubicBezTo>
                <a:cubicBezTo>
                  <a:pt x="146921" y="142246"/>
                  <a:pt x="147373" y="140255"/>
                  <a:pt x="147856" y="136998"/>
                </a:cubicBezTo>
                <a:cubicBezTo>
                  <a:pt x="148339" y="133620"/>
                  <a:pt x="148580" y="131146"/>
                  <a:pt x="148580" y="129578"/>
                </a:cubicBezTo>
                <a:lnTo>
                  <a:pt x="167944" y="138084"/>
                </a:lnTo>
                <a:cubicBezTo>
                  <a:pt x="167703" y="140617"/>
                  <a:pt x="167161" y="144659"/>
                  <a:pt x="166316" y="150209"/>
                </a:cubicBezTo>
                <a:cubicBezTo>
                  <a:pt x="165471" y="155397"/>
                  <a:pt x="164325" y="159318"/>
                  <a:pt x="162877" y="161973"/>
                </a:cubicBezTo>
                <a:cubicBezTo>
                  <a:pt x="161429" y="164627"/>
                  <a:pt x="159378" y="166497"/>
                  <a:pt x="156724" y="167583"/>
                </a:cubicBezTo>
                <a:cubicBezTo>
                  <a:pt x="154070" y="168668"/>
                  <a:pt x="150329" y="169211"/>
                  <a:pt x="145504" y="169211"/>
                </a:cubicBezTo>
                <a:cubicBezTo>
                  <a:pt x="144417" y="169211"/>
                  <a:pt x="142065" y="169241"/>
                  <a:pt x="138446" y="169302"/>
                </a:cubicBezTo>
                <a:cubicBezTo>
                  <a:pt x="134826" y="169362"/>
                  <a:pt x="131931" y="169332"/>
                  <a:pt x="129759" y="169211"/>
                </a:cubicBezTo>
                <a:cubicBezTo>
                  <a:pt x="124812" y="169090"/>
                  <a:pt x="120439" y="167462"/>
                  <a:pt x="116638" y="164325"/>
                </a:cubicBezTo>
                <a:cubicBezTo>
                  <a:pt x="112838" y="161188"/>
                  <a:pt x="110938" y="156302"/>
                  <a:pt x="110938" y="149666"/>
                </a:cubicBezTo>
                <a:lnTo>
                  <a:pt x="110938" y="122882"/>
                </a:lnTo>
                <a:lnTo>
                  <a:pt x="102432" y="122882"/>
                </a:lnTo>
                <a:cubicBezTo>
                  <a:pt x="101466" y="131327"/>
                  <a:pt x="100109" y="138144"/>
                  <a:pt x="98359" y="143332"/>
                </a:cubicBezTo>
                <a:cubicBezTo>
                  <a:pt x="96610" y="148520"/>
                  <a:pt x="93896" y="153286"/>
                  <a:pt x="90216" y="157629"/>
                </a:cubicBezTo>
                <a:cubicBezTo>
                  <a:pt x="86535" y="161972"/>
                  <a:pt x="81197" y="166858"/>
                  <a:pt x="74200" y="172288"/>
                </a:cubicBezTo>
                <a:lnTo>
                  <a:pt x="57911" y="158353"/>
                </a:lnTo>
                <a:lnTo>
                  <a:pt x="32213" y="161973"/>
                </a:lnTo>
                <a:close/>
              </a:path>
            </a:pathLst>
          </a:custGeom>
          <a:noFill/>
          <a:ln>
            <a:noFill/>
          </a:ln>
          <a:effectLst>
            <a:glow>
              <a:srgbClr val="000000"/>
            </a:glow>
          </a:effectLst>
        </p:spPr>
        <p:txBody>
          <a:bodyPr rot="0" spcFirstLastPara="0" vertOverflow="overflow" horzOverflow="overflow" vert="horz" wrap="square" lIns="51304" tIns="25652" rIns="51304" bIns="25652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786" dirty="0"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</a:endParaRPr>
          </a:p>
        </p:txBody>
      </p:sp>
      <p:sp>
        <p:nvSpPr>
          <p:cNvPr id="131" name="PA-文本框 524">
            <a:extLst>
              <a:ext uri="{FF2B5EF4-FFF2-40B4-BE49-F238E27FC236}">
                <a16:creationId xmlns:a16="http://schemas.microsoft.com/office/drawing/2014/main" id="{D24396AC-E193-464E-8820-D99DE9508994}"/>
              </a:ext>
            </a:extLst>
          </p:cNvPr>
          <p:cNvSpPr txBox="1">
            <a:spLocks noChangeAspect="1"/>
          </p:cNvSpPr>
          <p:nvPr>
            <p:custDataLst>
              <p:tags r:id="rId98"/>
            </p:custDataLst>
          </p:nvPr>
        </p:nvSpPr>
        <p:spPr>
          <a:xfrm>
            <a:off x="7222303" y="2541678"/>
            <a:ext cx="193236" cy="195340"/>
          </a:xfrm>
          <a:custGeom>
            <a:avLst/>
            <a:gdLst/>
            <a:ahLst/>
            <a:cxnLst/>
            <a:rect l="l" t="t" r="r" b="b"/>
            <a:pathLst>
              <a:path w="167584" h="168307">
                <a:moveTo>
                  <a:pt x="115462" y="167040"/>
                </a:moveTo>
                <a:lnTo>
                  <a:pt x="115463" y="544"/>
                </a:lnTo>
                <a:lnTo>
                  <a:pt x="140799" y="1267"/>
                </a:lnTo>
                <a:lnTo>
                  <a:pt x="140799" y="21537"/>
                </a:lnTo>
                <a:lnTo>
                  <a:pt x="162879" y="21537"/>
                </a:lnTo>
                <a:lnTo>
                  <a:pt x="162878" y="50312"/>
                </a:lnTo>
                <a:lnTo>
                  <a:pt x="140799" y="50311"/>
                </a:lnTo>
                <a:lnTo>
                  <a:pt x="140799" y="66237"/>
                </a:lnTo>
                <a:lnTo>
                  <a:pt x="160163" y="66237"/>
                </a:lnTo>
                <a:lnTo>
                  <a:pt x="160163" y="93203"/>
                </a:lnTo>
                <a:lnTo>
                  <a:pt x="140799" y="93203"/>
                </a:lnTo>
                <a:lnTo>
                  <a:pt x="140799" y="108766"/>
                </a:lnTo>
                <a:lnTo>
                  <a:pt x="167584" y="108767"/>
                </a:lnTo>
                <a:lnTo>
                  <a:pt x="167583" y="137904"/>
                </a:lnTo>
                <a:lnTo>
                  <a:pt x="140799" y="137904"/>
                </a:lnTo>
                <a:lnTo>
                  <a:pt x="140800" y="167041"/>
                </a:lnTo>
                <a:close/>
                <a:moveTo>
                  <a:pt x="79811" y="167041"/>
                </a:moveTo>
                <a:lnTo>
                  <a:pt x="79810" y="137903"/>
                </a:lnTo>
                <a:lnTo>
                  <a:pt x="56465" y="137903"/>
                </a:lnTo>
                <a:lnTo>
                  <a:pt x="56465" y="108767"/>
                </a:lnTo>
                <a:lnTo>
                  <a:pt x="79811" y="108767"/>
                </a:lnTo>
                <a:lnTo>
                  <a:pt x="79810" y="93203"/>
                </a:lnTo>
                <a:lnTo>
                  <a:pt x="62075" y="93203"/>
                </a:lnTo>
                <a:lnTo>
                  <a:pt x="62075" y="66237"/>
                </a:lnTo>
                <a:lnTo>
                  <a:pt x="79811" y="66238"/>
                </a:lnTo>
                <a:lnTo>
                  <a:pt x="79810" y="50674"/>
                </a:lnTo>
                <a:lnTo>
                  <a:pt x="61713" y="50673"/>
                </a:lnTo>
                <a:lnTo>
                  <a:pt x="61713" y="21899"/>
                </a:lnTo>
                <a:lnTo>
                  <a:pt x="79811" y="21898"/>
                </a:lnTo>
                <a:lnTo>
                  <a:pt x="79810" y="543"/>
                </a:lnTo>
                <a:lnTo>
                  <a:pt x="105147" y="1267"/>
                </a:lnTo>
                <a:lnTo>
                  <a:pt x="105147" y="167041"/>
                </a:lnTo>
                <a:close/>
                <a:moveTo>
                  <a:pt x="11945" y="168307"/>
                </a:moveTo>
                <a:lnTo>
                  <a:pt x="3982" y="139532"/>
                </a:lnTo>
                <a:lnTo>
                  <a:pt x="10317" y="138628"/>
                </a:lnTo>
                <a:cubicBezTo>
                  <a:pt x="13935" y="138145"/>
                  <a:pt x="16379" y="137421"/>
                  <a:pt x="17645" y="136456"/>
                </a:cubicBezTo>
                <a:cubicBezTo>
                  <a:pt x="18912" y="135491"/>
                  <a:pt x="19546" y="133439"/>
                  <a:pt x="19546" y="130303"/>
                </a:cubicBezTo>
                <a:lnTo>
                  <a:pt x="19546" y="109310"/>
                </a:lnTo>
                <a:lnTo>
                  <a:pt x="2172" y="113472"/>
                </a:lnTo>
                <a:lnTo>
                  <a:pt x="0" y="83611"/>
                </a:lnTo>
                <a:cubicBezTo>
                  <a:pt x="3982" y="82767"/>
                  <a:pt x="8506" y="81861"/>
                  <a:pt x="13574" y="80897"/>
                </a:cubicBezTo>
                <a:cubicBezTo>
                  <a:pt x="14901" y="80534"/>
                  <a:pt x="16892" y="80112"/>
                  <a:pt x="19545" y="79630"/>
                </a:cubicBezTo>
                <a:lnTo>
                  <a:pt x="19546" y="55017"/>
                </a:lnTo>
                <a:lnTo>
                  <a:pt x="5611" y="55017"/>
                </a:lnTo>
                <a:lnTo>
                  <a:pt x="5611" y="26604"/>
                </a:lnTo>
                <a:lnTo>
                  <a:pt x="19546" y="26604"/>
                </a:lnTo>
                <a:lnTo>
                  <a:pt x="19546" y="0"/>
                </a:lnTo>
                <a:lnTo>
                  <a:pt x="46511" y="725"/>
                </a:lnTo>
                <a:lnTo>
                  <a:pt x="46511" y="26604"/>
                </a:lnTo>
                <a:lnTo>
                  <a:pt x="55560" y="26604"/>
                </a:lnTo>
                <a:lnTo>
                  <a:pt x="55560" y="55017"/>
                </a:lnTo>
                <a:lnTo>
                  <a:pt x="46511" y="55017"/>
                </a:lnTo>
                <a:lnTo>
                  <a:pt x="46511" y="73838"/>
                </a:lnTo>
                <a:lnTo>
                  <a:pt x="55922" y="71486"/>
                </a:lnTo>
                <a:lnTo>
                  <a:pt x="56102" y="88497"/>
                </a:lnTo>
                <a:lnTo>
                  <a:pt x="56103" y="100984"/>
                </a:lnTo>
                <a:cubicBezTo>
                  <a:pt x="55258" y="101105"/>
                  <a:pt x="53871" y="101407"/>
                  <a:pt x="51941" y="101890"/>
                </a:cubicBezTo>
                <a:cubicBezTo>
                  <a:pt x="51337" y="102010"/>
                  <a:pt x="50583" y="102191"/>
                  <a:pt x="49678" y="102432"/>
                </a:cubicBezTo>
                <a:cubicBezTo>
                  <a:pt x="48773" y="102674"/>
                  <a:pt x="47717" y="102915"/>
                  <a:pt x="46511" y="103157"/>
                </a:cubicBezTo>
                <a:lnTo>
                  <a:pt x="46512" y="145143"/>
                </a:lnTo>
                <a:cubicBezTo>
                  <a:pt x="46511" y="151416"/>
                  <a:pt x="45818" y="155971"/>
                  <a:pt x="44430" y="158806"/>
                </a:cubicBezTo>
                <a:cubicBezTo>
                  <a:pt x="43042" y="161641"/>
                  <a:pt x="40689" y="163602"/>
                  <a:pt x="37372" y="164688"/>
                </a:cubicBezTo>
                <a:cubicBezTo>
                  <a:pt x="34054" y="165773"/>
                  <a:pt x="28594" y="166679"/>
                  <a:pt x="20994" y="167403"/>
                </a:cubicBezTo>
                <a:close/>
              </a:path>
            </a:pathLst>
          </a:custGeom>
          <a:noFill/>
          <a:ln>
            <a:noFill/>
          </a:ln>
          <a:effectLst>
            <a:glow>
              <a:srgbClr val="000000"/>
            </a:glow>
          </a:effectLst>
        </p:spPr>
        <p:txBody>
          <a:bodyPr rot="0" spcFirstLastPara="0" vertOverflow="overflow" horzOverflow="overflow" vert="horz" wrap="square" lIns="51304" tIns="25652" rIns="51304" bIns="25652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786" dirty="0"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</a:endParaRPr>
          </a:p>
        </p:txBody>
      </p:sp>
      <p:sp>
        <p:nvSpPr>
          <p:cNvPr id="132" name="PA-文本框 527">
            <a:extLst>
              <a:ext uri="{FF2B5EF4-FFF2-40B4-BE49-F238E27FC236}">
                <a16:creationId xmlns:a16="http://schemas.microsoft.com/office/drawing/2014/main" id="{F3115B72-0738-467A-AAEE-04E4552C4681}"/>
              </a:ext>
            </a:extLst>
          </p:cNvPr>
          <p:cNvSpPr txBox="1">
            <a:spLocks noChangeAspect="1"/>
          </p:cNvSpPr>
          <p:nvPr>
            <p:custDataLst>
              <p:tags r:id="rId99"/>
            </p:custDataLst>
          </p:nvPr>
        </p:nvSpPr>
        <p:spPr>
          <a:xfrm>
            <a:off x="7623256" y="2541678"/>
            <a:ext cx="193236" cy="195340"/>
          </a:xfrm>
          <a:custGeom>
            <a:avLst/>
            <a:gdLst/>
            <a:ahLst/>
            <a:cxnLst/>
            <a:rect l="l" t="t" r="r" b="b"/>
            <a:pathLst>
              <a:path w="171384" h="170298">
                <a:moveTo>
                  <a:pt x="29861" y="170298"/>
                </a:moveTo>
                <a:lnTo>
                  <a:pt x="5611" y="147857"/>
                </a:lnTo>
                <a:cubicBezTo>
                  <a:pt x="15745" y="141704"/>
                  <a:pt x="23588" y="136094"/>
                  <a:pt x="29137" y="131026"/>
                </a:cubicBezTo>
                <a:cubicBezTo>
                  <a:pt x="34687" y="125959"/>
                  <a:pt x="38820" y="120409"/>
                  <a:pt x="41534" y="114376"/>
                </a:cubicBezTo>
                <a:cubicBezTo>
                  <a:pt x="44249" y="108344"/>
                  <a:pt x="46089" y="100864"/>
                  <a:pt x="47054" y="91936"/>
                </a:cubicBezTo>
                <a:cubicBezTo>
                  <a:pt x="47296" y="89764"/>
                  <a:pt x="47417" y="88015"/>
                  <a:pt x="47416" y="86687"/>
                </a:cubicBezTo>
                <a:lnTo>
                  <a:pt x="34567" y="86687"/>
                </a:lnTo>
                <a:lnTo>
                  <a:pt x="34567" y="73476"/>
                </a:lnTo>
                <a:cubicBezTo>
                  <a:pt x="30345" y="77458"/>
                  <a:pt x="24312" y="82887"/>
                  <a:pt x="16469" y="89764"/>
                </a:cubicBezTo>
                <a:lnTo>
                  <a:pt x="0" y="64608"/>
                </a:lnTo>
                <a:cubicBezTo>
                  <a:pt x="12307" y="54594"/>
                  <a:pt x="22441" y="44490"/>
                  <a:pt x="30405" y="34295"/>
                </a:cubicBezTo>
                <a:cubicBezTo>
                  <a:pt x="38368" y="24100"/>
                  <a:pt x="44822" y="12668"/>
                  <a:pt x="49769" y="1"/>
                </a:cubicBezTo>
                <a:lnTo>
                  <a:pt x="77639" y="7420"/>
                </a:lnTo>
                <a:cubicBezTo>
                  <a:pt x="73537" y="18158"/>
                  <a:pt x="69254" y="27539"/>
                  <a:pt x="64790" y="35562"/>
                </a:cubicBezTo>
                <a:cubicBezTo>
                  <a:pt x="60325" y="43585"/>
                  <a:pt x="55017" y="51216"/>
                  <a:pt x="48864" y="58455"/>
                </a:cubicBezTo>
                <a:lnTo>
                  <a:pt x="124149" y="58455"/>
                </a:lnTo>
                <a:cubicBezTo>
                  <a:pt x="118117" y="50975"/>
                  <a:pt x="112778" y="43133"/>
                  <a:pt x="108133" y="34928"/>
                </a:cubicBezTo>
                <a:cubicBezTo>
                  <a:pt x="103488" y="26725"/>
                  <a:pt x="99236" y="17676"/>
                  <a:pt x="95375" y="7782"/>
                </a:cubicBezTo>
                <a:lnTo>
                  <a:pt x="122521" y="0"/>
                </a:lnTo>
                <a:cubicBezTo>
                  <a:pt x="127106" y="12307"/>
                  <a:pt x="133077" y="23044"/>
                  <a:pt x="140438" y="32214"/>
                </a:cubicBezTo>
                <a:cubicBezTo>
                  <a:pt x="147797" y="41384"/>
                  <a:pt x="158113" y="51397"/>
                  <a:pt x="171384" y="62256"/>
                </a:cubicBezTo>
                <a:lnTo>
                  <a:pt x="155097" y="90126"/>
                </a:lnTo>
                <a:cubicBezTo>
                  <a:pt x="152080" y="87472"/>
                  <a:pt x="147797" y="83490"/>
                  <a:pt x="142247" y="78182"/>
                </a:cubicBezTo>
                <a:cubicBezTo>
                  <a:pt x="140679" y="105087"/>
                  <a:pt x="139291" y="125416"/>
                  <a:pt x="138085" y="139170"/>
                </a:cubicBezTo>
                <a:cubicBezTo>
                  <a:pt x="137602" y="145565"/>
                  <a:pt x="136154" y="150571"/>
                  <a:pt x="133741" y="154191"/>
                </a:cubicBezTo>
                <a:cubicBezTo>
                  <a:pt x="131328" y="157811"/>
                  <a:pt x="127829" y="160495"/>
                  <a:pt x="123245" y="162245"/>
                </a:cubicBezTo>
                <a:cubicBezTo>
                  <a:pt x="118660" y="163994"/>
                  <a:pt x="112447" y="165291"/>
                  <a:pt x="104604" y="166135"/>
                </a:cubicBezTo>
                <a:lnTo>
                  <a:pt x="89946" y="167764"/>
                </a:lnTo>
                <a:lnTo>
                  <a:pt x="81078" y="137903"/>
                </a:lnTo>
                <a:lnTo>
                  <a:pt x="93021" y="137179"/>
                </a:lnTo>
                <a:cubicBezTo>
                  <a:pt x="97244" y="136817"/>
                  <a:pt x="100442" y="136275"/>
                  <a:pt x="102614" y="135551"/>
                </a:cubicBezTo>
                <a:cubicBezTo>
                  <a:pt x="104786" y="134827"/>
                  <a:pt x="106384" y="133560"/>
                  <a:pt x="107409" y="131750"/>
                </a:cubicBezTo>
                <a:cubicBezTo>
                  <a:pt x="108435" y="129941"/>
                  <a:pt x="109189" y="127226"/>
                  <a:pt x="109672" y="123606"/>
                </a:cubicBezTo>
                <a:cubicBezTo>
                  <a:pt x="110516" y="111903"/>
                  <a:pt x="111240" y="99597"/>
                  <a:pt x="111843" y="86688"/>
                </a:cubicBezTo>
                <a:lnTo>
                  <a:pt x="76734" y="86687"/>
                </a:lnTo>
                <a:cubicBezTo>
                  <a:pt x="76734" y="88135"/>
                  <a:pt x="76613" y="90065"/>
                  <a:pt x="76373" y="92479"/>
                </a:cubicBezTo>
                <a:cubicBezTo>
                  <a:pt x="75407" y="104544"/>
                  <a:pt x="73447" y="114769"/>
                  <a:pt x="70490" y="123154"/>
                </a:cubicBezTo>
                <a:cubicBezTo>
                  <a:pt x="67535" y="131539"/>
                  <a:pt x="62889" y="139381"/>
                  <a:pt x="56555" y="146681"/>
                </a:cubicBezTo>
                <a:cubicBezTo>
                  <a:pt x="50221" y="153980"/>
                  <a:pt x="41323" y="161852"/>
                  <a:pt x="29861" y="170298"/>
                </a:cubicBezTo>
                <a:close/>
              </a:path>
            </a:pathLst>
          </a:custGeom>
          <a:noFill/>
          <a:ln>
            <a:noFill/>
          </a:ln>
          <a:effectLst>
            <a:glow>
              <a:srgbClr val="000000"/>
            </a:glow>
          </a:effectLst>
        </p:spPr>
        <p:txBody>
          <a:bodyPr rot="0" spcFirstLastPara="0" vertOverflow="overflow" horzOverflow="overflow" vert="horz" wrap="square" lIns="51304" tIns="25652" rIns="51304" bIns="25652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786" dirty="0"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</a:endParaRPr>
          </a:p>
        </p:txBody>
      </p:sp>
      <p:sp>
        <p:nvSpPr>
          <p:cNvPr id="133" name="PA-文本框 530">
            <a:extLst>
              <a:ext uri="{FF2B5EF4-FFF2-40B4-BE49-F238E27FC236}">
                <a16:creationId xmlns:a16="http://schemas.microsoft.com/office/drawing/2014/main" id="{1267F33F-9CCF-4E24-8786-7D0952E2D1B2}"/>
              </a:ext>
            </a:extLst>
          </p:cNvPr>
          <p:cNvSpPr txBox="1">
            <a:spLocks noChangeAspect="1"/>
          </p:cNvSpPr>
          <p:nvPr>
            <p:custDataLst>
              <p:tags r:id="rId100"/>
            </p:custDataLst>
          </p:nvPr>
        </p:nvSpPr>
        <p:spPr>
          <a:xfrm>
            <a:off x="8024210" y="2541678"/>
            <a:ext cx="193236" cy="195340"/>
          </a:xfrm>
          <a:custGeom>
            <a:avLst/>
            <a:gdLst/>
            <a:ahLst/>
            <a:cxnLst/>
            <a:rect l="l" t="t" r="r" b="b"/>
            <a:pathLst>
              <a:path w="166135" h="167944">
                <a:moveTo>
                  <a:pt x="75647" y="167944"/>
                </a:moveTo>
                <a:lnTo>
                  <a:pt x="75647" y="93201"/>
                </a:lnTo>
                <a:lnTo>
                  <a:pt x="53930" y="93202"/>
                </a:lnTo>
                <a:lnTo>
                  <a:pt x="53930" y="155638"/>
                </a:lnTo>
                <a:lnTo>
                  <a:pt x="25155" y="155638"/>
                </a:lnTo>
                <a:lnTo>
                  <a:pt x="25155" y="104241"/>
                </a:lnTo>
                <a:cubicBezTo>
                  <a:pt x="19605" y="108826"/>
                  <a:pt x="14297" y="112988"/>
                  <a:pt x="9229" y="116728"/>
                </a:cubicBezTo>
                <a:lnTo>
                  <a:pt x="0" y="84153"/>
                </a:lnTo>
                <a:cubicBezTo>
                  <a:pt x="9290" y="77758"/>
                  <a:pt x="17222" y="71364"/>
                  <a:pt x="23798" y="64969"/>
                </a:cubicBezTo>
                <a:cubicBezTo>
                  <a:pt x="30374" y="58575"/>
                  <a:pt x="36134" y="51638"/>
                  <a:pt x="41081" y="44158"/>
                </a:cubicBezTo>
                <a:lnTo>
                  <a:pt x="6877" y="44157"/>
                </a:lnTo>
                <a:lnTo>
                  <a:pt x="6876" y="15201"/>
                </a:lnTo>
                <a:lnTo>
                  <a:pt x="55378" y="15201"/>
                </a:lnTo>
                <a:cubicBezTo>
                  <a:pt x="57429" y="9772"/>
                  <a:pt x="59178" y="4705"/>
                  <a:pt x="60627" y="0"/>
                </a:cubicBezTo>
                <a:lnTo>
                  <a:pt x="92478" y="1266"/>
                </a:lnTo>
                <a:cubicBezTo>
                  <a:pt x="91875" y="3438"/>
                  <a:pt x="90366" y="8083"/>
                  <a:pt x="87953" y="15201"/>
                </a:cubicBezTo>
                <a:lnTo>
                  <a:pt x="166134" y="15201"/>
                </a:lnTo>
                <a:lnTo>
                  <a:pt x="166135" y="44157"/>
                </a:lnTo>
                <a:lnTo>
                  <a:pt x="75828" y="44157"/>
                </a:lnTo>
                <a:cubicBezTo>
                  <a:pt x="72571" y="50793"/>
                  <a:pt x="68650" y="57308"/>
                  <a:pt x="64064" y="63702"/>
                </a:cubicBezTo>
                <a:lnTo>
                  <a:pt x="78181" y="63703"/>
                </a:lnTo>
                <a:lnTo>
                  <a:pt x="78180" y="49948"/>
                </a:lnTo>
                <a:lnTo>
                  <a:pt x="104784" y="50672"/>
                </a:lnTo>
                <a:lnTo>
                  <a:pt x="104784" y="63703"/>
                </a:lnTo>
                <a:lnTo>
                  <a:pt x="155276" y="63703"/>
                </a:lnTo>
                <a:lnTo>
                  <a:pt x="155276" y="131206"/>
                </a:lnTo>
                <a:cubicBezTo>
                  <a:pt x="155276" y="137842"/>
                  <a:pt x="154552" y="142758"/>
                  <a:pt x="153105" y="145956"/>
                </a:cubicBezTo>
                <a:cubicBezTo>
                  <a:pt x="151656" y="149153"/>
                  <a:pt x="149334" y="151415"/>
                  <a:pt x="146137" y="152742"/>
                </a:cubicBezTo>
                <a:cubicBezTo>
                  <a:pt x="142940" y="154070"/>
                  <a:pt x="138083" y="155095"/>
                  <a:pt x="131569" y="155819"/>
                </a:cubicBezTo>
                <a:lnTo>
                  <a:pt x="121434" y="156904"/>
                </a:lnTo>
                <a:lnTo>
                  <a:pt x="112928" y="130663"/>
                </a:lnTo>
                <a:lnTo>
                  <a:pt x="120167" y="129940"/>
                </a:lnTo>
                <a:cubicBezTo>
                  <a:pt x="122700" y="129698"/>
                  <a:pt x="124390" y="129035"/>
                  <a:pt x="125234" y="127949"/>
                </a:cubicBezTo>
                <a:cubicBezTo>
                  <a:pt x="126079" y="126863"/>
                  <a:pt x="126501" y="124812"/>
                  <a:pt x="126501" y="121796"/>
                </a:cubicBezTo>
                <a:lnTo>
                  <a:pt x="126501" y="93202"/>
                </a:lnTo>
                <a:lnTo>
                  <a:pt x="104784" y="93201"/>
                </a:lnTo>
                <a:lnTo>
                  <a:pt x="104784" y="167944"/>
                </a:lnTo>
                <a:close/>
              </a:path>
            </a:pathLst>
          </a:custGeom>
          <a:noFill/>
          <a:ln>
            <a:noFill/>
          </a:ln>
          <a:effectLst>
            <a:glow>
              <a:srgbClr val="000000"/>
            </a:glow>
          </a:effectLst>
        </p:spPr>
        <p:txBody>
          <a:bodyPr rot="0" spcFirstLastPara="0" vertOverflow="overflow" horzOverflow="overflow" vert="horz" wrap="square" lIns="51304" tIns="25652" rIns="51304" bIns="25652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786" dirty="0"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</a:endParaRPr>
          </a:p>
        </p:txBody>
      </p:sp>
      <p:sp>
        <p:nvSpPr>
          <p:cNvPr id="134" name="PA-文本框 533">
            <a:extLst>
              <a:ext uri="{FF2B5EF4-FFF2-40B4-BE49-F238E27FC236}">
                <a16:creationId xmlns:a16="http://schemas.microsoft.com/office/drawing/2014/main" id="{86F1A828-4847-4C29-94A3-F38ED6CE4543}"/>
              </a:ext>
            </a:extLst>
          </p:cNvPr>
          <p:cNvSpPr txBox="1">
            <a:spLocks noChangeAspect="1"/>
          </p:cNvSpPr>
          <p:nvPr>
            <p:custDataLst>
              <p:tags r:id="rId101"/>
            </p:custDataLst>
          </p:nvPr>
        </p:nvSpPr>
        <p:spPr>
          <a:xfrm>
            <a:off x="8425163" y="2541678"/>
            <a:ext cx="193236" cy="195340"/>
          </a:xfrm>
          <a:custGeom>
            <a:avLst/>
            <a:gdLst/>
            <a:ahLst/>
            <a:cxnLst/>
            <a:rect l="l" t="t" r="r" b="b"/>
            <a:pathLst>
              <a:path w="167945" h="172288">
                <a:moveTo>
                  <a:pt x="115100" y="52664"/>
                </a:moveTo>
                <a:lnTo>
                  <a:pt x="115462" y="52664"/>
                </a:lnTo>
                <a:cubicBezTo>
                  <a:pt x="129820" y="47717"/>
                  <a:pt x="140316" y="43193"/>
                  <a:pt x="146953" y="39090"/>
                </a:cubicBezTo>
                <a:lnTo>
                  <a:pt x="112386" y="42167"/>
                </a:lnTo>
                <a:cubicBezTo>
                  <a:pt x="113472" y="46631"/>
                  <a:pt x="114376" y="50130"/>
                  <a:pt x="115100" y="52664"/>
                </a:cubicBezTo>
                <a:close/>
                <a:moveTo>
                  <a:pt x="133379" y="82162"/>
                </a:moveTo>
                <a:cubicBezTo>
                  <a:pt x="136033" y="82162"/>
                  <a:pt x="139049" y="79388"/>
                  <a:pt x="142427" y="73838"/>
                </a:cubicBezTo>
                <a:cubicBezTo>
                  <a:pt x="144117" y="71063"/>
                  <a:pt x="145866" y="67503"/>
                  <a:pt x="147676" y="63160"/>
                </a:cubicBezTo>
                <a:cubicBezTo>
                  <a:pt x="139834" y="67262"/>
                  <a:pt x="131992" y="70882"/>
                  <a:pt x="124149" y="74019"/>
                </a:cubicBezTo>
                <a:lnTo>
                  <a:pt x="124330" y="74381"/>
                </a:lnTo>
                <a:cubicBezTo>
                  <a:pt x="126019" y="77276"/>
                  <a:pt x="127588" y="79297"/>
                  <a:pt x="129036" y="80443"/>
                </a:cubicBezTo>
                <a:cubicBezTo>
                  <a:pt x="130484" y="81589"/>
                  <a:pt x="131932" y="82162"/>
                  <a:pt x="133379" y="82162"/>
                </a:cubicBezTo>
                <a:close/>
                <a:moveTo>
                  <a:pt x="2896" y="166135"/>
                </a:moveTo>
                <a:lnTo>
                  <a:pt x="0" y="136998"/>
                </a:lnTo>
                <a:cubicBezTo>
                  <a:pt x="17856" y="134826"/>
                  <a:pt x="38548" y="132172"/>
                  <a:pt x="62075" y="129035"/>
                </a:cubicBezTo>
                <a:lnTo>
                  <a:pt x="62617" y="147856"/>
                </a:lnTo>
                <a:cubicBezTo>
                  <a:pt x="67564" y="144478"/>
                  <a:pt x="71093" y="140949"/>
                  <a:pt x="73205" y="137269"/>
                </a:cubicBezTo>
                <a:cubicBezTo>
                  <a:pt x="75317" y="133589"/>
                  <a:pt x="76734" y="128793"/>
                  <a:pt x="77458" y="122882"/>
                </a:cubicBezTo>
                <a:lnTo>
                  <a:pt x="66238" y="122882"/>
                </a:lnTo>
                <a:lnTo>
                  <a:pt x="66237" y="95917"/>
                </a:lnTo>
                <a:lnTo>
                  <a:pt x="105870" y="95917"/>
                </a:lnTo>
                <a:cubicBezTo>
                  <a:pt x="103820" y="93383"/>
                  <a:pt x="101829" y="90065"/>
                  <a:pt x="99898" y="85963"/>
                </a:cubicBezTo>
                <a:lnTo>
                  <a:pt x="98270" y="82524"/>
                </a:lnTo>
                <a:cubicBezTo>
                  <a:pt x="88738" y="85179"/>
                  <a:pt x="79509" y="87471"/>
                  <a:pt x="70581" y="89401"/>
                </a:cubicBezTo>
                <a:lnTo>
                  <a:pt x="61169" y="63703"/>
                </a:lnTo>
                <a:cubicBezTo>
                  <a:pt x="73114" y="61531"/>
                  <a:pt x="82586" y="59601"/>
                  <a:pt x="89583" y="57912"/>
                </a:cubicBezTo>
                <a:cubicBezTo>
                  <a:pt x="88618" y="54172"/>
                  <a:pt x="87532" y="49708"/>
                  <a:pt x="86325" y="44520"/>
                </a:cubicBezTo>
                <a:lnTo>
                  <a:pt x="68590" y="46148"/>
                </a:lnTo>
                <a:cubicBezTo>
                  <a:pt x="64729" y="53991"/>
                  <a:pt x="60235" y="62376"/>
                  <a:pt x="55107" y="71304"/>
                </a:cubicBezTo>
                <a:cubicBezTo>
                  <a:pt x="49980" y="80232"/>
                  <a:pt x="45606" y="87350"/>
                  <a:pt x="41986" y="92659"/>
                </a:cubicBezTo>
                <a:cubicBezTo>
                  <a:pt x="46089" y="92176"/>
                  <a:pt x="49920" y="91543"/>
                  <a:pt x="53478" y="90759"/>
                </a:cubicBezTo>
                <a:cubicBezTo>
                  <a:pt x="57037" y="89974"/>
                  <a:pt x="59119" y="89522"/>
                  <a:pt x="59722" y="89401"/>
                </a:cubicBezTo>
                <a:lnTo>
                  <a:pt x="59722" y="115824"/>
                </a:lnTo>
                <a:lnTo>
                  <a:pt x="40720" y="118720"/>
                </a:lnTo>
                <a:lnTo>
                  <a:pt x="28775" y="120529"/>
                </a:lnTo>
                <a:cubicBezTo>
                  <a:pt x="24191" y="121253"/>
                  <a:pt x="18581" y="122339"/>
                  <a:pt x="11945" y="123787"/>
                </a:cubicBezTo>
                <a:lnTo>
                  <a:pt x="5792" y="95916"/>
                </a:lnTo>
                <a:cubicBezTo>
                  <a:pt x="9290" y="94951"/>
                  <a:pt x="12036" y="93775"/>
                  <a:pt x="14026" y="92387"/>
                </a:cubicBezTo>
                <a:cubicBezTo>
                  <a:pt x="16016" y="91000"/>
                  <a:pt x="18038" y="88919"/>
                  <a:pt x="20088" y="86144"/>
                </a:cubicBezTo>
                <a:cubicBezTo>
                  <a:pt x="24190" y="79749"/>
                  <a:pt x="26905" y="75285"/>
                  <a:pt x="28233" y="72752"/>
                </a:cubicBezTo>
                <a:lnTo>
                  <a:pt x="19183" y="73657"/>
                </a:lnTo>
                <a:cubicBezTo>
                  <a:pt x="14116" y="74380"/>
                  <a:pt x="10437" y="74984"/>
                  <a:pt x="8144" y="75466"/>
                </a:cubicBezTo>
                <a:lnTo>
                  <a:pt x="2172" y="48682"/>
                </a:lnTo>
                <a:cubicBezTo>
                  <a:pt x="4223" y="47837"/>
                  <a:pt x="6003" y="46692"/>
                  <a:pt x="7511" y="45244"/>
                </a:cubicBezTo>
                <a:cubicBezTo>
                  <a:pt x="9019" y="43796"/>
                  <a:pt x="10799" y="41503"/>
                  <a:pt x="12850" y="38366"/>
                </a:cubicBezTo>
                <a:cubicBezTo>
                  <a:pt x="14780" y="35350"/>
                  <a:pt x="17616" y="29921"/>
                  <a:pt x="21355" y="22079"/>
                </a:cubicBezTo>
                <a:cubicBezTo>
                  <a:pt x="25096" y="14237"/>
                  <a:pt x="28233" y="6877"/>
                  <a:pt x="30766" y="0"/>
                </a:cubicBezTo>
                <a:lnTo>
                  <a:pt x="52303" y="10134"/>
                </a:lnTo>
                <a:cubicBezTo>
                  <a:pt x="49769" y="15564"/>
                  <a:pt x="46450" y="22199"/>
                  <a:pt x="42349" y="30041"/>
                </a:cubicBezTo>
                <a:cubicBezTo>
                  <a:pt x="38246" y="37884"/>
                  <a:pt x="34808" y="43977"/>
                  <a:pt x="32033" y="48320"/>
                </a:cubicBezTo>
                <a:lnTo>
                  <a:pt x="43434" y="47596"/>
                </a:lnTo>
                <a:cubicBezTo>
                  <a:pt x="47777" y="38909"/>
                  <a:pt x="50613" y="33118"/>
                  <a:pt x="51940" y="30223"/>
                </a:cubicBezTo>
                <a:lnTo>
                  <a:pt x="67323" y="38367"/>
                </a:lnTo>
                <a:lnTo>
                  <a:pt x="65694" y="21174"/>
                </a:lnTo>
                <a:lnTo>
                  <a:pt x="81982" y="19726"/>
                </a:lnTo>
                <a:lnTo>
                  <a:pt x="81258" y="14659"/>
                </a:lnTo>
                <a:lnTo>
                  <a:pt x="79629" y="3981"/>
                </a:lnTo>
                <a:lnTo>
                  <a:pt x="106594" y="3438"/>
                </a:lnTo>
                <a:lnTo>
                  <a:pt x="108223" y="17192"/>
                </a:lnTo>
                <a:lnTo>
                  <a:pt x="160525" y="12306"/>
                </a:lnTo>
                <a:lnTo>
                  <a:pt x="162878" y="37643"/>
                </a:lnTo>
                <a:lnTo>
                  <a:pt x="150934" y="38729"/>
                </a:lnTo>
                <a:lnTo>
                  <a:pt x="160344" y="55740"/>
                </a:lnTo>
                <a:cubicBezTo>
                  <a:pt x="157569" y="57550"/>
                  <a:pt x="153407" y="60023"/>
                  <a:pt x="147857" y="63160"/>
                </a:cubicBezTo>
                <a:lnTo>
                  <a:pt x="163240" y="81258"/>
                </a:lnTo>
                <a:cubicBezTo>
                  <a:pt x="162516" y="82826"/>
                  <a:pt x="161672" y="84394"/>
                  <a:pt x="160706" y="85963"/>
                </a:cubicBezTo>
                <a:cubicBezTo>
                  <a:pt x="159741" y="87531"/>
                  <a:pt x="158474" y="89402"/>
                  <a:pt x="156906" y="91573"/>
                </a:cubicBezTo>
                <a:cubicBezTo>
                  <a:pt x="156182" y="92538"/>
                  <a:pt x="155035" y="93986"/>
                  <a:pt x="153467" y="95917"/>
                </a:cubicBezTo>
                <a:lnTo>
                  <a:pt x="164688" y="95917"/>
                </a:lnTo>
                <a:lnTo>
                  <a:pt x="164687" y="122882"/>
                </a:lnTo>
                <a:lnTo>
                  <a:pt x="135189" y="122882"/>
                </a:lnTo>
                <a:lnTo>
                  <a:pt x="135189" y="137903"/>
                </a:lnTo>
                <a:cubicBezTo>
                  <a:pt x="135189" y="139954"/>
                  <a:pt x="135339" y="141492"/>
                  <a:pt x="135641" y="142518"/>
                </a:cubicBezTo>
                <a:cubicBezTo>
                  <a:pt x="135943" y="143543"/>
                  <a:pt x="136817" y="144056"/>
                  <a:pt x="138265" y="144056"/>
                </a:cubicBezTo>
                <a:lnTo>
                  <a:pt x="143333" y="144056"/>
                </a:lnTo>
                <a:cubicBezTo>
                  <a:pt x="145021" y="144056"/>
                  <a:pt x="146077" y="143694"/>
                  <a:pt x="146500" y="142970"/>
                </a:cubicBezTo>
                <a:cubicBezTo>
                  <a:pt x="146922" y="142246"/>
                  <a:pt x="147374" y="140255"/>
                  <a:pt x="147857" y="136998"/>
                </a:cubicBezTo>
                <a:cubicBezTo>
                  <a:pt x="148339" y="133619"/>
                  <a:pt x="148581" y="131146"/>
                  <a:pt x="148581" y="129578"/>
                </a:cubicBezTo>
                <a:lnTo>
                  <a:pt x="167945" y="138084"/>
                </a:lnTo>
                <a:cubicBezTo>
                  <a:pt x="167704" y="140617"/>
                  <a:pt x="167161" y="144659"/>
                  <a:pt x="166316" y="150209"/>
                </a:cubicBezTo>
                <a:cubicBezTo>
                  <a:pt x="165471" y="155397"/>
                  <a:pt x="164326" y="159318"/>
                  <a:pt x="162878" y="161972"/>
                </a:cubicBezTo>
                <a:cubicBezTo>
                  <a:pt x="161430" y="164627"/>
                  <a:pt x="159379" y="166497"/>
                  <a:pt x="156725" y="167582"/>
                </a:cubicBezTo>
                <a:cubicBezTo>
                  <a:pt x="154070" y="168668"/>
                  <a:pt x="150331" y="169211"/>
                  <a:pt x="145504" y="169211"/>
                </a:cubicBezTo>
                <a:cubicBezTo>
                  <a:pt x="144418" y="169212"/>
                  <a:pt x="142066" y="169242"/>
                  <a:pt x="138447" y="169302"/>
                </a:cubicBezTo>
                <a:cubicBezTo>
                  <a:pt x="134826" y="169362"/>
                  <a:pt x="131931" y="169332"/>
                  <a:pt x="129759" y="169211"/>
                </a:cubicBezTo>
                <a:cubicBezTo>
                  <a:pt x="124812" y="169091"/>
                  <a:pt x="120439" y="167462"/>
                  <a:pt x="116638" y="164325"/>
                </a:cubicBezTo>
                <a:cubicBezTo>
                  <a:pt x="112838" y="161188"/>
                  <a:pt x="110938" y="156302"/>
                  <a:pt x="110938" y="149666"/>
                </a:cubicBezTo>
                <a:lnTo>
                  <a:pt x="110938" y="122882"/>
                </a:lnTo>
                <a:lnTo>
                  <a:pt x="102433" y="122882"/>
                </a:lnTo>
                <a:cubicBezTo>
                  <a:pt x="101467" y="131327"/>
                  <a:pt x="100110" y="138144"/>
                  <a:pt x="98360" y="143332"/>
                </a:cubicBezTo>
                <a:cubicBezTo>
                  <a:pt x="96611" y="148520"/>
                  <a:pt x="93896" y="153286"/>
                  <a:pt x="90216" y="157629"/>
                </a:cubicBezTo>
                <a:cubicBezTo>
                  <a:pt x="86537" y="161972"/>
                  <a:pt x="81198" y="166859"/>
                  <a:pt x="74200" y="172288"/>
                </a:cubicBezTo>
                <a:lnTo>
                  <a:pt x="57912" y="158353"/>
                </a:lnTo>
                <a:lnTo>
                  <a:pt x="32214" y="161972"/>
                </a:lnTo>
                <a:close/>
              </a:path>
            </a:pathLst>
          </a:custGeom>
          <a:noFill/>
          <a:ln>
            <a:noFill/>
          </a:ln>
          <a:effectLst>
            <a:glow>
              <a:srgbClr val="000000"/>
            </a:glow>
          </a:effectLst>
        </p:spPr>
        <p:txBody>
          <a:bodyPr rot="0" spcFirstLastPara="0" vertOverflow="overflow" horzOverflow="overflow" vert="horz" wrap="square" lIns="51304" tIns="25652" rIns="51304" bIns="25652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786" dirty="0"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</a:endParaRPr>
          </a:p>
        </p:txBody>
      </p:sp>
      <p:sp>
        <p:nvSpPr>
          <p:cNvPr id="135" name="PA-文本框 536">
            <a:extLst>
              <a:ext uri="{FF2B5EF4-FFF2-40B4-BE49-F238E27FC236}">
                <a16:creationId xmlns:a16="http://schemas.microsoft.com/office/drawing/2014/main" id="{D0029F82-1A08-4092-8B95-85C60391B9D2}"/>
              </a:ext>
            </a:extLst>
          </p:cNvPr>
          <p:cNvSpPr txBox="1">
            <a:spLocks noChangeAspect="1"/>
          </p:cNvSpPr>
          <p:nvPr>
            <p:custDataLst>
              <p:tags r:id="rId102"/>
            </p:custDataLst>
          </p:nvPr>
        </p:nvSpPr>
        <p:spPr>
          <a:xfrm>
            <a:off x="8826117" y="2541678"/>
            <a:ext cx="193236" cy="195340"/>
          </a:xfrm>
          <a:custGeom>
            <a:avLst/>
            <a:gdLst/>
            <a:ahLst/>
            <a:cxnLst/>
            <a:rect l="l" t="t" r="r" b="b"/>
            <a:pathLst>
              <a:path w="167584" h="168307">
                <a:moveTo>
                  <a:pt x="115463" y="167040"/>
                </a:moveTo>
                <a:lnTo>
                  <a:pt x="115462" y="543"/>
                </a:lnTo>
                <a:lnTo>
                  <a:pt x="140799" y="1267"/>
                </a:lnTo>
                <a:lnTo>
                  <a:pt x="140799" y="21536"/>
                </a:lnTo>
                <a:lnTo>
                  <a:pt x="162878" y="21536"/>
                </a:lnTo>
                <a:lnTo>
                  <a:pt x="162878" y="50311"/>
                </a:lnTo>
                <a:lnTo>
                  <a:pt x="140799" y="50311"/>
                </a:lnTo>
                <a:lnTo>
                  <a:pt x="140799" y="66237"/>
                </a:lnTo>
                <a:lnTo>
                  <a:pt x="160164" y="66237"/>
                </a:lnTo>
                <a:lnTo>
                  <a:pt x="160163" y="93202"/>
                </a:lnTo>
                <a:lnTo>
                  <a:pt x="140799" y="93203"/>
                </a:lnTo>
                <a:lnTo>
                  <a:pt x="140799" y="108766"/>
                </a:lnTo>
                <a:lnTo>
                  <a:pt x="167584" y="108767"/>
                </a:lnTo>
                <a:lnTo>
                  <a:pt x="167584" y="137904"/>
                </a:lnTo>
                <a:lnTo>
                  <a:pt x="140799" y="137903"/>
                </a:lnTo>
                <a:lnTo>
                  <a:pt x="140799" y="167040"/>
                </a:lnTo>
                <a:close/>
                <a:moveTo>
                  <a:pt x="79811" y="167040"/>
                </a:moveTo>
                <a:lnTo>
                  <a:pt x="79811" y="137903"/>
                </a:lnTo>
                <a:lnTo>
                  <a:pt x="56465" y="137904"/>
                </a:lnTo>
                <a:lnTo>
                  <a:pt x="56465" y="108767"/>
                </a:lnTo>
                <a:lnTo>
                  <a:pt x="79811" y="108766"/>
                </a:lnTo>
                <a:lnTo>
                  <a:pt x="79810" y="93203"/>
                </a:lnTo>
                <a:lnTo>
                  <a:pt x="62075" y="93202"/>
                </a:lnTo>
                <a:lnTo>
                  <a:pt x="62075" y="66237"/>
                </a:lnTo>
                <a:lnTo>
                  <a:pt x="79811" y="66237"/>
                </a:lnTo>
                <a:lnTo>
                  <a:pt x="79810" y="50673"/>
                </a:lnTo>
                <a:lnTo>
                  <a:pt x="61713" y="50674"/>
                </a:lnTo>
                <a:lnTo>
                  <a:pt x="61713" y="21899"/>
                </a:lnTo>
                <a:lnTo>
                  <a:pt x="79810" y="21898"/>
                </a:lnTo>
                <a:lnTo>
                  <a:pt x="79810" y="543"/>
                </a:lnTo>
                <a:lnTo>
                  <a:pt x="105147" y="1267"/>
                </a:lnTo>
                <a:lnTo>
                  <a:pt x="105147" y="167040"/>
                </a:lnTo>
                <a:close/>
                <a:moveTo>
                  <a:pt x="11945" y="168307"/>
                </a:moveTo>
                <a:lnTo>
                  <a:pt x="3982" y="139532"/>
                </a:lnTo>
                <a:lnTo>
                  <a:pt x="10316" y="138627"/>
                </a:lnTo>
                <a:cubicBezTo>
                  <a:pt x="13935" y="138145"/>
                  <a:pt x="16379" y="137421"/>
                  <a:pt x="17646" y="136456"/>
                </a:cubicBezTo>
                <a:cubicBezTo>
                  <a:pt x="18912" y="135490"/>
                  <a:pt x="19546" y="133439"/>
                  <a:pt x="19545" y="130302"/>
                </a:cubicBezTo>
                <a:lnTo>
                  <a:pt x="19546" y="109309"/>
                </a:lnTo>
                <a:lnTo>
                  <a:pt x="2172" y="113472"/>
                </a:lnTo>
                <a:lnTo>
                  <a:pt x="0" y="83611"/>
                </a:lnTo>
                <a:cubicBezTo>
                  <a:pt x="3982" y="82767"/>
                  <a:pt x="8506" y="81861"/>
                  <a:pt x="13574" y="80896"/>
                </a:cubicBezTo>
                <a:cubicBezTo>
                  <a:pt x="14901" y="80534"/>
                  <a:pt x="16891" y="80112"/>
                  <a:pt x="19545" y="79629"/>
                </a:cubicBezTo>
                <a:lnTo>
                  <a:pt x="19546" y="55017"/>
                </a:lnTo>
                <a:lnTo>
                  <a:pt x="5611" y="55017"/>
                </a:lnTo>
                <a:lnTo>
                  <a:pt x="5611" y="26604"/>
                </a:lnTo>
                <a:lnTo>
                  <a:pt x="19546" y="26604"/>
                </a:lnTo>
                <a:lnTo>
                  <a:pt x="19546" y="0"/>
                </a:lnTo>
                <a:lnTo>
                  <a:pt x="46511" y="725"/>
                </a:lnTo>
                <a:lnTo>
                  <a:pt x="46511" y="26604"/>
                </a:lnTo>
                <a:lnTo>
                  <a:pt x="55560" y="26604"/>
                </a:lnTo>
                <a:lnTo>
                  <a:pt x="55560" y="55017"/>
                </a:lnTo>
                <a:lnTo>
                  <a:pt x="46511" y="55017"/>
                </a:lnTo>
                <a:lnTo>
                  <a:pt x="46511" y="73838"/>
                </a:lnTo>
                <a:lnTo>
                  <a:pt x="55922" y="71486"/>
                </a:lnTo>
                <a:lnTo>
                  <a:pt x="56103" y="88497"/>
                </a:lnTo>
                <a:lnTo>
                  <a:pt x="56102" y="100984"/>
                </a:lnTo>
                <a:cubicBezTo>
                  <a:pt x="55258" y="101105"/>
                  <a:pt x="53871" y="101407"/>
                  <a:pt x="51941" y="101889"/>
                </a:cubicBezTo>
                <a:cubicBezTo>
                  <a:pt x="51337" y="102010"/>
                  <a:pt x="50582" y="102191"/>
                  <a:pt x="49678" y="102433"/>
                </a:cubicBezTo>
                <a:cubicBezTo>
                  <a:pt x="48773" y="102674"/>
                  <a:pt x="47718" y="102915"/>
                  <a:pt x="46511" y="103156"/>
                </a:cubicBezTo>
                <a:lnTo>
                  <a:pt x="46511" y="145143"/>
                </a:lnTo>
                <a:cubicBezTo>
                  <a:pt x="46511" y="151416"/>
                  <a:pt x="45817" y="155971"/>
                  <a:pt x="44430" y="158806"/>
                </a:cubicBezTo>
                <a:cubicBezTo>
                  <a:pt x="43043" y="161642"/>
                  <a:pt x="40689" y="163602"/>
                  <a:pt x="37371" y="164688"/>
                </a:cubicBezTo>
                <a:cubicBezTo>
                  <a:pt x="34053" y="165774"/>
                  <a:pt x="28595" y="166679"/>
                  <a:pt x="20993" y="167402"/>
                </a:cubicBezTo>
                <a:close/>
              </a:path>
            </a:pathLst>
          </a:custGeom>
          <a:noFill/>
          <a:ln>
            <a:noFill/>
          </a:ln>
          <a:effectLst>
            <a:glow>
              <a:srgbClr val="000000"/>
            </a:glow>
          </a:effectLst>
        </p:spPr>
        <p:txBody>
          <a:bodyPr rot="0" spcFirstLastPara="0" vertOverflow="overflow" horzOverflow="overflow" vert="horz" wrap="square" lIns="51304" tIns="25652" rIns="51304" bIns="25652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786" dirty="0"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</a:endParaRPr>
          </a:p>
        </p:txBody>
      </p:sp>
      <p:sp>
        <p:nvSpPr>
          <p:cNvPr id="136" name="PA-文本框 539">
            <a:extLst>
              <a:ext uri="{FF2B5EF4-FFF2-40B4-BE49-F238E27FC236}">
                <a16:creationId xmlns:a16="http://schemas.microsoft.com/office/drawing/2014/main" id="{62473DE0-E7CE-4A70-923D-E71F391D8721}"/>
              </a:ext>
            </a:extLst>
          </p:cNvPr>
          <p:cNvSpPr txBox="1">
            <a:spLocks noChangeAspect="1"/>
          </p:cNvSpPr>
          <p:nvPr>
            <p:custDataLst>
              <p:tags r:id="rId103"/>
            </p:custDataLst>
          </p:nvPr>
        </p:nvSpPr>
        <p:spPr>
          <a:xfrm>
            <a:off x="9227071" y="2541678"/>
            <a:ext cx="193236" cy="195340"/>
          </a:xfrm>
          <a:custGeom>
            <a:avLst/>
            <a:gdLst/>
            <a:ahLst/>
            <a:cxnLst/>
            <a:rect l="l" t="t" r="r" b="b"/>
            <a:pathLst>
              <a:path w="171384" h="170297">
                <a:moveTo>
                  <a:pt x="89945" y="167763"/>
                </a:moveTo>
                <a:lnTo>
                  <a:pt x="81077" y="137903"/>
                </a:lnTo>
                <a:lnTo>
                  <a:pt x="93022" y="137179"/>
                </a:lnTo>
                <a:cubicBezTo>
                  <a:pt x="97244" y="136817"/>
                  <a:pt x="100442" y="136274"/>
                  <a:pt x="102613" y="135550"/>
                </a:cubicBezTo>
                <a:cubicBezTo>
                  <a:pt x="104785" y="134826"/>
                  <a:pt x="106384" y="133559"/>
                  <a:pt x="107409" y="131749"/>
                </a:cubicBezTo>
                <a:cubicBezTo>
                  <a:pt x="108434" y="129940"/>
                  <a:pt x="109189" y="127225"/>
                  <a:pt x="109672" y="123606"/>
                </a:cubicBezTo>
                <a:cubicBezTo>
                  <a:pt x="110516" y="111903"/>
                  <a:pt x="111240" y="99596"/>
                  <a:pt x="111843" y="86687"/>
                </a:cubicBezTo>
                <a:lnTo>
                  <a:pt x="76734" y="86687"/>
                </a:lnTo>
                <a:cubicBezTo>
                  <a:pt x="76734" y="88134"/>
                  <a:pt x="76614" y="90065"/>
                  <a:pt x="76372" y="92478"/>
                </a:cubicBezTo>
                <a:cubicBezTo>
                  <a:pt x="75407" y="104543"/>
                  <a:pt x="73446" y="114768"/>
                  <a:pt x="70490" y="123153"/>
                </a:cubicBezTo>
                <a:cubicBezTo>
                  <a:pt x="67534" y="131538"/>
                  <a:pt x="62890" y="139381"/>
                  <a:pt x="56555" y="146680"/>
                </a:cubicBezTo>
                <a:cubicBezTo>
                  <a:pt x="50221" y="153979"/>
                  <a:pt x="41323" y="161852"/>
                  <a:pt x="29861" y="170297"/>
                </a:cubicBezTo>
                <a:lnTo>
                  <a:pt x="5611" y="147856"/>
                </a:lnTo>
                <a:cubicBezTo>
                  <a:pt x="15745" y="141703"/>
                  <a:pt x="23588" y="136093"/>
                  <a:pt x="29138" y="131026"/>
                </a:cubicBezTo>
                <a:cubicBezTo>
                  <a:pt x="34687" y="125958"/>
                  <a:pt x="38819" y="120409"/>
                  <a:pt x="41535" y="114376"/>
                </a:cubicBezTo>
                <a:cubicBezTo>
                  <a:pt x="44249" y="108344"/>
                  <a:pt x="46089" y="100863"/>
                  <a:pt x="47053" y="91935"/>
                </a:cubicBezTo>
                <a:cubicBezTo>
                  <a:pt x="47295" y="89763"/>
                  <a:pt x="47416" y="88014"/>
                  <a:pt x="47416" y="86687"/>
                </a:cubicBezTo>
                <a:lnTo>
                  <a:pt x="34567" y="86687"/>
                </a:lnTo>
                <a:lnTo>
                  <a:pt x="34567" y="73476"/>
                </a:lnTo>
                <a:cubicBezTo>
                  <a:pt x="30344" y="77457"/>
                  <a:pt x="24312" y="82886"/>
                  <a:pt x="16469" y="89763"/>
                </a:cubicBezTo>
                <a:lnTo>
                  <a:pt x="0" y="64608"/>
                </a:lnTo>
                <a:cubicBezTo>
                  <a:pt x="12307" y="54594"/>
                  <a:pt x="22441" y="44490"/>
                  <a:pt x="30404" y="34295"/>
                </a:cubicBezTo>
                <a:cubicBezTo>
                  <a:pt x="38367" y="24099"/>
                  <a:pt x="44822" y="12668"/>
                  <a:pt x="49768" y="0"/>
                </a:cubicBezTo>
                <a:lnTo>
                  <a:pt x="77639" y="7420"/>
                </a:lnTo>
                <a:cubicBezTo>
                  <a:pt x="73536" y="18157"/>
                  <a:pt x="69253" y="27538"/>
                  <a:pt x="64789" y="35561"/>
                </a:cubicBezTo>
                <a:cubicBezTo>
                  <a:pt x="60325" y="43585"/>
                  <a:pt x="55016" y="51216"/>
                  <a:pt x="48864" y="58454"/>
                </a:cubicBezTo>
                <a:lnTo>
                  <a:pt x="124149" y="58455"/>
                </a:lnTo>
                <a:cubicBezTo>
                  <a:pt x="118117" y="50974"/>
                  <a:pt x="112778" y="43132"/>
                  <a:pt x="108133" y="34928"/>
                </a:cubicBezTo>
                <a:cubicBezTo>
                  <a:pt x="103488" y="26724"/>
                  <a:pt x="99236" y="17675"/>
                  <a:pt x="95374" y="7782"/>
                </a:cubicBezTo>
                <a:lnTo>
                  <a:pt x="122520" y="0"/>
                </a:lnTo>
                <a:cubicBezTo>
                  <a:pt x="127106" y="12306"/>
                  <a:pt x="133077" y="23044"/>
                  <a:pt x="140437" y="32213"/>
                </a:cubicBezTo>
                <a:cubicBezTo>
                  <a:pt x="147797" y="41383"/>
                  <a:pt x="158112" y="51397"/>
                  <a:pt x="171384" y="62255"/>
                </a:cubicBezTo>
                <a:lnTo>
                  <a:pt x="155096" y="90125"/>
                </a:lnTo>
                <a:cubicBezTo>
                  <a:pt x="152080" y="87471"/>
                  <a:pt x="147797" y="83489"/>
                  <a:pt x="142247" y="78181"/>
                </a:cubicBezTo>
                <a:cubicBezTo>
                  <a:pt x="140679" y="105086"/>
                  <a:pt x="139291" y="125415"/>
                  <a:pt x="138084" y="139169"/>
                </a:cubicBezTo>
                <a:cubicBezTo>
                  <a:pt x="137602" y="145564"/>
                  <a:pt x="136154" y="150571"/>
                  <a:pt x="133741" y="154190"/>
                </a:cubicBezTo>
                <a:cubicBezTo>
                  <a:pt x="131328" y="157810"/>
                  <a:pt x="127829" y="160494"/>
                  <a:pt x="123245" y="162244"/>
                </a:cubicBezTo>
                <a:cubicBezTo>
                  <a:pt x="118660" y="163993"/>
                  <a:pt x="112446" y="165290"/>
                  <a:pt x="104604" y="166135"/>
                </a:cubicBezTo>
                <a:close/>
              </a:path>
            </a:pathLst>
          </a:custGeom>
          <a:noFill/>
          <a:ln>
            <a:noFill/>
          </a:ln>
          <a:effectLst>
            <a:glow>
              <a:srgbClr val="000000"/>
            </a:glow>
          </a:effectLst>
        </p:spPr>
        <p:txBody>
          <a:bodyPr rot="0" spcFirstLastPara="0" vertOverflow="overflow" horzOverflow="overflow" vert="horz" wrap="square" lIns="51304" tIns="25652" rIns="51304" bIns="25652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786" dirty="0"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</a:endParaRPr>
          </a:p>
        </p:txBody>
      </p:sp>
      <p:sp>
        <p:nvSpPr>
          <p:cNvPr id="137" name="PA-文本框 542">
            <a:extLst>
              <a:ext uri="{FF2B5EF4-FFF2-40B4-BE49-F238E27FC236}">
                <a16:creationId xmlns:a16="http://schemas.microsoft.com/office/drawing/2014/main" id="{238EAE96-1F5B-4951-8DCF-712814683A76}"/>
              </a:ext>
            </a:extLst>
          </p:cNvPr>
          <p:cNvSpPr txBox="1">
            <a:spLocks noChangeAspect="1"/>
          </p:cNvSpPr>
          <p:nvPr>
            <p:custDataLst>
              <p:tags r:id="rId104"/>
            </p:custDataLst>
          </p:nvPr>
        </p:nvSpPr>
        <p:spPr>
          <a:xfrm>
            <a:off x="9628024" y="2541678"/>
            <a:ext cx="193236" cy="195340"/>
          </a:xfrm>
          <a:custGeom>
            <a:avLst/>
            <a:gdLst/>
            <a:ahLst/>
            <a:cxnLst/>
            <a:rect l="l" t="t" r="r" b="b"/>
            <a:pathLst>
              <a:path w="166136" h="167944">
                <a:moveTo>
                  <a:pt x="104785" y="167944"/>
                </a:moveTo>
                <a:lnTo>
                  <a:pt x="75648" y="167944"/>
                </a:lnTo>
                <a:lnTo>
                  <a:pt x="75648" y="93202"/>
                </a:lnTo>
                <a:lnTo>
                  <a:pt x="53930" y="93202"/>
                </a:lnTo>
                <a:lnTo>
                  <a:pt x="53931" y="155638"/>
                </a:lnTo>
                <a:lnTo>
                  <a:pt x="25156" y="155638"/>
                </a:lnTo>
                <a:lnTo>
                  <a:pt x="25155" y="104241"/>
                </a:lnTo>
                <a:cubicBezTo>
                  <a:pt x="19606" y="108826"/>
                  <a:pt x="14297" y="112989"/>
                  <a:pt x="9230" y="116729"/>
                </a:cubicBezTo>
                <a:lnTo>
                  <a:pt x="0" y="84153"/>
                </a:lnTo>
                <a:cubicBezTo>
                  <a:pt x="9291" y="77758"/>
                  <a:pt x="17223" y="71364"/>
                  <a:pt x="23799" y="64970"/>
                </a:cubicBezTo>
                <a:cubicBezTo>
                  <a:pt x="30373" y="58575"/>
                  <a:pt x="36135" y="51638"/>
                  <a:pt x="41081" y="44158"/>
                </a:cubicBezTo>
                <a:lnTo>
                  <a:pt x="6877" y="44157"/>
                </a:lnTo>
                <a:lnTo>
                  <a:pt x="6878" y="15201"/>
                </a:lnTo>
                <a:lnTo>
                  <a:pt x="55378" y="15202"/>
                </a:lnTo>
                <a:cubicBezTo>
                  <a:pt x="57430" y="9772"/>
                  <a:pt x="59179" y="4705"/>
                  <a:pt x="60627" y="0"/>
                </a:cubicBezTo>
                <a:lnTo>
                  <a:pt x="92479" y="1266"/>
                </a:lnTo>
                <a:cubicBezTo>
                  <a:pt x="91875" y="3438"/>
                  <a:pt x="90367" y="8083"/>
                  <a:pt x="87954" y="15202"/>
                </a:cubicBezTo>
                <a:lnTo>
                  <a:pt x="166136" y="15201"/>
                </a:lnTo>
                <a:lnTo>
                  <a:pt x="166135" y="44157"/>
                </a:lnTo>
                <a:lnTo>
                  <a:pt x="75828" y="44157"/>
                </a:lnTo>
                <a:cubicBezTo>
                  <a:pt x="72571" y="50793"/>
                  <a:pt x="68650" y="57308"/>
                  <a:pt x="64065" y="63703"/>
                </a:cubicBezTo>
                <a:lnTo>
                  <a:pt x="78182" y="63703"/>
                </a:lnTo>
                <a:lnTo>
                  <a:pt x="78181" y="49949"/>
                </a:lnTo>
                <a:lnTo>
                  <a:pt x="104785" y="50673"/>
                </a:lnTo>
                <a:lnTo>
                  <a:pt x="104785" y="63703"/>
                </a:lnTo>
                <a:lnTo>
                  <a:pt x="155276" y="63703"/>
                </a:lnTo>
                <a:lnTo>
                  <a:pt x="155277" y="131206"/>
                </a:lnTo>
                <a:cubicBezTo>
                  <a:pt x="155276" y="137842"/>
                  <a:pt x="154553" y="142759"/>
                  <a:pt x="153106" y="145956"/>
                </a:cubicBezTo>
                <a:cubicBezTo>
                  <a:pt x="151657" y="149153"/>
                  <a:pt x="149335" y="151415"/>
                  <a:pt x="146138" y="152742"/>
                </a:cubicBezTo>
                <a:cubicBezTo>
                  <a:pt x="142941" y="154070"/>
                  <a:pt x="138084" y="155095"/>
                  <a:pt x="131569" y="155819"/>
                </a:cubicBezTo>
                <a:lnTo>
                  <a:pt x="121435" y="156905"/>
                </a:lnTo>
                <a:lnTo>
                  <a:pt x="112928" y="130663"/>
                </a:lnTo>
                <a:lnTo>
                  <a:pt x="120168" y="129940"/>
                </a:lnTo>
                <a:cubicBezTo>
                  <a:pt x="122701" y="129699"/>
                  <a:pt x="124390" y="129035"/>
                  <a:pt x="125235" y="127949"/>
                </a:cubicBezTo>
                <a:cubicBezTo>
                  <a:pt x="126080" y="126863"/>
                  <a:pt x="126501" y="124812"/>
                  <a:pt x="126502" y="121796"/>
                </a:cubicBezTo>
                <a:lnTo>
                  <a:pt x="126502" y="93202"/>
                </a:lnTo>
                <a:lnTo>
                  <a:pt x="104784" y="93202"/>
                </a:lnTo>
                <a:close/>
              </a:path>
            </a:pathLst>
          </a:custGeom>
          <a:noFill/>
          <a:ln>
            <a:noFill/>
          </a:ln>
          <a:effectLst>
            <a:glow>
              <a:srgbClr val="000000"/>
            </a:glow>
          </a:effectLst>
        </p:spPr>
        <p:txBody>
          <a:bodyPr rot="0" spcFirstLastPara="0" vertOverflow="overflow" horzOverflow="overflow" vert="horz" wrap="square" lIns="51304" tIns="25652" rIns="51304" bIns="25652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786" dirty="0"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</a:endParaRPr>
          </a:p>
        </p:txBody>
      </p:sp>
      <p:sp>
        <p:nvSpPr>
          <p:cNvPr id="138" name="PA-文本框 545">
            <a:extLst>
              <a:ext uri="{FF2B5EF4-FFF2-40B4-BE49-F238E27FC236}">
                <a16:creationId xmlns:a16="http://schemas.microsoft.com/office/drawing/2014/main" id="{ED55D510-F965-4966-9AD9-318F83C26089}"/>
              </a:ext>
            </a:extLst>
          </p:cNvPr>
          <p:cNvSpPr txBox="1">
            <a:spLocks noChangeAspect="1"/>
          </p:cNvSpPr>
          <p:nvPr>
            <p:custDataLst>
              <p:tags r:id="rId105"/>
            </p:custDataLst>
          </p:nvPr>
        </p:nvSpPr>
        <p:spPr>
          <a:xfrm>
            <a:off x="10028978" y="2541678"/>
            <a:ext cx="193236" cy="195340"/>
          </a:xfrm>
          <a:custGeom>
            <a:avLst/>
            <a:gdLst/>
            <a:ahLst/>
            <a:cxnLst/>
            <a:rect l="l" t="t" r="r" b="b"/>
            <a:pathLst>
              <a:path w="167945" h="172288">
                <a:moveTo>
                  <a:pt x="115462" y="52664"/>
                </a:moveTo>
                <a:cubicBezTo>
                  <a:pt x="129820" y="47717"/>
                  <a:pt x="140316" y="43193"/>
                  <a:pt x="146951" y="39090"/>
                </a:cubicBezTo>
                <a:lnTo>
                  <a:pt x="112386" y="42167"/>
                </a:lnTo>
                <a:cubicBezTo>
                  <a:pt x="113472" y="46631"/>
                  <a:pt x="114376" y="50130"/>
                  <a:pt x="115100" y="52664"/>
                </a:cubicBezTo>
                <a:close/>
                <a:moveTo>
                  <a:pt x="133379" y="82163"/>
                </a:moveTo>
                <a:cubicBezTo>
                  <a:pt x="136033" y="82163"/>
                  <a:pt x="139050" y="79387"/>
                  <a:pt x="142428" y="73838"/>
                </a:cubicBezTo>
                <a:cubicBezTo>
                  <a:pt x="144117" y="71063"/>
                  <a:pt x="145866" y="67504"/>
                  <a:pt x="147675" y="63160"/>
                </a:cubicBezTo>
                <a:cubicBezTo>
                  <a:pt x="139833" y="67262"/>
                  <a:pt x="131991" y="70882"/>
                  <a:pt x="124148" y="74019"/>
                </a:cubicBezTo>
                <a:lnTo>
                  <a:pt x="124330" y="74380"/>
                </a:lnTo>
                <a:cubicBezTo>
                  <a:pt x="126019" y="77276"/>
                  <a:pt x="127587" y="79297"/>
                  <a:pt x="129036" y="80443"/>
                </a:cubicBezTo>
                <a:cubicBezTo>
                  <a:pt x="130483" y="81590"/>
                  <a:pt x="131931" y="82163"/>
                  <a:pt x="133379" y="82163"/>
                </a:cubicBezTo>
                <a:close/>
                <a:moveTo>
                  <a:pt x="156724" y="167583"/>
                </a:moveTo>
                <a:cubicBezTo>
                  <a:pt x="154070" y="168669"/>
                  <a:pt x="150330" y="169212"/>
                  <a:pt x="145504" y="169212"/>
                </a:cubicBezTo>
                <a:cubicBezTo>
                  <a:pt x="144418" y="169212"/>
                  <a:pt x="142065" y="169242"/>
                  <a:pt x="138446" y="169302"/>
                </a:cubicBezTo>
                <a:cubicBezTo>
                  <a:pt x="134827" y="169362"/>
                  <a:pt x="131931" y="169332"/>
                  <a:pt x="129759" y="169211"/>
                </a:cubicBezTo>
                <a:cubicBezTo>
                  <a:pt x="124812" y="169091"/>
                  <a:pt x="120439" y="167462"/>
                  <a:pt x="116638" y="164326"/>
                </a:cubicBezTo>
                <a:cubicBezTo>
                  <a:pt x="112838" y="161189"/>
                  <a:pt x="110937" y="156302"/>
                  <a:pt x="110937" y="149666"/>
                </a:cubicBezTo>
                <a:lnTo>
                  <a:pt x="110938" y="122882"/>
                </a:lnTo>
                <a:lnTo>
                  <a:pt x="102432" y="122882"/>
                </a:lnTo>
                <a:cubicBezTo>
                  <a:pt x="101466" y="131328"/>
                  <a:pt x="100110" y="138144"/>
                  <a:pt x="98360" y="143332"/>
                </a:cubicBezTo>
                <a:cubicBezTo>
                  <a:pt x="96610" y="148520"/>
                  <a:pt x="93896" y="153286"/>
                  <a:pt x="90216" y="157629"/>
                </a:cubicBezTo>
                <a:cubicBezTo>
                  <a:pt x="86536" y="161972"/>
                  <a:pt x="81197" y="166859"/>
                  <a:pt x="74199" y="172288"/>
                </a:cubicBezTo>
                <a:lnTo>
                  <a:pt x="57912" y="158353"/>
                </a:lnTo>
                <a:lnTo>
                  <a:pt x="32213" y="161973"/>
                </a:lnTo>
                <a:lnTo>
                  <a:pt x="2896" y="166135"/>
                </a:lnTo>
                <a:lnTo>
                  <a:pt x="0" y="136998"/>
                </a:lnTo>
                <a:cubicBezTo>
                  <a:pt x="17857" y="134826"/>
                  <a:pt x="38547" y="132172"/>
                  <a:pt x="62075" y="129035"/>
                </a:cubicBezTo>
                <a:lnTo>
                  <a:pt x="62618" y="147857"/>
                </a:lnTo>
                <a:cubicBezTo>
                  <a:pt x="67564" y="144478"/>
                  <a:pt x="71093" y="140949"/>
                  <a:pt x="73204" y="137270"/>
                </a:cubicBezTo>
                <a:cubicBezTo>
                  <a:pt x="75316" y="133590"/>
                  <a:pt x="76733" y="128794"/>
                  <a:pt x="77457" y="122882"/>
                </a:cubicBezTo>
                <a:lnTo>
                  <a:pt x="66237" y="122882"/>
                </a:lnTo>
                <a:lnTo>
                  <a:pt x="66237" y="95917"/>
                </a:lnTo>
                <a:lnTo>
                  <a:pt x="105871" y="95916"/>
                </a:lnTo>
                <a:cubicBezTo>
                  <a:pt x="103819" y="93383"/>
                  <a:pt x="101828" y="90065"/>
                  <a:pt x="99898" y="85963"/>
                </a:cubicBezTo>
                <a:lnTo>
                  <a:pt x="98269" y="82525"/>
                </a:lnTo>
                <a:cubicBezTo>
                  <a:pt x="88738" y="85179"/>
                  <a:pt x="79509" y="87471"/>
                  <a:pt x="70580" y="89402"/>
                </a:cubicBezTo>
                <a:lnTo>
                  <a:pt x="61169" y="63703"/>
                </a:lnTo>
                <a:cubicBezTo>
                  <a:pt x="73114" y="61531"/>
                  <a:pt x="82585" y="59601"/>
                  <a:pt x="89583" y="57912"/>
                </a:cubicBezTo>
                <a:cubicBezTo>
                  <a:pt x="88617" y="54172"/>
                  <a:pt x="87531" y="49708"/>
                  <a:pt x="86325" y="44520"/>
                </a:cubicBezTo>
                <a:lnTo>
                  <a:pt x="68590" y="46149"/>
                </a:lnTo>
                <a:cubicBezTo>
                  <a:pt x="64729" y="53991"/>
                  <a:pt x="60234" y="62376"/>
                  <a:pt x="55107" y="71304"/>
                </a:cubicBezTo>
                <a:cubicBezTo>
                  <a:pt x="49979" y="80232"/>
                  <a:pt x="45605" y="87351"/>
                  <a:pt x="41986" y="92659"/>
                </a:cubicBezTo>
                <a:cubicBezTo>
                  <a:pt x="46089" y="92177"/>
                  <a:pt x="49919" y="91543"/>
                  <a:pt x="53478" y="90759"/>
                </a:cubicBezTo>
                <a:cubicBezTo>
                  <a:pt x="57037" y="89975"/>
                  <a:pt x="59118" y="89522"/>
                  <a:pt x="59721" y="89402"/>
                </a:cubicBezTo>
                <a:lnTo>
                  <a:pt x="59722" y="115824"/>
                </a:lnTo>
                <a:lnTo>
                  <a:pt x="40720" y="118719"/>
                </a:lnTo>
                <a:lnTo>
                  <a:pt x="28775" y="120529"/>
                </a:lnTo>
                <a:cubicBezTo>
                  <a:pt x="24190" y="121253"/>
                  <a:pt x="18580" y="122339"/>
                  <a:pt x="11944" y="123787"/>
                </a:cubicBezTo>
                <a:lnTo>
                  <a:pt x="5791" y="95917"/>
                </a:lnTo>
                <a:cubicBezTo>
                  <a:pt x="9290" y="94951"/>
                  <a:pt x="12035" y="93775"/>
                  <a:pt x="14026" y="92388"/>
                </a:cubicBezTo>
                <a:cubicBezTo>
                  <a:pt x="16016" y="91000"/>
                  <a:pt x="18037" y="88919"/>
                  <a:pt x="20088" y="86144"/>
                </a:cubicBezTo>
                <a:cubicBezTo>
                  <a:pt x="24190" y="79750"/>
                  <a:pt x="26905" y="75285"/>
                  <a:pt x="28232" y="72752"/>
                </a:cubicBezTo>
                <a:lnTo>
                  <a:pt x="19183" y="73657"/>
                </a:lnTo>
                <a:cubicBezTo>
                  <a:pt x="14116" y="74380"/>
                  <a:pt x="10436" y="74984"/>
                  <a:pt x="8144" y="75467"/>
                </a:cubicBezTo>
                <a:lnTo>
                  <a:pt x="2172" y="48682"/>
                </a:lnTo>
                <a:cubicBezTo>
                  <a:pt x="4223" y="47838"/>
                  <a:pt x="6002" y="46692"/>
                  <a:pt x="7510" y="45244"/>
                </a:cubicBezTo>
                <a:cubicBezTo>
                  <a:pt x="9019" y="43796"/>
                  <a:pt x="10798" y="41504"/>
                  <a:pt x="12849" y="38367"/>
                </a:cubicBezTo>
                <a:cubicBezTo>
                  <a:pt x="14779" y="35350"/>
                  <a:pt x="17615" y="29921"/>
                  <a:pt x="21355" y="22079"/>
                </a:cubicBezTo>
                <a:cubicBezTo>
                  <a:pt x="25095" y="14236"/>
                  <a:pt x="28232" y="6877"/>
                  <a:pt x="30766" y="0"/>
                </a:cubicBezTo>
                <a:lnTo>
                  <a:pt x="52302" y="10134"/>
                </a:lnTo>
                <a:cubicBezTo>
                  <a:pt x="49768" y="15564"/>
                  <a:pt x="46450" y="22199"/>
                  <a:pt x="42348" y="30042"/>
                </a:cubicBezTo>
                <a:cubicBezTo>
                  <a:pt x="38246" y="37884"/>
                  <a:pt x="34807" y="43977"/>
                  <a:pt x="32033" y="48320"/>
                </a:cubicBezTo>
                <a:lnTo>
                  <a:pt x="43434" y="47596"/>
                </a:lnTo>
                <a:cubicBezTo>
                  <a:pt x="47777" y="38909"/>
                  <a:pt x="50613" y="33118"/>
                  <a:pt x="51940" y="30223"/>
                </a:cubicBezTo>
                <a:lnTo>
                  <a:pt x="67322" y="38367"/>
                </a:lnTo>
                <a:lnTo>
                  <a:pt x="65694" y="21174"/>
                </a:lnTo>
                <a:lnTo>
                  <a:pt x="81982" y="19726"/>
                </a:lnTo>
                <a:lnTo>
                  <a:pt x="81258" y="14659"/>
                </a:lnTo>
                <a:lnTo>
                  <a:pt x="79629" y="3981"/>
                </a:lnTo>
                <a:lnTo>
                  <a:pt x="106595" y="3438"/>
                </a:lnTo>
                <a:lnTo>
                  <a:pt x="108223" y="17192"/>
                </a:lnTo>
                <a:lnTo>
                  <a:pt x="160525" y="12306"/>
                </a:lnTo>
                <a:lnTo>
                  <a:pt x="162878" y="37643"/>
                </a:lnTo>
                <a:lnTo>
                  <a:pt x="150933" y="38728"/>
                </a:lnTo>
                <a:lnTo>
                  <a:pt x="160344" y="55740"/>
                </a:lnTo>
                <a:cubicBezTo>
                  <a:pt x="157569" y="57550"/>
                  <a:pt x="153406" y="60023"/>
                  <a:pt x="147856" y="63160"/>
                </a:cubicBezTo>
                <a:lnTo>
                  <a:pt x="163239" y="81258"/>
                </a:lnTo>
                <a:cubicBezTo>
                  <a:pt x="162515" y="82826"/>
                  <a:pt x="161671" y="84395"/>
                  <a:pt x="160705" y="85963"/>
                </a:cubicBezTo>
                <a:cubicBezTo>
                  <a:pt x="159741" y="87531"/>
                  <a:pt x="158474" y="89401"/>
                  <a:pt x="156905" y="91573"/>
                </a:cubicBezTo>
                <a:cubicBezTo>
                  <a:pt x="156181" y="92539"/>
                  <a:pt x="155036" y="93986"/>
                  <a:pt x="153466" y="95917"/>
                </a:cubicBezTo>
                <a:lnTo>
                  <a:pt x="164687" y="95917"/>
                </a:lnTo>
                <a:lnTo>
                  <a:pt x="164687" y="122882"/>
                </a:lnTo>
                <a:lnTo>
                  <a:pt x="135188" y="122882"/>
                </a:lnTo>
                <a:lnTo>
                  <a:pt x="135189" y="137903"/>
                </a:lnTo>
                <a:cubicBezTo>
                  <a:pt x="135189" y="139954"/>
                  <a:pt x="135340" y="141492"/>
                  <a:pt x="135640" y="142518"/>
                </a:cubicBezTo>
                <a:cubicBezTo>
                  <a:pt x="135942" y="143543"/>
                  <a:pt x="136817" y="144056"/>
                  <a:pt x="138265" y="144056"/>
                </a:cubicBezTo>
                <a:lnTo>
                  <a:pt x="143332" y="144056"/>
                </a:lnTo>
                <a:cubicBezTo>
                  <a:pt x="145021" y="144056"/>
                  <a:pt x="146077" y="143694"/>
                  <a:pt x="146499" y="142970"/>
                </a:cubicBezTo>
                <a:cubicBezTo>
                  <a:pt x="146922" y="142246"/>
                  <a:pt x="147374" y="140256"/>
                  <a:pt x="147856" y="136998"/>
                </a:cubicBezTo>
                <a:cubicBezTo>
                  <a:pt x="148339" y="133620"/>
                  <a:pt x="148580" y="131147"/>
                  <a:pt x="148580" y="129578"/>
                </a:cubicBezTo>
                <a:lnTo>
                  <a:pt x="167945" y="138084"/>
                </a:lnTo>
                <a:cubicBezTo>
                  <a:pt x="167704" y="140617"/>
                  <a:pt x="167161" y="144659"/>
                  <a:pt x="166316" y="150209"/>
                </a:cubicBezTo>
                <a:cubicBezTo>
                  <a:pt x="165472" y="155397"/>
                  <a:pt x="164326" y="159318"/>
                  <a:pt x="162877" y="161973"/>
                </a:cubicBezTo>
                <a:cubicBezTo>
                  <a:pt x="161430" y="164627"/>
                  <a:pt x="159378" y="166497"/>
                  <a:pt x="156724" y="167583"/>
                </a:cubicBezTo>
                <a:close/>
              </a:path>
            </a:pathLst>
          </a:custGeom>
          <a:noFill/>
          <a:ln>
            <a:noFill/>
          </a:ln>
          <a:effectLst>
            <a:glow>
              <a:srgbClr val="000000"/>
            </a:glow>
          </a:effectLst>
        </p:spPr>
        <p:txBody>
          <a:bodyPr rot="0" spcFirstLastPara="0" vertOverflow="overflow" horzOverflow="overflow" vert="horz" wrap="square" lIns="51304" tIns="25652" rIns="51304" bIns="25652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786" dirty="0"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</a:endParaRPr>
          </a:p>
        </p:txBody>
      </p:sp>
      <p:sp>
        <p:nvSpPr>
          <p:cNvPr id="139" name="PA-文本框 548">
            <a:extLst>
              <a:ext uri="{FF2B5EF4-FFF2-40B4-BE49-F238E27FC236}">
                <a16:creationId xmlns:a16="http://schemas.microsoft.com/office/drawing/2014/main" id="{EF4B7240-994C-4DBD-AD07-C17900FA5F77}"/>
              </a:ext>
            </a:extLst>
          </p:cNvPr>
          <p:cNvSpPr txBox="1">
            <a:spLocks noChangeAspect="1"/>
          </p:cNvSpPr>
          <p:nvPr>
            <p:custDataLst>
              <p:tags r:id="rId106"/>
            </p:custDataLst>
          </p:nvPr>
        </p:nvSpPr>
        <p:spPr>
          <a:xfrm>
            <a:off x="10429931" y="2541678"/>
            <a:ext cx="193236" cy="195340"/>
          </a:xfrm>
          <a:custGeom>
            <a:avLst/>
            <a:gdLst/>
            <a:ahLst/>
            <a:cxnLst/>
            <a:rect l="l" t="t" r="r" b="b"/>
            <a:pathLst>
              <a:path w="167583" h="168306">
                <a:moveTo>
                  <a:pt x="37371" y="164687"/>
                </a:moveTo>
                <a:cubicBezTo>
                  <a:pt x="34053" y="165773"/>
                  <a:pt x="28594" y="166678"/>
                  <a:pt x="20993" y="167401"/>
                </a:cubicBezTo>
                <a:lnTo>
                  <a:pt x="11944" y="168306"/>
                </a:lnTo>
                <a:lnTo>
                  <a:pt x="3982" y="139531"/>
                </a:lnTo>
                <a:lnTo>
                  <a:pt x="10316" y="138627"/>
                </a:lnTo>
                <a:cubicBezTo>
                  <a:pt x="13935" y="138144"/>
                  <a:pt x="16378" y="137420"/>
                  <a:pt x="17645" y="136455"/>
                </a:cubicBezTo>
                <a:cubicBezTo>
                  <a:pt x="18912" y="135489"/>
                  <a:pt x="19545" y="133438"/>
                  <a:pt x="19545" y="130302"/>
                </a:cubicBezTo>
                <a:lnTo>
                  <a:pt x="19545" y="109309"/>
                </a:lnTo>
                <a:lnTo>
                  <a:pt x="2172" y="113471"/>
                </a:lnTo>
                <a:lnTo>
                  <a:pt x="0" y="83610"/>
                </a:lnTo>
                <a:cubicBezTo>
                  <a:pt x="3981" y="82765"/>
                  <a:pt x="8506" y="81860"/>
                  <a:pt x="13573" y="80896"/>
                </a:cubicBezTo>
                <a:cubicBezTo>
                  <a:pt x="14901" y="80533"/>
                  <a:pt x="16891" y="80111"/>
                  <a:pt x="19545" y="79629"/>
                </a:cubicBezTo>
                <a:lnTo>
                  <a:pt x="19545" y="55016"/>
                </a:lnTo>
                <a:lnTo>
                  <a:pt x="5610" y="55016"/>
                </a:lnTo>
                <a:lnTo>
                  <a:pt x="5611" y="26603"/>
                </a:lnTo>
                <a:lnTo>
                  <a:pt x="19546" y="26603"/>
                </a:lnTo>
                <a:lnTo>
                  <a:pt x="19545" y="0"/>
                </a:lnTo>
                <a:lnTo>
                  <a:pt x="46511" y="724"/>
                </a:lnTo>
                <a:lnTo>
                  <a:pt x="46511" y="26603"/>
                </a:lnTo>
                <a:lnTo>
                  <a:pt x="55559" y="26603"/>
                </a:lnTo>
                <a:lnTo>
                  <a:pt x="55560" y="55016"/>
                </a:lnTo>
                <a:lnTo>
                  <a:pt x="46510" y="55016"/>
                </a:lnTo>
                <a:lnTo>
                  <a:pt x="46511" y="73838"/>
                </a:lnTo>
                <a:lnTo>
                  <a:pt x="55921" y="71485"/>
                </a:lnTo>
                <a:lnTo>
                  <a:pt x="56103" y="88497"/>
                </a:lnTo>
                <a:lnTo>
                  <a:pt x="56102" y="100984"/>
                </a:lnTo>
                <a:cubicBezTo>
                  <a:pt x="55258" y="101104"/>
                  <a:pt x="53870" y="101406"/>
                  <a:pt x="51940" y="101889"/>
                </a:cubicBezTo>
                <a:cubicBezTo>
                  <a:pt x="51337" y="102009"/>
                  <a:pt x="50582" y="102190"/>
                  <a:pt x="49678" y="102431"/>
                </a:cubicBezTo>
                <a:cubicBezTo>
                  <a:pt x="48773" y="102673"/>
                  <a:pt x="47717" y="102914"/>
                  <a:pt x="46511" y="103155"/>
                </a:cubicBezTo>
                <a:lnTo>
                  <a:pt x="46511" y="145142"/>
                </a:lnTo>
                <a:cubicBezTo>
                  <a:pt x="46510" y="151416"/>
                  <a:pt x="45817" y="155970"/>
                  <a:pt x="44429" y="158805"/>
                </a:cubicBezTo>
                <a:cubicBezTo>
                  <a:pt x="43042" y="161640"/>
                  <a:pt x="40689" y="163601"/>
                  <a:pt x="37371" y="164687"/>
                </a:cubicBezTo>
                <a:close/>
                <a:moveTo>
                  <a:pt x="105147" y="167040"/>
                </a:moveTo>
                <a:lnTo>
                  <a:pt x="79810" y="167040"/>
                </a:lnTo>
                <a:lnTo>
                  <a:pt x="79810" y="137902"/>
                </a:lnTo>
                <a:lnTo>
                  <a:pt x="56464" y="137902"/>
                </a:lnTo>
                <a:lnTo>
                  <a:pt x="56464" y="108766"/>
                </a:lnTo>
                <a:lnTo>
                  <a:pt x="79810" y="108766"/>
                </a:lnTo>
                <a:lnTo>
                  <a:pt x="79810" y="93202"/>
                </a:lnTo>
                <a:lnTo>
                  <a:pt x="62074" y="93202"/>
                </a:lnTo>
                <a:lnTo>
                  <a:pt x="62074" y="66236"/>
                </a:lnTo>
                <a:lnTo>
                  <a:pt x="79810" y="66237"/>
                </a:lnTo>
                <a:lnTo>
                  <a:pt x="79810" y="50673"/>
                </a:lnTo>
                <a:lnTo>
                  <a:pt x="61712" y="50673"/>
                </a:lnTo>
                <a:lnTo>
                  <a:pt x="61713" y="21898"/>
                </a:lnTo>
                <a:lnTo>
                  <a:pt x="79810" y="21897"/>
                </a:lnTo>
                <a:lnTo>
                  <a:pt x="79810" y="542"/>
                </a:lnTo>
                <a:lnTo>
                  <a:pt x="105147" y="1267"/>
                </a:lnTo>
                <a:close/>
                <a:moveTo>
                  <a:pt x="140798" y="167039"/>
                </a:moveTo>
                <a:lnTo>
                  <a:pt x="115462" y="167040"/>
                </a:lnTo>
                <a:lnTo>
                  <a:pt x="115462" y="542"/>
                </a:lnTo>
                <a:lnTo>
                  <a:pt x="140798" y="1267"/>
                </a:lnTo>
                <a:lnTo>
                  <a:pt x="140798" y="21536"/>
                </a:lnTo>
                <a:lnTo>
                  <a:pt x="162878" y="21535"/>
                </a:lnTo>
                <a:lnTo>
                  <a:pt x="162878" y="50311"/>
                </a:lnTo>
                <a:lnTo>
                  <a:pt x="140798" y="50311"/>
                </a:lnTo>
                <a:lnTo>
                  <a:pt x="140799" y="66236"/>
                </a:lnTo>
                <a:lnTo>
                  <a:pt x="160163" y="66237"/>
                </a:lnTo>
                <a:lnTo>
                  <a:pt x="160163" y="93202"/>
                </a:lnTo>
                <a:lnTo>
                  <a:pt x="140799" y="93202"/>
                </a:lnTo>
                <a:lnTo>
                  <a:pt x="140798" y="108766"/>
                </a:lnTo>
                <a:lnTo>
                  <a:pt x="167583" y="108766"/>
                </a:lnTo>
                <a:lnTo>
                  <a:pt x="167583" y="137903"/>
                </a:lnTo>
                <a:lnTo>
                  <a:pt x="140799" y="137903"/>
                </a:lnTo>
                <a:close/>
              </a:path>
            </a:pathLst>
          </a:custGeom>
          <a:noFill/>
          <a:ln>
            <a:noFill/>
          </a:ln>
          <a:effectLst>
            <a:glow>
              <a:srgbClr val="000000"/>
            </a:glow>
          </a:effectLst>
        </p:spPr>
        <p:txBody>
          <a:bodyPr rot="0" spcFirstLastPara="0" vertOverflow="overflow" horzOverflow="overflow" vert="horz" wrap="square" lIns="51304" tIns="25652" rIns="51304" bIns="25652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786" dirty="0"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</a:endParaRPr>
          </a:p>
        </p:txBody>
      </p:sp>
      <p:sp>
        <p:nvSpPr>
          <p:cNvPr id="140" name="PA-文本框 551">
            <a:extLst>
              <a:ext uri="{FF2B5EF4-FFF2-40B4-BE49-F238E27FC236}">
                <a16:creationId xmlns:a16="http://schemas.microsoft.com/office/drawing/2014/main" id="{89486F4A-5531-4C8F-B8FD-862E933C8D00}"/>
              </a:ext>
            </a:extLst>
          </p:cNvPr>
          <p:cNvSpPr txBox="1">
            <a:spLocks noChangeAspect="1"/>
          </p:cNvSpPr>
          <p:nvPr>
            <p:custDataLst>
              <p:tags r:id="rId107"/>
            </p:custDataLst>
          </p:nvPr>
        </p:nvSpPr>
        <p:spPr>
          <a:xfrm>
            <a:off x="10830885" y="2541678"/>
            <a:ext cx="193236" cy="195340"/>
          </a:xfrm>
          <a:custGeom>
            <a:avLst/>
            <a:gdLst/>
            <a:ahLst/>
            <a:cxnLst/>
            <a:rect l="l" t="t" r="r" b="b"/>
            <a:pathLst>
              <a:path w="171383" h="170298">
                <a:moveTo>
                  <a:pt x="123243" y="162244"/>
                </a:moveTo>
                <a:cubicBezTo>
                  <a:pt x="118659" y="163994"/>
                  <a:pt x="112445" y="165291"/>
                  <a:pt x="104603" y="166136"/>
                </a:cubicBezTo>
                <a:lnTo>
                  <a:pt x="89944" y="167764"/>
                </a:lnTo>
                <a:lnTo>
                  <a:pt x="81076" y="137903"/>
                </a:lnTo>
                <a:lnTo>
                  <a:pt x="93021" y="137179"/>
                </a:lnTo>
                <a:cubicBezTo>
                  <a:pt x="97243" y="136818"/>
                  <a:pt x="100441" y="136275"/>
                  <a:pt x="102612" y="135551"/>
                </a:cubicBezTo>
                <a:cubicBezTo>
                  <a:pt x="104784" y="134827"/>
                  <a:pt x="106383" y="133560"/>
                  <a:pt x="107408" y="131750"/>
                </a:cubicBezTo>
                <a:cubicBezTo>
                  <a:pt x="108434" y="129941"/>
                  <a:pt x="109188" y="127226"/>
                  <a:pt x="109671" y="123606"/>
                </a:cubicBezTo>
                <a:cubicBezTo>
                  <a:pt x="110515" y="111903"/>
                  <a:pt x="111239" y="99597"/>
                  <a:pt x="111842" y="86688"/>
                </a:cubicBezTo>
                <a:lnTo>
                  <a:pt x="76733" y="86687"/>
                </a:lnTo>
                <a:cubicBezTo>
                  <a:pt x="76733" y="88135"/>
                  <a:pt x="76612" y="90066"/>
                  <a:pt x="76371" y="92479"/>
                </a:cubicBezTo>
                <a:cubicBezTo>
                  <a:pt x="75406" y="104543"/>
                  <a:pt x="73445" y="114769"/>
                  <a:pt x="70489" y="123154"/>
                </a:cubicBezTo>
                <a:cubicBezTo>
                  <a:pt x="67533" y="131539"/>
                  <a:pt x="62889" y="139381"/>
                  <a:pt x="56554" y="146681"/>
                </a:cubicBezTo>
                <a:cubicBezTo>
                  <a:pt x="50220" y="153980"/>
                  <a:pt x="41322" y="161852"/>
                  <a:pt x="29861" y="170298"/>
                </a:cubicBezTo>
                <a:lnTo>
                  <a:pt x="5610" y="147857"/>
                </a:lnTo>
                <a:cubicBezTo>
                  <a:pt x="15744" y="141704"/>
                  <a:pt x="23586" y="136094"/>
                  <a:pt x="29137" y="131026"/>
                </a:cubicBezTo>
                <a:cubicBezTo>
                  <a:pt x="34686" y="125959"/>
                  <a:pt x="38819" y="120409"/>
                  <a:pt x="41533" y="114377"/>
                </a:cubicBezTo>
                <a:cubicBezTo>
                  <a:pt x="44248" y="108344"/>
                  <a:pt x="46088" y="100864"/>
                  <a:pt x="47053" y="91935"/>
                </a:cubicBezTo>
                <a:cubicBezTo>
                  <a:pt x="47294" y="89764"/>
                  <a:pt x="47415" y="88015"/>
                  <a:pt x="47415" y="86688"/>
                </a:cubicBezTo>
                <a:lnTo>
                  <a:pt x="34566" y="86687"/>
                </a:lnTo>
                <a:lnTo>
                  <a:pt x="34566" y="73476"/>
                </a:lnTo>
                <a:cubicBezTo>
                  <a:pt x="30343" y="77458"/>
                  <a:pt x="24311" y="82887"/>
                  <a:pt x="16468" y="89764"/>
                </a:cubicBezTo>
                <a:lnTo>
                  <a:pt x="0" y="64609"/>
                </a:lnTo>
                <a:cubicBezTo>
                  <a:pt x="12306" y="54595"/>
                  <a:pt x="22441" y="44490"/>
                  <a:pt x="30403" y="34295"/>
                </a:cubicBezTo>
                <a:cubicBezTo>
                  <a:pt x="38366" y="24100"/>
                  <a:pt x="44821" y="12668"/>
                  <a:pt x="49768" y="1"/>
                </a:cubicBezTo>
                <a:lnTo>
                  <a:pt x="77638" y="7420"/>
                </a:lnTo>
                <a:cubicBezTo>
                  <a:pt x="73536" y="18158"/>
                  <a:pt x="69252" y="27539"/>
                  <a:pt x="64789" y="35562"/>
                </a:cubicBezTo>
                <a:cubicBezTo>
                  <a:pt x="60324" y="43585"/>
                  <a:pt x="55016" y="51216"/>
                  <a:pt x="48863" y="58455"/>
                </a:cubicBezTo>
                <a:lnTo>
                  <a:pt x="124148" y="58456"/>
                </a:lnTo>
                <a:cubicBezTo>
                  <a:pt x="118116" y="50975"/>
                  <a:pt x="112777" y="43133"/>
                  <a:pt x="108132" y="34929"/>
                </a:cubicBezTo>
                <a:cubicBezTo>
                  <a:pt x="103487" y="26725"/>
                  <a:pt x="99234" y="17676"/>
                  <a:pt x="95374" y="7782"/>
                </a:cubicBezTo>
                <a:lnTo>
                  <a:pt x="122519" y="0"/>
                </a:lnTo>
                <a:cubicBezTo>
                  <a:pt x="127104" y="12307"/>
                  <a:pt x="133077" y="23045"/>
                  <a:pt x="140436" y="32214"/>
                </a:cubicBezTo>
                <a:cubicBezTo>
                  <a:pt x="147796" y="41384"/>
                  <a:pt x="158111" y="51397"/>
                  <a:pt x="171383" y="62256"/>
                </a:cubicBezTo>
                <a:lnTo>
                  <a:pt x="155095" y="90126"/>
                </a:lnTo>
                <a:cubicBezTo>
                  <a:pt x="152079" y="87472"/>
                  <a:pt x="147796" y="83490"/>
                  <a:pt x="142246" y="78181"/>
                </a:cubicBezTo>
                <a:cubicBezTo>
                  <a:pt x="140678" y="105087"/>
                  <a:pt x="139290" y="125416"/>
                  <a:pt x="138083" y="139170"/>
                </a:cubicBezTo>
                <a:cubicBezTo>
                  <a:pt x="137601" y="145564"/>
                  <a:pt x="136153" y="150572"/>
                  <a:pt x="133740" y="154191"/>
                </a:cubicBezTo>
                <a:cubicBezTo>
                  <a:pt x="131327" y="157811"/>
                  <a:pt x="127829" y="160495"/>
                  <a:pt x="123243" y="162244"/>
                </a:cubicBezTo>
                <a:close/>
              </a:path>
            </a:pathLst>
          </a:custGeom>
          <a:noFill/>
          <a:ln>
            <a:noFill/>
          </a:ln>
          <a:effectLst>
            <a:glow>
              <a:srgbClr val="000000"/>
            </a:glow>
          </a:effectLst>
        </p:spPr>
        <p:txBody>
          <a:bodyPr rot="0" spcFirstLastPara="0" vertOverflow="overflow" horzOverflow="overflow" vert="horz" wrap="square" lIns="51304" tIns="25652" rIns="51304" bIns="25652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786" dirty="0"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</a:endParaRPr>
          </a:p>
        </p:txBody>
      </p:sp>
      <p:sp>
        <p:nvSpPr>
          <p:cNvPr id="141" name="PA-文本框 554">
            <a:extLst>
              <a:ext uri="{FF2B5EF4-FFF2-40B4-BE49-F238E27FC236}">
                <a16:creationId xmlns:a16="http://schemas.microsoft.com/office/drawing/2014/main" id="{436D85D7-6284-45A3-ADDF-6E7518873A56}"/>
              </a:ext>
            </a:extLst>
          </p:cNvPr>
          <p:cNvSpPr txBox="1">
            <a:spLocks noChangeAspect="1"/>
          </p:cNvSpPr>
          <p:nvPr>
            <p:custDataLst>
              <p:tags r:id="rId108"/>
            </p:custDataLst>
          </p:nvPr>
        </p:nvSpPr>
        <p:spPr>
          <a:xfrm>
            <a:off x="1208000" y="2946913"/>
            <a:ext cx="193236" cy="195340"/>
          </a:xfrm>
          <a:custGeom>
            <a:avLst/>
            <a:gdLst/>
            <a:ahLst/>
            <a:cxnLst/>
            <a:rect l="l" t="t" r="r" b="b"/>
            <a:pathLst>
              <a:path w="166135" h="167945">
                <a:moveTo>
                  <a:pt x="146137" y="152743"/>
                </a:moveTo>
                <a:cubicBezTo>
                  <a:pt x="142940" y="154071"/>
                  <a:pt x="138084" y="155096"/>
                  <a:pt x="131569" y="155820"/>
                </a:cubicBezTo>
                <a:lnTo>
                  <a:pt x="121434" y="156906"/>
                </a:lnTo>
                <a:lnTo>
                  <a:pt x="112929" y="130664"/>
                </a:lnTo>
                <a:lnTo>
                  <a:pt x="120168" y="129941"/>
                </a:lnTo>
                <a:cubicBezTo>
                  <a:pt x="122701" y="129699"/>
                  <a:pt x="124390" y="129035"/>
                  <a:pt x="125235" y="127949"/>
                </a:cubicBezTo>
                <a:cubicBezTo>
                  <a:pt x="126080" y="126864"/>
                  <a:pt x="126502" y="124813"/>
                  <a:pt x="126502" y="121796"/>
                </a:cubicBezTo>
                <a:lnTo>
                  <a:pt x="126502" y="93202"/>
                </a:lnTo>
                <a:lnTo>
                  <a:pt x="104785" y="93202"/>
                </a:lnTo>
                <a:lnTo>
                  <a:pt x="104785" y="167945"/>
                </a:lnTo>
                <a:lnTo>
                  <a:pt x="75648" y="167945"/>
                </a:lnTo>
                <a:lnTo>
                  <a:pt x="75648" y="93202"/>
                </a:lnTo>
                <a:lnTo>
                  <a:pt x="53931" y="93202"/>
                </a:lnTo>
                <a:lnTo>
                  <a:pt x="53931" y="155639"/>
                </a:lnTo>
                <a:lnTo>
                  <a:pt x="25156" y="155639"/>
                </a:lnTo>
                <a:lnTo>
                  <a:pt x="25156" y="104242"/>
                </a:lnTo>
                <a:cubicBezTo>
                  <a:pt x="19606" y="108827"/>
                  <a:pt x="14297" y="112989"/>
                  <a:pt x="9230" y="116729"/>
                </a:cubicBezTo>
                <a:lnTo>
                  <a:pt x="0" y="84154"/>
                </a:lnTo>
                <a:cubicBezTo>
                  <a:pt x="9290" y="77759"/>
                  <a:pt x="17223" y="71365"/>
                  <a:pt x="23798" y="64971"/>
                </a:cubicBezTo>
                <a:cubicBezTo>
                  <a:pt x="30374" y="58576"/>
                  <a:pt x="36135" y="51638"/>
                  <a:pt x="41082" y="44158"/>
                </a:cubicBezTo>
                <a:lnTo>
                  <a:pt x="6877" y="44158"/>
                </a:lnTo>
                <a:lnTo>
                  <a:pt x="6877" y="15202"/>
                </a:lnTo>
                <a:lnTo>
                  <a:pt x="55379" y="15202"/>
                </a:lnTo>
                <a:cubicBezTo>
                  <a:pt x="57430" y="9773"/>
                  <a:pt x="59179" y="4706"/>
                  <a:pt x="60627" y="0"/>
                </a:cubicBezTo>
                <a:lnTo>
                  <a:pt x="92479" y="1267"/>
                </a:lnTo>
                <a:cubicBezTo>
                  <a:pt x="91875" y="3439"/>
                  <a:pt x="90367" y="8084"/>
                  <a:pt x="87954" y="15202"/>
                </a:cubicBezTo>
                <a:lnTo>
                  <a:pt x="166135" y="15202"/>
                </a:lnTo>
                <a:lnTo>
                  <a:pt x="166135" y="44158"/>
                </a:lnTo>
                <a:lnTo>
                  <a:pt x="75829" y="44158"/>
                </a:lnTo>
                <a:cubicBezTo>
                  <a:pt x="72571" y="50794"/>
                  <a:pt x="68650" y="57309"/>
                  <a:pt x="64065" y="63703"/>
                </a:cubicBezTo>
                <a:lnTo>
                  <a:pt x="78181" y="63704"/>
                </a:lnTo>
                <a:lnTo>
                  <a:pt x="78181" y="49949"/>
                </a:lnTo>
                <a:lnTo>
                  <a:pt x="104785" y="50674"/>
                </a:lnTo>
                <a:lnTo>
                  <a:pt x="104785" y="63703"/>
                </a:lnTo>
                <a:lnTo>
                  <a:pt x="155277" y="63704"/>
                </a:lnTo>
                <a:lnTo>
                  <a:pt x="155277" y="131207"/>
                </a:lnTo>
                <a:cubicBezTo>
                  <a:pt x="155277" y="137843"/>
                  <a:pt x="154553" y="142759"/>
                  <a:pt x="153105" y="145957"/>
                </a:cubicBezTo>
                <a:cubicBezTo>
                  <a:pt x="151657" y="149154"/>
                  <a:pt x="149335" y="151416"/>
                  <a:pt x="146137" y="152743"/>
                </a:cubicBezTo>
                <a:close/>
              </a:path>
            </a:pathLst>
          </a:custGeom>
          <a:noFill/>
          <a:ln>
            <a:noFill/>
          </a:ln>
          <a:effectLst>
            <a:glow>
              <a:srgbClr val="000000"/>
            </a:glow>
          </a:effectLst>
        </p:spPr>
        <p:txBody>
          <a:bodyPr rot="0" spcFirstLastPara="0" vertOverflow="overflow" horzOverflow="overflow" vert="horz" wrap="square" lIns="51304" tIns="25652" rIns="51304" bIns="25652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786" dirty="0"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</a:endParaRPr>
          </a:p>
        </p:txBody>
      </p:sp>
      <p:sp>
        <p:nvSpPr>
          <p:cNvPr id="142" name="PA-文本框 557">
            <a:extLst>
              <a:ext uri="{FF2B5EF4-FFF2-40B4-BE49-F238E27FC236}">
                <a16:creationId xmlns:a16="http://schemas.microsoft.com/office/drawing/2014/main" id="{C8BF9FE7-7278-452D-88BA-6EDCEA8B9560}"/>
              </a:ext>
            </a:extLst>
          </p:cNvPr>
          <p:cNvSpPr txBox="1">
            <a:spLocks noChangeAspect="1"/>
          </p:cNvSpPr>
          <p:nvPr>
            <p:custDataLst>
              <p:tags r:id="rId109"/>
            </p:custDataLst>
          </p:nvPr>
        </p:nvSpPr>
        <p:spPr>
          <a:xfrm>
            <a:off x="1608954" y="2946913"/>
            <a:ext cx="193236" cy="195340"/>
          </a:xfrm>
          <a:custGeom>
            <a:avLst/>
            <a:gdLst/>
            <a:ahLst/>
            <a:cxnLst/>
            <a:rect l="l" t="t" r="r" b="b"/>
            <a:pathLst>
              <a:path w="167945" h="172288">
                <a:moveTo>
                  <a:pt x="146952" y="39091"/>
                </a:moveTo>
                <a:lnTo>
                  <a:pt x="112386" y="42167"/>
                </a:lnTo>
                <a:cubicBezTo>
                  <a:pt x="113471" y="46631"/>
                  <a:pt x="114376" y="50130"/>
                  <a:pt x="115100" y="52664"/>
                </a:cubicBezTo>
                <a:lnTo>
                  <a:pt x="115462" y="52664"/>
                </a:lnTo>
                <a:cubicBezTo>
                  <a:pt x="129820" y="47717"/>
                  <a:pt x="140316" y="43192"/>
                  <a:pt x="146952" y="39091"/>
                </a:cubicBezTo>
                <a:close/>
                <a:moveTo>
                  <a:pt x="133379" y="82162"/>
                </a:moveTo>
                <a:cubicBezTo>
                  <a:pt x="136033" y="82162"/>
                  <a:pt x="139049" y="79388"/>
                  <a:pt x="142428" y="73838"/>
                </a:cubicBezTo>
                <a:cubicBezTo>
                  <a:pt x="144116" y="71063"/>
                  <a:pt x="145866" y="67504"/>
                  <a:pt x="147676" y="63160"/>
                </a:cubicBezTo>
                <a:cubicBezTo>
                  <a:pt x="139833" y="67262"/>
                  <a:pt x="131991" y="70882"/>
                  <a:pt x="124149" y="74019"/>
                </a:cubicBezTo>
                <a:lnTo>
                  <a:pt x="124330" y="74380"/>
                </a:lnTo>
                <a:cubicBezTo>
                  <a:pt x="126019" y="77276"/>
                  <a:pt x="127587" y="79297"/>
                  <a:pt x="129035" y="80443"/>
                </a:cubicBezTo>
                <a:cubicBezTo>
                  <a:pt x="130483" y="81589"/>
                  <a:pt x="131931" y="82162"/>
                  <a:pt x="133379" y="82162"/>
                </a:cubicBezTo>
                <a:close/>
                <a:moveTo>
                  <a:pt x="156725" y="167583"/>
                </a:moveTo>
                <a:cubicBezTo>
                  <a:pt x="154070" y="168669"/>
                  <a:pt x="150330" y="169212"/>
                  <a:pt x="145504" y="169212"/>
                </a:cubicBezTo>
                <a:cubicBezTo>
                  <a:pt x="144418" y="169211"/>
                  <a:pt x="142066" y="169242"/>
                  <a:pt x="138446" y="169302"/>
                </a:cubicBezTo>
                <a:cubicBezTo>
                  <a:pt x="134827" y="169363"/>
                  <a:pt x="131931" y="169332"/>
                  <a:pt x="129759" y="169211"/>
                </a:cubicBezTo>
                <a:cubicBezTo>
                  <a:pt x="124813" y="169091"/>
                  <a:pt x="120439" y="167462"/>
                  <a:pt x="116639" y="164325"/>
                </a:cubicBezTo>
                <a:cubicBezTo>
                  <a:pt x="112838" y="161188"/>
                  <a:pt x="110938" y="156302"/>
                  <a:pt x="110938" y="149666"/>
                </a:cubicBezTo>
                <a:lnTo>
                  <a:pt x="110938" y="122882"/>
                </a:lnTo>
                <a:lnTo>
                  <a:pt x="102432" y="122882"/>
                </a:lnTo>
                <a:cubicBezTo>
                  <a:pt x="101467" y="131328"/>
                  <a:pt x="100109" y="138144"/>
                  <a:pt x="98360" y="143332"/>
                </a:cubicBezTo>
                <a:cubicBezTo>
                  <a:pt x="96611" y="148520"/>
                  <a:pt x="93896" y="153286"/>
                  <a:pt x="90216" y="157629"/>
                </a:cubicBezTo>
                <a:cubicBezTo>
                  <a:pt x="86536" y="161973"/>
                  <a:pt x="81198" y="166859"/>
                  <a:pt x="74200" y="172288"/>
                </a:cubicBezTo>
                <a:lnTo>
                  <a:pt x="57912" y="158353"/>
                </a:lnTo>
                <a:lnTo>
                  <a:pt x="32214" y="161972"/>
                </a:lnTo>
                <a:lnTo>
                  <a:pt x="2896" y="166135"/>
                </a:lnTo>
                <a:lnTo>
                  <a:pt x="0" y="136998"/>
                </a:lnTo>
                <a:cubicBezTo>
                  <a:pt x="17856" y="134826"/>
                  <a:pt x="38548" y="132172"/>
                  <a:pt x="62075" y="129035"/>
                </a:cubicBezTo>
                <a:lnTo>
                  <a:pt x="62618" y="147857"/>
                </a:lnTo>
                <a:cubicBezTo>
                  <a:pt x="67564" y="144478"/>
                  <a:pt x="71093" y="140949"/>
                  <a:pt x="73204" y="137270"/>
                </a:cubicBezTo>
                <a:cubicBezTo>
                  <a:pt x="75316" y="133590"/>
                  <a:pt x="76734" y="128794"/>
                  <a:pt x="77458" y="122882"/>
                </a:cubicBezTo>
                <a:lnTo>
                  <a:pt x="66237" y="122882"/>
                </a:lnTo>
                <a:lnTo>
                  <a:pt x="66237" y="95917"/>
                </a:lnTo>
                <a:lnTo>
                  <a:pt x="105871" y="95917"/>
                </a:lnTo>
                <a:cubicBezTo>
                  <a:pt x="103819" y="93383"/>
                  <a:pt x="101829" y="90065"/>
                  <a:pt x="99898" y="85963"/>
                </a:cubicBezTo>
                <a:lnTo>
                  <a:pt x="98269" y="82525"/>
                </a:lnTo>
                <a:cubicBezTo>
                  <a:pt x="88738" y="85179"/>
                  <a:pt x="79509" y="87471"/>
                  <a:pt x="70581" y="89402"/>
                </a:cubicBezTo>
                <a:lnTo>
                  <a:pt x="61170" y="63703"/>
                </a:lnTo>
                <a:cubicBezTo>
                  <a:pt x="73114" y="61531"/>
                  <a:pt x="82585" y="59601"/>
                  <a:pt x="89583" y="57912"/>
                </a:cubicBezTo>
                <a:cubicBezTo>
                  <a:pt x="88618" y="54172"/>
                  <a:pt x="87532" y="49708"/>
                  <a:pt x="86325" y="44520"/>
                </a:cubicBezTo>
                <a:lnTo>
                  <a:pt x="68589" y="46148"/>
                </a:lnTo>
                <a:cubicBezTo>
                  <a:pt x="64729" y="53991"/>
                  <a:pt x="60234" y="62376"/>
                  <a:pt x="55107" y="71304"/>
                </a:cubicBezTo>
                <a:cubicBezTo>
                  <a:pt x="49979" y="80232"/>
                  <a:pt x="45606" y="87351"/>
                  <a:pt x="41986" y="92659"/>
                </a:cubicBezTo>
                <a:cubicBezTo>
                  <a:pt x="46089" y="92177"/>
                  <a:pt x="49919" y="91543"/>
                  <a:pt x="53478" y="90759"/>
                </a:cubicBezTo>
                <a:cubicBezTo>
                  <a:pt x="57037" y="89975"/>
                  <a:pt x="59119" y="89522"/>
                  <a:pt x="59722" y="89402"/>
                </a:cubicBezTo>
                <a:lnTo>
                  <a:pt x="59722" y="115824"/>
                </a:lnTo>
                <a:lnTo>
                  <a:pt x="40720" y="118720"/>
                </a:lnTo>
                <a:lnTo>
                  <a:pt x="28775" y="120530"/>
                </a:lnTo>
                <a:cubicBezTo>
                  <a:pt x="24191" y="121253"/>
                  <a:pt x="18580" y="122339"/>
                  <a:pt x="11944" y="123787"/>
                </a:cubicBezTo>
                <a:lnTo>
                  <a:pt x="5791" y="95917"/>
                </a:lnTo>
                <a:cubicBezTo>
                  <a:pt x="9290" y="94951"/>
                  <a:pt x="12035" y="93775"/>
                  <a:pt x="14026" y="92387"/>
                </a:cubicBezTo>
                <a:cubicBezTo>
                  <a:pt x="16016" y="91000"/>
                  <a:pt x="18037" y="88919"/>
                  <a:pt x="20089" y="86144"/>
                </a:cubicBezTo>
                <a:cubicBezTo>
                  <a:pt x="24191" y="79750"/>
                  <a:pt x="26905" y="75286"/>
                  <a:pt x="28232" y="72752"/>
                </a:cubicBezTo>
                <a:lnTo>
                  <a:pt x="19184" y="73657"/>
                </a:lnTo>
                <a:cubicBezTo>
                  <a:pt x="14116" y="74381"/>
                  <a:pt x="10436" y="74984"/>
                  <a:pt x="8144" y="75466"/>
                </a:cubicBezTo>
                <a:lnTo>
                  <a:pt x="2172" y="48682"/>
                </a:lnTo>
                <a:cubicBezTo>
                  <a:pt x="4223" y="47838"/>
                  <a:pt x="6003" y="46691"/>
                  <a:pt x="7511" y="45244"/>
                </a:cubicBezTo>
                <a:cubicBezTo>
                  <a:pt x="9019" y="43796"/>
                  <a:pt x="10798" y="41504"/>
                  <a:pt x="12849" y="38367"/>
                </a:cubicBezTo>
                <a:cubicBezTo>
                  <a:pt x="14780" y="35351"/>
                  <a:pt x="17615" y="29921"/>
                  <a:pt x="21355" y="22079"/>
                </a:cubicBezTo>
                <a:cubicBezTo>
                  <a:pt x="25096" y="14237"/>
                  <a:pt x="28232" y="6877"/>
                  <a:pt x="30766" y="0"/>
                </a:cubicBezTo>
                <a:lnTo>
                  <a:pt x="52302" y="10134"/>
                </a:lnTo>
                <a:cubicBezTo>
                  <a:pt x="49768" y="15564"/>
                  <a:pt x="46450" y="22199"/>
                  <a:pt x="42348" y="30042"/>
                </a:cubicBezTo>
                <a:cubicBezTo>
                  <a:pt x="38246" y="37884"/>
                  <a:pt x="34808" y="43977"/>
                  <a:pt x="32033" y="48320"/>
                </a:cubicBezTo>
                <a:lnTo>
                  <a:pt x="43434" y="47596"/>
                </a:lnTo>
                <a:cubicBezTo>
                  <a:pt x="47778" y="38909"/>
                  <a:pt x="50613" y="33118"/>
                  <a:pt x="51940" y="30223"/>
                </a:cubicBezTo>
                <a:lnTo>
                  <a:pt x="67323" y="38367"/>
                </a:lnTo>
                <a:lnTo>
                  <a:pt x="65694" y="21174"/>
                </a:lnTo>
                <a:lnTo>
                  <a:pt x="81982" y="19726"/>
                </a:lnTo>
                <a:lnTo>
                  <a:pt x="81258" y="14659"/>
                </a:lnTo>
                <a:lnTo>
                  <a:pt x="79629" y="3981"/>
                </a:lnTo>
                <a:lnTo>
                  <a:pt x="106594" y="3439"/>
                </a:lnTo>
                <a:lnTo>
                  <a:pt x="108223" y="17192"/>
                </a:lnTo>
                <a:lnTo>
                  <a:pt x="160525" y="12306"/>
                </a:lnTo>
                <a:lnTo>
                  <a:pt x="162878" y="37643"/>
                </a:lnTo>
                <a:lnTo>
                  <a:pt x="150933" y="38729"/>
                </a:lnTo>
                <a:lnTo>
                  <a:pt x="160344" y="55740"/>
                </a:lnTo>
                <a:cubicBezTo>
                  <a:pt x="157569" y="57550"/>
                  <a:pt x="153406" y="60023"/>
                  <a:pt x="147857" y="63160"/>
                </a:cubicBezTo>
                <a:lnTo>
                  <a:pt x="163240" y="81258"/>
                </a:lnTo>
                <a:cubicBezTo>
                  <a:pt x="162516" y="82826"/>
                  <a:pt x="161671" y="84395"/>
                  <a:pt x="160706" y="85963"/>
                </a:cubicBezTo>
                <a:cubicBezTo>
                  <a:pt x="159741" y="87531"/>
                  <a:pt x="158474" y="89402"/>
                  <a:pt x="156905" y="91573"/>
                </a:cubicBezTo>
                <a:cubicBezTo>
                  <a:pt x="156181" y="92538"/>
                  <a:pt x="155036" y="93986"/>
                  <a:pt x="153467" y="95917"/>
                </a:cubicBezTo>
                <a:lnTo>
                  <a:pt x="164688" y="95917"/>
                </a:lnTo>
                <a:lnTo>
                  <a:pt x="164688" y="122882"/>
                </a:lnTo>
                <a:lnTo>
                  <a:pt x="135188" y="122882"/>
                </a:lnTo>
                <a:lnTo>
                  <a:pt x="135189" y="137903"/>
                </a:lnTo>
                <a:cubicBezTo>
                  <a:pt x="135188" y="139954"/>
                  <a:pt x="135339" y="141492"/>
                  <a:pt x="135641" y="142518"/>
                </a:cubicBezTo>
                <a:cubicBezTo>
                  <a:pt x="135943" y="143543"/>
                  <a:pt x="136817" y="144056"/>
                  <a:pt x="138265" y="144056"/>
                </a:cubicBezTo>
                <a:lnTo>
                  <a:pt x="143332" y="144056"/>
                </a:lnTo>
                <a:cubicBezTo>
                  <a:pt x="145021" y="144056"/>
                  <a:pt x="146077" y="143694"/>
                  <a:pt x="146500" y="142970"/>
                </a:cubicBezTo>
                <a:cubicBezTo>
                  <a:pt x="146921" y="142246"/>
                  <a:pt x="147374" y="140256"/>
                  <a:pt x="147857" y="136998"/>
                </a:cubicBezTo>
                <a:cubicBezTo>
                  <a:pt x="148340" y="133620"/>
                  <a:pt x="148581" y="131146"/>
                  <a:pt x="148581" y="129578"/>
                </a:cubicBezTo>
                <a:lnTo>
                  <a:pt x="167945" y="138084"/>
                </a:lnTo>
                <a:cubicBezTo>
                  <a:pt x="167704" y="140617"/>
                  <a:pt x="167161" y="144659"/>
                  <a:pt x="166316" y="150209"/>
                </a:cubicBezTo>
                <a:cubicBezTo>
                  <a:pt x="165472" y="155397"/>
                  <a:pt x="164326" y="159318"/>
                  <a:pt x="162878" y="161972"/>
                </a:cubicBezTo>
                <a:cubicBezTo>
                  <a:pt x="161430" y="164627"/>
                  <a:pt x="159379" y="166497"/>
                  <a:pt x="156725" y="167583"/>
                </a:cubicBezTo>
                <a:close/>
              </a:path>
            </a:pathLst>
          </a:custGeom>
          <a:noFill/>
          <a:ln>
            <a:noFill/>
          </a:ln>
          <a:effectLst>
            <a:glow>
              <a:srgbClr val="000000"/>
            </a:glow>
          </a:effectLst>
        </p:spPr>
        <p:txBody>
          <a:bodyPr rot="0" spcFirstLastPara="0" vertOverflow="overflow" horzOverflow="overflow" vert="horz" wrap="square" lIns="51304" tIns="25652" rIns="51304" bIns="25652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786" dirty="0"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</a:endParaRPr>
          </a:p>
        </p:txBody>
      </p:sp>
      <p:sp>
        <p:nvSpPr>
          <p:cNvPr id="143" name="PA-文本框 560">
            <a:extLst>
              <a:ext uri="{FF2B5EF4-FFF2-40B4-BE49-F238E27FC236}">
                <a16:creationId xmlns:a16="http://schemas.microsoft.com/office/drawing/2014/main" id="{48110B48-D42E-4EF0-8222-C61EE8699DDA}"/>
              </a:ext>
            </a:extLst>
          </p:cNvPr>
          <p:cNvSpPr txBox="1">
            <a:spLocks noChangeAspect="1"/>
          </p:cNvSpPr>
          <p:nvPr>
            <p:custDataLst>
              <p:tags r:id="rId110"/>
            </p:custDataLst>
          </p:nvPr>
        </p:nvSpPr>
        <p:spPr>
          <a:xfrm>
            <a:off x="2009907" y="2946913"/>
            <a:ext cx="193236" cy="195340"/>
          </a:xfrm>
          <a:custGeom>
            <a:avLst/>
            <a:gdLst/>
            <a:ahLst/>
            <a:cxnLst/>
            <a:rect l="l" t="t" r="r" b="b"/>
            <a:pathLst>
              <a:path w="167583" h="168307">
                <a:moveTo>
                  <a:pt x="44430" y="158806"/>
                </a:moveTo>
                <a:cubicBezTo>
                  <a:pt x="43042" y="161641"/>
                  <a:pt x="40690" y="163601"/>
                  <a:pt x="37372" y="164688"/>
                </a:cubicBezTo>
                <a:cubicBezTo>
                  <a:pt x="34054" y="165774"/>
                  <a:pt x="28594" y="166678"/>
                  <a:pt x="20994" y="167402"/>
                </a:cubicBezTo>
                <a:lnTo>
                  <a:pt x="11945" y="168307"/>
                </a:lnTo>
                <a:lnTo>
                  <a:pt x="3982" y="139532"/>
                </a:lnTo>
                <a:lnTo>
                  <a:pt x="10316" y="138627"/>
                </a:lnTo>
                <a:cubicBezTo>
                  <a:pt x="13936" y="138144"/>
                  <a:pt x="16379" y="137421"/>
                  <a:pt x="17645" y="136456"/>
                </a:cubicBezTo>
                <a:cubicBezTo>
                  <a:pt x="18912" y="135490"/>
                  <a:pt x="19546" y="133439"/>
                  <a:pt x="19546" y="130303"/>
                </a:cubicBezTo>
                <a:lnTo>
                  <a:pt x="19546" y="109309"/>
                </a:lnTo>
                <a:lnTo>
                  <a:pt x="2172" y="113472"/>
                </a:lnTo>
                <a:lnTo>
                  <a:pt x="0" y="83611"/>
                </a:lnTo>
                <a:cubicBezTo>
                  <a:pt x="3982" y="82766"/>
                  <a:pt x="8507" y="81861"/>
                  <a:pt x="13574" y="80896"/>
                </a:cubicBezTo>
                <a:cubicBezTo>
                  <a:pt x="14901" y="80534"/>
                  <a:pt x="16892" y="80112"/>
                  <a:pt x="19546" y="79629"/>
                </a:cubicBezTo>
                <a:lnTo>
                  <a:pt x="19546" y="55017"/>
                </a:lnTo>
                <a:lnTo>
                  <a:pt x="5611" y="55017"/>
                </a:lnTo>
                <a:lnTo>
                  <a:pt x="5611" y="26604"/>
                </a:lnTo>
                <a:lnTo>
                  <a:pt x="19546" y="26604"/>
                </a:lnTo>
                <a:lnTo>
                  <a:pt x="19546" y="0"/>
                </a:lnTo>
                <a:lnTo>
                  <a:pt x="46511" y="724"/>
                </a:lnTo>
                <a:lnTo>
                  <a:pt x="46511" y="26604"/>
                </a:lnTo>
                <a:lnTo>
                  <a:pt x="55560" y="26604"/>
                </a:lnTo>
                <a:lnTo>
                  <a:pt x="55560" y="55017"/>
                </a:lnTo>
                <a:lnTo>
                  <a:pt x="46511" y="55017"/>
                </a:lnTo>
                <a:lnTo>
                  <a:pt x="46511" y="73838"/>
                </a:lnTo>
                <a:lnTo>
                  <a:pt x="55922" y="71486"/>
                </a:lnTo>
                <a:lnTo>
                  <a:pt x="56103" y="88497"/>
                </a:lnTo>
                <a:lnTo>
                  <a:pt x="56103" y="100985"/>
                </a:lnTo>
                <a:cubicBezTo>
                  <a:pt x="55258" y="101105"/>
                  <a:pt x="53871" y="101407"/>
                  <a:pt x="51940" y="101889"/>
                </a:cubicBezTo>
                <a:cubicBezTo>
                  <a:pt x="51337" y="102010"/>
                  <a:pt x="50583" y="102191"/>
                  <a:pt x="49678" y="102432"/>
                </a:cubicBezTo>
                <a:cubicBezTo>
                  <a:pt x="48773" y="102673"/>
                  <a:pt x="47717" y="102915"/>
                  <a:pt x="46511" y="103156"/>
                </a:cubicBezTo>
                <a:lnTo>
                  <a:pt x="46511" y="145142"/>
                </a:lnTo>
                <a:cubicBezTo>
                  <a:pt x="46511" y="151416"/>
                  <a:pt x="45817" y="155971"/>
                  <a:pt x="44430" y="158806"/>
                </a:cubicBezTo>
                <a:close/>
                <a:moveTo>
                  <a:pt x="105147" y="167040"/>
                </a:moveTo>
                <a:lnTo>
                  <a:pt x="79811" y="167040"/>
                </a:lnTo>
                <a:lnTo>
                  <a:pt x="79810" y="137903"/>
                </a:lnTo>
                <a:lnTo>
                  <a:pt x="56465" y="137903"/>
                </a:lnTo>
                <a:lnTo>
                  <a:pt x="56465" y="108766"/>
                </a:lnTo>
                <a:lnTo>
                  <a:pt x="79811" y="108766"/>
                </a:lnTo>
                <a:lnTo>
                  <a:pt x="79810" y="93202"/>
                </a:lnTo>
                <a:lnTo>
                  <a:pt x="62075" y="93202"/>
                </a:lnTo>
                <a:lnTo>
                  <a:pt x="62075" y="66237"/>
                </a:lnTo>
                <a:lnTo>
                  <a:pt x="79810" y="66238"/>
                </a:lnTo>
                <a:lnTo>
                  <a:pt x="79810" y="50673"/>
                </a:lnTo>
                <a:lnTo>
                  <a:pt x="61713" y="50674"/>
                </a:lnTo>
                <a:lnTo>
                  <a:pt x="61713" y="21898"/>
                </a:lnTo>
                <a:lnTo>
                  <a:pt x="79811" y="21898"/>
                </a:lnTo>
                <a:lnTo>
                  <a:pt x="79810" y="543"/>
                </a:lnTo>
                <a:lnTo>
                  <a:pt x="105147" y="1267"/>
                </a:lnTo>
                <a:close/>
                <a:moveTo>
                  <a:pt x="167583" y="137903"/>
                </a:moveTo>
                <a:lnTo>
                  <a:pt x="140799" y="137903"/>
                </a:lnTo>
                <a:lnTo>
                  <a:pt x="140799" y="167040"/>
                </a:lnTo>
                <a:lnTo>
                  <a:pt x="115463" y="167040"/>
                </a:lnTo>
                <a:lnTo>
                  <a:pt x="115463" y="543"/>
                </a:lnTo>
                <a:lnTo>
                  <a:pt x="140799" y="1267"/>
                </a:lnTo>
                <a:lnTo>
                  <a:pt x="140799" y="21536"/>
                </a:lnTo>
                <a:lnTo>
                  <a:pt x="162878" y="21536"/>
                </a:lnTo>
                <a:lnTo>
                  <a:pt x="162878" y="50311"/>
                </a:lnTo>
                <a:lnTo>
                  <a:pt x="140799" y="50311"/>
                </a:lnTo>
                <a:lnTo>
                  <a:pt x="140799" y="66237"/>
                </a:lnTo>
                <a:lnTo>
                  <a:pt x="160163" y="66237"/>
                </a:lnTo>
                <a:lnTo>
                  <a:pt x="160163" y="93203"/>
                </a:lnTo>
                <a:lnTo>
                  <a:pt x="140799" y="93203"/>
                </a:lnTo>
                <a:lnTo>
                  <a:pt x="140799" y="108766"/>
                </a:lnTo>
                <a:lnTo>
                  <a:pt x="167583" y="108766"/>
                </a:lnTo>
                <a:close/>
              </a:path>
            </a:pathLst>
          </a:custGeom>
          <a:noFill/>
          <a:ln>
            <a:noFill/>
          </a:ln>
          <a:effectLst>
            <a:glow>
              <a:srgbClr val="000000"/>
            </a:glow>
          </a:effectLst>
        </p:spPr>
        <p:txBody>
          <a:bodyPr rot="0" spcFirstLastPara="0" vertOverflow="overflow" horzOverflow="overflow" vert="horz" wrap="square" lIns="51304" tIns="25652" rIns="51304" bIns="25652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786" dirty="0"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</a:endParaRPr>
          </a:p>
        </p:txBody>
      </p:sp>
      <p:sp>
        <p:nvSpPr>
          <p:cNvPr id="144" name="PA-文本框 563">
            <a:extLst>
              <a:ext uri="{FF2B5EF4-FFF2-40B4-BE49-F238E27FC236}">
                <a16:creationId xmlns:a16="http://schemas.microsoft.com/office/drawing/2014/main" id="{8F859888-B687-410A-BEA9-BB71029C7E3A}"/>
              </a:ext>
            </a:extLst>
          </p:cNvPr>
          <p:cNvSpPr txBox="1">
            <a:spLocks noChangeAspect="1"/>
          </p:cNvSpPr>
          <p:nvPr>
            <p:custDataLst>
              <p:tags r:id="rId111"/>
            </p:custDataLst>
          </p:nvPr>
        </p:nvSpPr>
        <p:spPr>
          <a:xfrm>
            <a:off x="2410861" y="2946913"/>
            <a:ext cx="193236" cy="195340"/>
          </a:xfrm>
          <a:custGeom>
            <a:avLst/>
            <a:gdLst/>
            <a:ahLst/>
            <a:cxnLst/>
            <a:rect l="l" t="t" r="r" b="b"/>
            <a:pathLst>
              <a:path w="171383" h="170298">
                <a:moveTo>
                  <a:pt x="133740" y="154191"/>
                </a:moveTo>
                <a:cubicBezTo>
                  <a:pt x="131327" y="157811"/>
                  <a:pt x="127829" y="160495"/>
                  <a:pt x="123244" y="162245"/>
                </a:cubicBezTo>
                <a:cubicBezTo>
                  <a:pt x="118659" y="163994"/>
                  <a:pt x="112446" y="165291"/>
                  <a:pt x="104603" y="166136"/>
                </a:cubicBezTo>
                <a:lnTo>
                  <a:pt x="89945" y="167764"/>
                </a:lnTo>
                <a:lnTo>
                  <a:pt x="81076" y="137903"/>
                </a:lnTo>
                <a:lnTo>
                  <a:pt x="93021" y="137179"/>
                </a:lnTo>
                <a:cubicBezTo>
                  <a:pt x="97244" y="136817"/>
                  <a:pt x="100441" y="136275"/>
                  <a:pt x="102612" y="135551"/>
                </a:cubicBezTo>
                <a:cubicBezTo>
                  <a:pt x="104785" y="134827"/>
                  <a:pt x="106383" y="133560"/>
                  <a:pt x="107409" y="131750"/>
                </a:cubicBezTo>
                <a:cubicBezTo>
                  <a:pt x="108434" y="129941"/>
                  <a:pt x="109188" y="127226"/>
                  <a:pt x="109671" y="123606"/>
                </a:cubicBezTo>
                <a:cubicBezTo>
                  <a:pt x="110515" y="111904"/>
                  <a:pt x="111239" y="99597"/>
                  <a:pt x="111842" y="86687"/>
                </a:cubicBezTo>
                <a:lnTo>
                  <a:pt x="76733" y="86688"/>
                </a:lnTo>
                <a:cubicBezTo>
                  <a:pt x="76733" y="88135"/>
                  <a:pt x="76613" y="90066"/>
                  <a:pt x="76371" y="92478"/>
                </a:cubicBezTo>
                <a:cubicBezTo>
                  <a:pt x="75406" y="104544"/>
                  <a:pt x="73445" y="114769"/>
                  <a:pt x="70490" y="123154"/>
                </a:cubicBezTo>
                <a:cubicBezTo>
                  <a:pt x="67534" y="131539"/>
                  <a:pt x="62889" y="139381"/>
                  <a:pt x="56554" y="146681"/>
                </a:cubicBezTo>
                <a:cubicBezTo>
                  <a:pt x="50220" y="153980"/>
                  <a:pt x="41322" y="161852"/>
                  <a:pt x="29861" y="170298"/>
                </a:cubicBezTo>
                <a:lnTo>
                  <a:pt x="5610" y="147857"/>
                </a:lnTo>
                <a:cubicBezTo>
                  <a:pt x="15744" y="141704"/>
                  <a:pt x="23587" y="136094"/>
                  <a:pt x="29137" y="131026"/>
                </a:cubicBezTo>
                <a:cubicBezTo>
                  <a:pt x="34687" y="125959"/>
                  <a:pt x="38819" y="120409"/>
                  <a:pt x="41534" y="114377"/>
                </a:cubicBezTo>
                <a:cubicBezTo>
                  <a:pt x="44248" y="108344"/>
                  <a:pt x="46088" y="100864"/>
                  <a:pt x="47053" y="91936"/>
                </a:cubicBezTo>
                <a:cubicBezTo>
                  <a:pt x="47294" y="89764"/>
                  <a:pt x="47415" y="88015"/>
                  <a:pt x="47415" y="86688"/>
                </a:cubicBezTo>
                <a:lnTo>
                  <a:pt x="34566" y="86688"/>
                </a:lnTo>
                <a:lnTo>
                  <a:pt x="34566" y="73476"/>
                </a:lnTo>
                <a:cubicBezTo>
                  <a:pt x="30343" y="77458"/>
                  <a:pt x="24310" y="82887"/>
                  <a:pt x="16468" y="89764"/>
                </a:cubicBezTo>
                <a:lnTo>
                  <a:pt x="0" y="64608"/>
                </a:lnTo>
                <a:cubicBezTo>
                  <a:pt x="12306" y="54595"/>
                  <a:pt x="22441" y="44490"/>
                  <a:pt x="30403" y="34295"/>
                </a:cubicBezTo>
                <a:cubicBezTo>
                  <a:pt x="38366" y="24100"/>
                  <a:pt x="44821" y="12669"/>
                  <a:pt x="49768" y="0"/>
                </a:cubicBezTo>
                <a:lnTo>
                  <a:pt x="77638" y="7421"/>
                </a:lnTo>
                <a:cubicBezTo>
                  <a:pt x="73536" y="18158"/>
                  <a:pt x="69253" y="27539"/>
                  <a:pt x="64789" y="35562"/>
                </a:cubicBezTo>
                <a:cubicBezTo>
                  <a:pt x="60325" y="43585"/>
                  <a:pt x="55016" y="51217"/>
                  <a:pt x="48863" y="58455"/>
                </a:cubicBezTo>
                <a:lnTo>
                  <a:pt x="124149" y="58455"/>
                </a:lnTo>
                <a:cubicBezTo>
                  <a:pt x="118116" y="50975"/>
                  <a:pt x="112777" y="43133"/>
                  <a:pt x="108132" y="34929"/>
                </a:cubicBezTo>
                <a:cubicBezTo>
                  <a:pt x="103487" y="26724"/>
                  <a:pt x="99235" y="17676"/>
                  <a:pt x="95374" y="7783"/>
                </a:cubicBezTo>
                <a:lnTo>
                  <a:pt x="122520" y="1"/>
                </a:lnTo>
                <a:cubicBezTo>
                  <a:pt x="127104" y="12307"/>
                  <a:pt x="133077" y="23045"/>
                  <a:pt x="140436" y="32214"/>
                </a:cubicBezTo>
                <a:cubicBezTo>
                  <a:pt x="147796" y="41384"/>
                  <a:pt x="158111" y="51397"/>
                  <a:pt x="171383" y="62256"/>
                </a:cubicBezTo>
                <a:lnTo>
                  <a:pt x="155096" y="90126"/>
                </a:lnTo>
                <a:cubicBezTo>
                  <a:pt x="152079" y="87472"/>
                  <a:pt x="147796" y="83490"/>
                  <a:pt x="142246" y="78182"/>
                </a:cubicBezTo>
                <a:cubicBezTo>
                  <a:pt x="140678" y="105086"/>
                  <a:pt x="139290" y="125416"/>
                  <a:pt x="138084" y="139170"/>
                </a:cubicBezTo>
                <a:cubicBezTo>
                  <a:pt x="137601" y="145565"/>
                  <a:pt x="136153" y="150572"/>
                  <a:pt x="133740" y="154191"/>
                </a:cubicBezTo>
                <a:close/>
              </a:path>
            </a:pathLst>
          </a:custGeom>
          <a:noFill/>
          <a:ln>
            <a:noFill/>
          </a:ln>
          <a:effectLst>
            <a:glow>
              <a:srgbClr val="000000"/>
            </a:glow>
          </a:effectLst>
        </p:spPr>
        <p:txBody>
          <a:bodyPr rot="0" spcFirstLastPara="0" vertOverflow="overflow" horzOverflow="overflow" vert="horz" wrap="square" lIns="51304" tIns="25652" rIns="51304" bIns="25652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786" dirty="0"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</a:endParaRPr>
          </a:p>
        </p:txBody>
      </p:sp>
      <p:sp>
        <p:nvSpPr>
          <p:cNvPr id="145" name="PA-文本框 566">
            <a:extLst>
              <a:ext uri="{FF2B5EF4-FFF2-40B4-BE49-F238E27FC236}">
                <a16:creationId xmlns:a16="http://schemas.microsoft.com/office/drawing/2014/main" id="{2824F3DB-A4EB-47F3-8B03-4CA12369CA18}"/>
              </a:ext>
            </a:extLst>
          </p:cNvPr>
          <p:cNvSpPr txBox="1">
            <a:spLocks noChangeAspect="1"/>
          </p:cNvSpPr>
          <p:nvPr>
            <p:custDataLst>
              <p:tags r:id="rId112"/>
            </p:custDataLst>
          </p:nvPr>
        </p:nvSpPr>
        <p:spPr>
          <a:xfrm>
            <a:off x="2811814" y="2946913"/>
            <a:ext cx="193236" cy="195340"/>
          </a:xfrm>
          <a:custGeom>
            <a:avLst/>
            <a:gdLst/>
            <a:ahLst/>
            <a:cxnLst/>
            <a:rect l="l" t="t" r="r" b="b"/>
            <a:pathLst>
              <a:path w="166135" h="167944">
                <a:moveTo>
                  <a:pt x="153105" y="145956"/>
                </a:moveTo>
                <a:cubicBezTo>
                  <a:pt x="151657" y="149153"/>
                  <a:pt x="149335" y="151416"/>
                  <a:pt x="146137" y="152742"/>
                </a:cubicBezTo>
                <a:cubicBezTo>
                  <a:pt x="142941" y="154070"/>
                  <a:pt x="138084" y="155096"/>
                  <a:pt x="131569" y="155819"/>
                </a:cubicBezTo>
                <a:lnTo>
                  <a:pt x="121435" y="156905"/>
                </a:lnTo>
                <a:lnTo>
                  <a:pt x="112929" y="130664"/>
                </a:lnTo>
                <a:lnTo>
                  <a:pt x="120168" y="129939"/>
                </a:lnTo>
                <a:cubicBezTo>
                  <a:pt x="122701" y="129698"/>
                  <a:pt x="124391" y="129035"/>
                  <a:pt x="125235" y="127949"/>
                </a:cubicBezTo>
                <a:cubicBezTo>
                  <a:pt x="126080" y="126863"/>
                  <a:pt x="126502" y="124812"/>
                  <a:pt x="126502" y="121796"/>
                </a:cubicBezTo>
                <a:lnTo>
                  <a:pt x="126502" y="93202"/>
                </a:lnTo>
                <a:lnTo>
                  <a:pt x="104785" y="93202"/>
                </a:lnTo>
                <a:lnTo>
                  <a:pt x="104785" y="167944"/>
                </a:lnTo>
                <a:lnTo>
                  <a:pt x="75648" y="167944"/>
                </a:lnTo>
                <a:lnTo>
                  <a:pt x="75648" y="93202"/>
                </a:lnTo>
                <a:lnTo>
                  <a:pt x="53931" y="93202"/>
                </a:lnTo>
                <a:lnTo>
                  <a:pt x="53931" y="155638"/>
                </a:lnTo>
                <a:lnTo>
                  <a:pt x="25156" y="155638"/>
                </a:lnTo>
                <a:lnTo>
                  <a:pt x="25156" y="104241"/>
                </a:lnTo>
                <a:cubicBezTo>
                  <a:pt x="19606" y="108826"/>
                  <a:pt x="14297" y="112989"/>
                  <a:pt x="9230" y="116729"/>
                </a:cubicBezTo>
                <a:lnTo>
                  <a:pt x="0" y="84153"/>
                </a:lnTo>
                <a:cubicBezTo>
                  <a:pt x="9290" y="77759"/>
                  <a:pt x="17223" y="71364"/>
                  <a:pt x="23798" y="64970"/>
                </a:cubicBezTo>
                <a:cubicBezTo>
                  <a:pt x="30374" y="58575"/>
                  <a:pt x="36135" y="51638"/>
                  <a:pt x="41081" y="44158"/>
                </a:cubicBezTo>
                <a:lnTo>
                  <a:pt x="6877" y="44157"/>
                </a:lnTo>
                <a:lnTo>
                  <a:pt x="6877" y="15201"/>
                </a:lnTo>
                <a:lnTo>
                  <a:pt x="55379" y="15202"/>
                </a:lnTo>
                <a:cubicBezTo>
                  <a:pt x="57430" y="9772"/>
                  <a:pt x="59179" y="4705"/>
                  <a:pt x="60627" y="0"/>
                </a:cubicBezTo>
                <a:lnTo>
                  <a:pt x="92479" y="1267"/>
                </a:lnTo>
                <a:cubicBezTo>
                  <a:pt x="91875" y="3438"/>
                  <a:pt x="90367" y="8083"/>
                  <a:pt x="87954" y="15202"/>
                </a:cubicBezTo>
                <a:lnTo>
                  <a:pt x="166135" y="15201"/>
                </a:lnTo>
                <a:lnTo>
                  <a:pt x="166135" y="44158"/>
                </a:lnTo>
                <a:lnTo>
                  <a:pt x="75829" y="44157"/>
                </a:lnTo>
                <a:cubicBezTo>
                  <a:pt x="72571" y="50793"/>
                  <a:pt x="68650" y="57309"/>
                  <a:pt x="64066" y="63703"/>
                </a:cubicBezTo>
                <a:lnTo>
                  <a:pt x="78181" y="63703"/>
                </a:lnTo>
                <a:lnTo>
                  <a:pt x="78181" y="49949"/>
                </a:lnTo>
                <a:lnTo>
                  <a:pt x="104785" y="50673"/>
                </a:lnTo>
                <a:lnTo>
                  <a:pt x="104785" y="63703"/>
                </a:lnTo>
                <a:lnTo>
                  <a:pt x="155277" y="63703"/>
                </a:lnTo>
                <a:lnTo>
                  <a:pt x="155277" y="131206"/>
                </a:lnTo>
                <a:cubicBezTo>
                  <a:pt x="155277" y="137842"/>
                  <a:pt x="154553" y="142759"/>
                  <a:pt x="153105" y="145956"/>
                </a:cubicBezTo>
                <a:close/>
              </a:path>
            </a:pathLst>
          </a:custGeom>
          <a:noFill/>
          <a:ln>
            <a:noFill/>
          </a:ln>
          <a:effectLst>
            <a:glow>
              <a:srgbClr val="000000"/>
            </a:glow>
          </a:effectLst>
        </p:spPr>
        <p:txBody>
          <a:bodyPr rot="0" spcFirstLastPara="0" vertOverflow="overflow" horzOverflow="overflow" vert="horz" wrap="square" lIns="51304" tIns="25652" rIns="51304" bIns="25652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786" dirty="0"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</a:endParaRPr>
          </a:p>
        </p:txBody>
      </p:sp>
      <p:sp>
        <p:nvSpPr>
          <p:cNvPr id="146" name="PA-文本框 569">
            <a:extLst>
              <a:ext uri="{FF2B5EF4-FFF2-40B4-BE49-F238E27FC236}">
                <a16:creationId xmlns:a16="http://schemas.microsoft.com/office/drawing/2014/main" id="{AF8389A2-3530-46BB-BAC7-F62B9FDBD4BB}"/>
              </a:ext>
            </a:extLst>
          </p:cNvPr>
          <p:cNvSpPr txBox="1">
            <a:spLocks noChangeAspect="1"/>
          </p:cNvSpPr>
          <p:nvPr>
            <p:custDataLst>
              <p:tags r:id="rId113"/>
            </p:custDataLst>
          </p:nvPr>
        </p:nvSpPr>
        <p:spPr>
          <a:xfrm>
            <a:off x="3212768" y="2946913"/>
            <a:ext cx="193236" cy="195340"/>
          </a:xfrm>
          <a:custGeom>
            <a:avLst/>
            <a:gdLst/>
            <a:ahLst/>
            <a:cxnLst/>
            <a:rect l="l" t="t" r="r" b="b"/>
            <a:pathLst>
              <a:path w="167944" h="172288">
                <a:moveTo>
                  <a:pt x="146951" y="39090"/>
                </a:moveTo>
                <a:lnTo>
                  <a:pt x="112385" y="42167"/>
                </a:lnTo>
                <a:cubicBezTo>
                  <a:pt x="113470" y="46631"/>
                  <a:pt x="114375" y="50130"/>
                  <a:pt x="115099" y="52663"/>
                </a:cubicBezTo>
                <a:lnTo>
                  <a:pt x="115461" y="52663"/>
                </a:lnTo>
                <a:cubicBezTo>
                  <a:pt x="129819" y="47717"/>
                  <a:pt x="140315" y="43193"/>
                  <a:pt x="146951" y="39090"/>
                </a:cubicBezTo>
                <a:close/>
                <a:moveTo>
                  <a:pt x="147675" y="63160"/>
                </a:moveTo>
                <a:cubicBezTo>
                  <a:pt x="139833" y="67262"/>
                  <a:pt x="131990" y="70882"/>
                  <a:pt x="124148" y="74019"/>
                </a:cubicBezTo>
                <a:lnTo>
                  <a:pt x="124329" y="74380"/>
                </a:lnTo>
                <a:cubicBezTo>
                  <a:pt x="126018" y="77276"/>
                  <a:pt x="127587" y="79297"/>
                  <a:pt x="129034" y="80443"/>
                </a:cubicBezTo>
                <a:cubicBezTo>
                  <a:pt x="130482" y="81589"/>
                  <a:pt x="131930" y="82162"/>
                  <a:pt x="133378" y="82162"/>
                </a:cubicBezTo>
                <a:cubicBezTo>
                  <a:pt x="136032" y="82162"/>
                  <a:pt x="139049" y="79387"/>
                  <a:pt x="142426" y="73837"/>
                </a:cubicBezTo>
                <a:cubicBezTo>
                  <a:pt x="144116" y="71062"/>
                  <a:pt x="145865" y="67503"/>
                  <a:pt x="147675" y="63160"/>
                </a:cubicBezTo>
                <a:close/>
                <a:moveTo>
                  <a:pt x="162877" y="161972"/>
                </a:moveTo>
                <a:cubicBezTo>
                  <a:pt x="161429" y="164627"/>
                  <a:pt x="159378" y="166497"/>
                  <a:pt x="156724" y="167583"/>
                </a:cubicBezTo>
                <a:cubicBezTo>
                  <a:pt x="154069" y="168668"/>
                  <a:pt x="150329" y="169211"/>
                  <a:pt x="145503" y="169211"/>
                </a:cubicBezTo>
                <a:cubicBezTo>
                  <a:pt x="144417" y="169211"/>
                  <a:pt x="142065" y="169241"/>
                  <a:pt x="138445" y="169302"/>
                </a:cubicBezTo>
                <a:cubicBezTo>
                  <a:pt x="134825" y="169362"/>
                  <a:pt x="131930" y="169332"/>
                  <a:pt x="129758" y="169211"/>
                </a:cubicBezTo>
                <a:cubicBezTo>
                  <a:pt x="124812" y="169091"/>
                  <a:pt x="120438" y="167462"/>
                  <a:pt x="116638" y="164325"/>
                </a:cubicBezTo>
                <a:cubicBezTo>
                  <a:pt x="112837" y="161188"/>
                  <a:pt x="110937" y="156302"/>
                  <a:pt x="110937" y="149666"/>
                </a:cubicBezTo>
                <a:lnTo>
                  <a:pt x="110937" y="122882"/>
                </a:lnTo>
                <a:lnTo>
                  <a:pt x="102431" y="122882"/>
                </a:lnTo>
                <a:cubicBezTo>
                  <a:pt x="101466" y="131327"/>
                  <a:pt x="100109" y="138144"/>
                  <a:pt x="98360" y="143332"/>
                </a:cubicBezTo>
                <a:cubicBezTo>
                  <a:pt x="96610" y="148520"/>
                  <a:pt x="93895" y="153285"/>
                  <a:pt x="90215" y="157629"/>
                </a:cubicBezTo>
                <a:cubicBezTo>
                  <a:pt x="86535" y="161972"/>
                  <a:pt x="81197" y="166858"/>
                  <a:pt x="74199" y="172288"/>
                </a:cubicBezTo>
                <a:lnTo>
                  <a:pt x="57911" y="158353"/>
                </a:lnTo>
                <a:lnTo>
                  <a:pt x="32213" y="161972"/>
                </a:lnTo>
                <a:lnTo>
                  <a:pt x="2895" y="166135"/>
                </a:lnTo>
                <a:lnTo>
                  <a:pt x="0" y="136998"/>
                </a:lnTo>
                <a:cubicBezTo>
                  <a:pt x="17856" y="134826"/>
                  <a:pt x="38547" y="132172"/>
                  <a:pt x="62074" y="129035"/>
                </a:cubicBezTo>
                <a:lnTo>
                  <a:pt x="62617" y="147856"/>
                </a:lnTo>
                <a:cubicBezTo>
                  <a:pt x="67563" y="144478"/>
                  <a:pt x="71092" y="140949"/>
                  <a:pt x="73204" y="137269"/>
                </a:cubicBezTo>
                <a:cubicBezTo>
                  <a:pt x="75315" y="133589"/>
                  <a:pt x="76733" y="128794"/>
                  <a:pt x="77457" y="122882"/>
                </a:cubicBezTo>
                <a:lnTo>
                  <a:pt x="66236" y="122882"/>
                </a:lnTo>
                <a:lnTo>
                  <a:pt x="66236" y="95916"/>
                </a:lnTo>
                <a:lnTo>
                  <a:pt x="105870" y="95917"/>
                </a:lnTo>
                <a:cubicBezTo>
                  <a:pt x="103819" y="93383"/>
                  <a:pt x="101828" y="90065"/>
                  <a:pt x="99898" y="85963"/>
                </a:cubicBezTo>
                <a:lnTo>
                  <a:pt x="98269" y="82524"/>
                </a:lnTo>
                <a:cubicBezTo>
                  <a:pt x="88737" y="85178"/>
                  <a:pt x="79508" y="87471"/>
                  <a:pt x="70579" y="89401"/>
                </a:cubicBezTo>
                <a:lnTo>
                  <a:pt x="61169" y="63703"/>
                </a:lnTo>
                <a:cubicBezTo>
                  <a:pt x="73113" y="61531"/>
                  <a:pt x="82584" y="59601"/>
                  <a:pt x="89582" y="57912"/>
                </a:cubicBezTo>
                <a:cubicBezTo>
                  <a:pt x="88617" y="54171"/>
                  <a:pt x="87531" y="49707"/>
                  <a:pt x="86324" y="44520"/>
                </a:cubicBezTo>
                <a:lnTo>
                  <a:pt x="68589" y="46148"/>
                </a:lnTo>
                <a:cubicBezTo>
                  <a:pt x="64728" y="53991"/>
                  <a:pt x="60234" y="62376"/>
                  <a:pt x="55106" y="71304"/>
                </a:cubicBezTo>
                <a:cubicBezTo>
                  <a:pt x="49978" y="80232"/>
                  <a:pt x="45605" y="87350"/>
                  <a:pt x="41985" y="92659"/>
                </a:cubicBezTo>
                <a:cubicBezTo>
                  <a:pt x="46088" y="92176"/>
                  <a:pt x="49919" y="91543"/>
                  <a:pt x="53477" y="90759"/>
                </a:cubicBezTo>
                <a:cubicBezTo>
                  <a:pt x="57037" y="89974"/>
                  <a:pt x="59118" y="89522"/>
                  <a:pt x="59721" y="89401"/>
                </a:cubicBezTo>
                <a:lnTo>
                  <a:pt x="59721" y="115824"/>
                </a:lnTo>
                <a:lnTo>
                  <a:pt x="40719" y="118719"/>
                </a:lnTo>
                <a:lnTo>
                  <a:pt x="28774" y="120529"/>
                </a:lnTo>
                <a:cubicBezTo>
                  <a:pt x="24190" y="121253"/>
                  <a:pt x="18580" y="122339"/>
                  <a:pt x="11944" y="123787"/>
                </a:cubicBezTo>
                <a:lnTo>
                  <a:pt x="5790" y="95916"/>
                </a:lnTo>
                <a:cubicBezTo>
                  <a:pt x="9290" y="94951"/>
                  <a:pt x="12034" y="93775"/>
                  <a:pt x="14025" y="92388"/>
                </a:cubicBezTo>
                <a:cubicBezTo>
                  <a:pt x="16015" y="91000"/>
                  <a:pt x="18037" y="88919"/>
                  <a:pt x="20087" y="86144"/>
                </a:cubicBezTo>
                <a:cubicBezTo>
                  <a:pt x="24190" y="79749"/>
                  <a:pt x="26904" y="75286"/>
                  <a:pt x="28231" y="72751"/>
                </a:cubicBezTo>
                <a:lnTo>
                  <a:pt x="19183" y="73657"/>
                </a:lnTo>
                <a:cubicBezTo>
                  <a:pt x="14115" y="74380"/>
                  <a:pt x="10435" y="74983"/>
                  <a:pt x="8143" y="75466"/>
                </a:cubicBezTo>
                <a:lnTo>
                  <a:pt x="2171" y="48682"/>
                </a:lnTo>
                <a:cubicBezTo>
                  <a:pt x="4222" y="47837"/>
                  <a:pt x="6002" y="46691"/>
                  <a:pt x="7510" y="45244"/>
                </a:cubicBezTo>
                <a:cubicBezTo>
                  <a:pt x="9018" y="43796"/>
                  <a:pt x="10797" y="41503"/>
                  <a:pt x="12848" y="38366"/>
                </a:cubicBezTo>
                <a:cubicBezTo>
                  <a:pt x="14779" y="35350"/>
                  <a:pt x="17614" y="29921"/>
                  <a:pt x="21355" y="22079"/>
                </a:cubicBezTo>
                <a:cubicBezTo>
                  <a:pt x="25095" y="14237"/>
                  <a:pt x="28232" y="6877"/>
                  <a:pt x="30765" y="0"/>
                </a:cubicBezTo>
                <a:lnTo>
                  <a:pt x="52301" y="10134"/>
                </a:lnTo>
                <a:cubicBezTo>
                  <a:pt x="49768" y="15564"/>
                  <a:pt x="46449" y="22199"/>
                  <a:pt x="42347" y="30041"/>
                </a:cubicBezTo>
                <a:cubicBezTo>
                  <a:pt x="38245" y="37884"/>
                  <a:pt x="34807" y="43976"/>
                  <a:pt x="32032" y="48320"/>
                </a:cubicBezTo>
                <a:lnTo>
                  <a:pt x="43433" y="47596"/>
                </a:lnTo>
                <a:cubicBezTo>
                  <a:pt x="47777" y="38909"/>
                  <a:pt x="50612" y="33118"/>
                  <a:pt x="51939" y="30222"/>
                </a:cubicBezTo>
                <a:lnTo>
                  <a:pt x="67322" y="38366"/>
                </a:lnTo>
                <a:lnTo>
                  <a:pt x="65693" y="21174"/>
                </a:lnTo>
                <a:lnTo>
                  <a:pt x="81981" y="19726"/>
                </a:lnTo>
                <a:lnTo>
                  <a:pt x="81257" y="14659"/>
                </a:lnTo>
                <a:lnTo>
                  <a:pt x="79628" y="3981"/>
                </a:lnTo>
                <a:lnTo>
                  <a:pt x="106594" y="3438"/>
                </a:lnTo>
                <a:lnTo>
                  <a:pt x="108222" y="17192"/>
                </a:lnTo>
                <a:lnTo>
                  <a:pt x="160524" y="12306"/>
                </a:lnTo>
                <a:lnTo>
                  <a:pt x="162877" y="37643"/>
                </a:lnTo>
                <a:lnTo>
                  <a:pt x="150932" y="38728"/>
                </a:lnTo>
                <a:lnTo>
                  <a:pt x="160343" y="55740"/>
                </a:lnTo>
                <a:cubicBezTo>
                  <a:pt x="157568" y="57550"/>
                  <a:pt x="153406" y="60023"/>
                  <a:pt x="147856" y="63160"/>
                </a:cubicBezTo>
                <a:lnTo>
                  <a:pt x="163239" y="81257"/>
                </a:lnTo>
                <a:cubicBezTo>
                  <a:pt x="162515" y="82826"/>
                  <a:pt x="161671" y="84395"/>
                  <a:pt x="160705" y="85963"/>
                </a:cubicBezTo>
                <a:cubicBezTo>
                  <a:pt x="159740" y="87531"/>
                  <a:pt x="158473" y="89402"/>
                  <a:pt x="156905" y="91573"/>
                </a:cubicBezTo>
                <a:cubicBezTo>
                  <a:pt x="156181" y="92538"/>
                  <a:pt x="155034" y="93986"/>
                  <a:pt x="153466" y="95916"/>
                </a:cubicBezTo>
                <a:lnTo>
                  <a:pt x="164686" y="95916"/>
                </a:lnTo>
                <a:lnTo>
                  <a:pt x="164687" y="122882"/>
                </a:lnTo>
                <a:lnTo>
                  <a:pt x="135188" y="122881"/>
                </a:lnTo>
                <a:lnTo>
                  <a:pt x="135188" y="137903"/>
                </a:lnTo>
                <a:cubicBezTo>
                  <a:pt x="135188" y="139954"/>
                  <a:pt x="135338" y="141492"/>
                  <a:pt x="135640" y="142517"/>
                </a:cubicBezTo>
                <a:cubicBezTo>
                  <a:pt x="135942" y="143543"/>
                  <a:pt x="136816" y="144056"/>
                  <a:pt x="138264" y="144056"/>
                </a:cubicBezTo>
                <a:lnTo>
                  <a:pt x="143331" y="144056"/>
                </a:lnTo>
                <a:cubicBezTo>
                  <a:pt x="145021" y="144056"/>
                  <a:pt x="146076" y="143694"/>
                  <a:pt x="146499" y="142970"/>
                </a:cubicBezTo>
                <a:cubicBezTo>
                  <a:pt x="146921" y="142246"/>
                  <a:pt x="147373" y="140255"/>
                  <a:pt x="147856" y="136998"/>
                </a:cubicBezTo>
                <a:cubicBezTo>
                  <a:pt x="148339" y="133620"/>
                  <a:pt x="148580" y="131146"/>
                  <a:pt x="148580" y="129578"/>
                </a:cubicBezTo>
                <a:lnTo>
                  <a:pt x="167944" y="138084"/>
                </a:lnTo>
                <a:cubicBezTo>
                  <a:pt x="167703" y="140618"/>
                  <a:pt x="167160" y="144659"/>
                  <a:pt x="166315" y="150209"/>
                </a:cubicBezTo>
                <a:cubicBezTo>
                  <a:pt x="165471" y="155397"/>
                  <a:pt x="164325" y="159318"/>
                  <a:pt x="162877" y="161972"/>
                </a:cubicBezTo>
                <a:close/>
              </a:path>
            </a:pathLst>
          </a:custGeom>
          <a:noFill/>
          <a:ln>
            <a:noFill/>
          </a:ln>
          <a:effectLst>
            <a:glow>
              <a:srgbClr val="000000"/>
            </a:glow>
          </a:effectLst>
        </p:spPr>
        <p:txBody>
          <a:bodyPr rot="0" spcFirstLastPara="0" vertOverflow="overflow" horzOverflow="overflow" vert="horz" wrap="square" lIns="51304" tIns="25652" rIns="51304" bIns="25652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786" dirty="0"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</a:endParaRPr>
          </a:p>
        </p:txBody>
      </p:sp>
      <p:sp>
        <p:nvSpPr>
          <p:cNvPr id="147" name="PA-文本框 572">
            <a:extLst>
              <a:ext uri="{FF2B5EF4-FFF2-40B4-BE49-F238E27FC236}">
                <a16:creationId xmlns:a16="http://schemas.microsoft.com/office/drawing/2014/main" id="{C21939EE-1CA2-4D8C-A888-D8D5F0618535}"/>
              </a:ext>
            </a:extLst>
          </p:cNvPr>
          <p:cNvSpPr txBox="1">
            <a:spLocks noChangeAspect="1"/>
          </p:cNvSpPr>
          <p:nvPr>
            <p:custDataLst>
              <p:tags r:id="rId114"/>
            </p:custDataLst>
          </p:nvPr>
        </p:nvSpPr>
        <p:spPr>
          <a:xfrm>
            <a:off x="3613721" y="2946913"/>
            <a:ext cx="193236" cy="195340"/>
          </a:xfrm>
          <a:custGeom>
            <a:avLst/>
            <a:gdLst/>
            <a:ahLst/>
            <a:cxnLst/>
            <a:rect l="l" t="t" r="r" b="b"/>
            <a:pathLst>
              <a:path w="167583" h="168307">
                <a:moveTo>
                  <a:pt x="44429" y="158806"/>
                </a:moveTo>
                <a:cubicBezTo>
                  <a:pt x="43042" y="161641"/>
                  <a:pt x="40689" y="163602"/>
                  <a:pt x="37372" y="164688"/>
                </a:cubicBezTo>
                <a:cubicBezTo>
                  <a:pt x="34053" y="165773"/>
                  <a:pt x="28594" y="166679"/>
                  <a:pt x="20993" y="167402"/>
                </a:cubicBezTo>
                <a:lnTo>
                  <a:pt x="11944" y="168307"/>
                </a:lnTo>
                <a:lnTo>
                  <a:pt x="3981" y="139532"/>
                </a:lnTo>
                <a:lnTo>
                  <a:pt x="10316" y="138627"/>
                </a:lnTo>
                <a:cubicBezTo>
                  <a:pt x="13935" y="138145"/>
                  <a:pt x="16378" y="137421"/>
                  <a:pt x="17645" y="136456"/>
                </a:cubicBezTo>
                <a:cubicBezTo>
                  <a:pt x="18912" y="135490"/>
                  <a:pt x="19546" y="133439"/>
                  <a:pt x="19545" y="130302"/>
                </a:cubicBezTo>
                <a:lnTo>
                  <a:pt x="19545" y="109309"/>
                </a:lnTo>
                <a:lnTo>
                  <a:pt x="2172" y="113472"/>
                </a:lnTo>
                <a:lnTo>
                  <a:pt x="0" y="83611"/>
                </a:lnTo>
                <a:cubicBezTo>
                  <a:pt x="3981" y="82766"/>
                  <a:pt x="8506" y="81861"/>
                  <a:pt x="13573" y="80896"/>
                </a:cubicBezTo>
                <a:cubicBezTo>
                  <a:pt x="14900" y="80534"/>
                  <a:pt x="16891" y="80112"/>
                  <a:pt x="19545" y="79629"/>
                </a:cubicBezTo>
                <a:lnTo>
                  <a:pt x="19545" y="55017"/>
                </a:lnTo>
                <a:lnTo>
                  <a:pt x="5610" y="55017"/>
                </a:lnTo>
                <a:lnTo>
                  <a:pt x="5610" y="26604"/>
                </a:lnTo>
                <a:lnTo>
                  <a:pt x="19545" y="26604"/>
                </a:lnTo>
                <a:lnTo>
                  <a:pt x="19546" y="0"/>
                </a:lnTo>
                <a:lnTo>
                  <a:pt x="46510" y="724"/>
                </a:lnTo>
                <a:lnTo>
                  <a:pt x="46510" y="26604"/>
                </a:lnTo>
                <a:lnTo>
                  <a:pt x="55559" y="26603"/>
                </a:lnTo>
                <a:lnTo>
                  <a:pt x="55560" y="55017"/>
                </a:lnTo>
                <a:lnTo>
                  <a:pt x="46511" y="55017"/>
                </a:lnTo>
                <a:lnTo>
                  <a:pt x="46511" y="73838"/>
                </a:lnTo>
                <a:lnTo>
                  <a:pt x="55921" y="71486"/>
                </a:lnTo>
                <a:lnTo>
                  <a:pt x="56102" y="88497"/>
                </a:lnTo>
                <a:lnTo>
                  <a:pt x="56103" y="100984"/>
                </a:lnTo>
                <a:cubicBezTo>
                  <a:pt x="55258" y="101105"/>
                  <a:pt x="53870" y="101407"/>
                  <a:pt x="51940" y="101889"/>
                </a:cubicBezTo>
                <a:cubicBezTo>
                  <a:pt x="51337" y="102010"/>
                  <a:pt x="50583" y="102191"/>
                  <a:pt x="49678" y="102432"/>
                </a:cubicBezTo>
                <a:cubicBezTo>
                  <a:pt x="48773" y="102673"/>
                  <a:pt x="47717" y="102915"/>
                  <a:pt x="46510" y="103156"/>
                </a:cubicBezTo>
                <a:lnTo>
                  <a:pt x="46511" y="145142"/>
                </a:lnTo>
                <a:cubicBezTo>
                  <a:pt x="46511" y="151416"/>
                  <a:pt x="45817" y="155970"/>
                  <a:pt x="44429" y="158806"/>
                </a:cubicBezTo>
                <a:close/>
                <a:moveTo>
                  <a:pt x="105147" y="167040"/>
                </a:moveTo>
                <a:lnTo>
                  <a:pt x="79810" y="167040"/>
                </a:lnTo>
                <a:lnTo>
                  <a:pt x="79810" y="137903"/>
                </a:lnTo>
                <a:lnTo>
                  <a:pt x="56464" y="137903"/>
                </a:lnTo>
                <a:lnTo>
                  <a:pt x="56464" y="108766"/>
                </a:lnTo>
                <a:lnTo>
                  <a:pt x="79810" y="108766"/>
                </a:lnTo>
                <a:lnTo>
                  <a:pt x="79810" y="93202"/>
                </a:lnTo>
                <a:lnTo>
                  <a:pt x="62075" y="93202"/>
                </a:lnTo>
                <a:lnTo>
                  <a:pt x="62075" y="66237"/>
                </a:lnTo>
                <a:lnTo>
                  <a:pt x="79810" y="66237"/>
                </a:lnTo>
                <a:lnTo>
                  <a:pt x="79810" y="50673"/>
                </a:lnTo>
                <a:lnTo>
                  <a:pt x="61713" y="50673"/>
                </a:lnTo>
                <a:lnTo>
                  <a:pt x="61713" y="21898"/>
                </a:lnTo>
                <a:lnTo>
                  <a:pt x="79810" y="21898"/>
                </a:lnTo>
                <a:lnTo>
                  <a:pt x="79810" y="543"/>
                </a:lnTo>
                <a:lnTo>
                  <a:pt x="105146" y="1267"/>
                </a:lnTo>
                <a:close/>
                <a:moveTo>
                  <a:pt x="167583" y="137903"/>
                </a:moveTo>
                <a:lnTo>
                  <a:pt x="140799" y="137903"/>
                </a:lnTo>
                <a:lnTo>
                  <a:pt x="140799" y="167040"/>
                </a:lnTo>
                <a:lnTo>
                  <a:pt x="115462" y="167040"/>
                </a:lnTo>
                <a:lnTo>
                  <a:pt x="115462" y="543"/>
                </a:lnTo>
                <a:lnTo>
                  <a:pt x="140799" y="1267"/>
                </a:lnTo>
                <a:lnTo>
                  <a:pt x="140799" y="21536"/>
                </a:lnTo>
                <a:lnTo>
                  <a:pt x="162878" y="21536"/>
                </a:lnTo>
                <a:lnTo>
                  <a:pt x="162878" y="50311"/>
                </a:lnTo>
                <a:lnTo>
                  <a:pt x="140798" y="50311"/>
                </a:lnTo>
                <a:lnTo>
                  <a:pt x="140798" y="66237"/>
                </a:lnTo>
                <a:lnTo>
                  <a:pt x="160163" y="66237"/>
                </a:lnTo>
                <a:lnTo>
                  <a:pt x="160163" y="93203"/>
                </a:lnTo>
                <a:lnTo>
                  <a:pt x="140799" y="93202"/>
                </a:lnTo>
                <a:lnTo>
                  <a:pt x="140799" y="108767"/>
                </a:lnTo>
                <a:lnTo>
                  <a:pt x="167583" y="108766"/>
                </a:lnTo>
                <a:close/>
              </a:path>
            </a:pathLst>
          </a:custGeom>
          <a:noFill/>
          <a:ln>
            <a:noFill/>
          </a:ln>
          <a:effectLst>
            <a:glow>
              <a:srgbClr val="000000"/>
            </a:glow>
          </a:effectLst>
        </p:spPr>
        <p:txBody>
          <a:bodyPr rot="0" spcFirstLastPara="0" vertOverflow="overflow" horzOverflow="overflow" vert="horz" wrap="square" lIns="51304" tIns="25652" rIns="51304" bIns="25652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786" dirty="0"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</a:endParaRPr>
          </a:p>
        </p:txBody>
      </p:sp>
      <p:sp>
        <p:nvSpPr>
          <p:cNvPr id="148" name="PA-文本框 575">
            <a:extLst>
              <a:ext uri="{FF2B5EF4-FFF2-40B4-BE49-F238E27FC236}">
                <a16:creationId xmlns:a16="http://schemas.microsoft.com/office/drawing/2014/main" id="{B58115DF-32DC-48CE-A4AB-A38884BEA70E}"/>
              </a:ext>
            </a:extLst>
          </p:cNvPr>
          <p:cNvSpPr txBox="1">
            <a:spLocks noChangeAspect="1"/>
          </p:cNvSpPr>
          <p:nvPr>
            <p:custDataLst>
              <p:tags r:id="rId115"/>
            </p:custDataLst>
          </p:nvPr>
        </p:nvSpPr>
        <p:spPr>
          <a:xfrm>
            <a:off x="4014675" y="2946913"/>
            <a:ext cx="193236" cy="195340"/>
          </a:xfrm>
          <a:custGeom>
            <a:avLst/>
            <a:gdLst/>
            <a:ahLst/>
            <a:cxnLst/>
            <a:rect l="l" t="t" r="r" b="b"/>
            <a:pathLst>
              <a:path w="171383" h="170298">
                <a:moveTo>
                  <a:pt x="171383" y="62256"/>
                </a:moveTo>
                <a:lnTo>
                  <a:pt x="155095" y="90126"/>
                </a:lnTo>
                <a:cubicBezTo>
                  <a:pt x="152079" y="87472"/>
                  <a:pt x="147796" y="83490"/>
                  <a:pt x="142246" y="78182"/>
                </a:cubicBezTo>
                <a:cubicBezTo>
                  <a:pt x="140678" y="105087"/>
                  <a:pt x="139290" y="125416"/>
                  <a:pt x="138084" y="139170"/>
                </a:cubicBezTo>
                <a:cubicBezTo>
                  <a:pt x="137601" y="145565"/>
                  <a:pt x="136153" y="150572"/>
                  <a:pt x="133740" y="154191"/>
                </a:cubicBezTo>
                <a:cubicBezTo>
                  <a:pt x="131327" y="157811"/>
                  <a:pt x="127828" y="160495"/>
                  <a:pt x="123244" y="162245"/>
                </a:cubicBezTo>
                <a:cubicBezTo>
                  <a:pt x="118659" y="163994"/>
                  <a:pt x="112445" y="165291"/>
                  <a:pt x="104603" y="166135"/>
                </a:cubicBezTo>
                <a:lnTo>
                  <a:pt x="89944" y="167764"/>
                </a:lnTo>
                <a:lnTo>
                  <a:pt x="81076" y="137904"/>
                </a:lnTo>
                <a:lnTo>
                  <a:pt x="93021" y="137179"/>
                </a:lnTo>
                <a:cubicBezTo>
                  <a:pt x="97243" y="136817"/>
                  <a:pt x="100441" y="136274"/>
                  <a:pt x="102612" y="135551"/>
                </a:cubicBezTo>
                <a:cubicBezTo>
                  <a:pt x="104784" y="134827"/>
                  <a:pt x="106383" y="133560"/>
                  <a:pt x="107408" y="131750"/>
                </a:cubicBezTo>
                <a:cubicBezTo>
                  <a:pt x="108434" y="129941"/>
                  <a:pt x="109188" y="127226"/>
                  <a:pt x="109671" y="123606"/>
                </a:cubicBezTo>
                <a:cubicBezTo>
                  <a:pt x="110515" y="111903"/>
                  <a:pt x="111239" y="99597"/>
                  <a:pt x="111842" y="86688"/>
                </a:cubicBezTo>
                <a:lnTo>
                  <a:pt x="76733" y="86687"/>
                </a:lnTo>
                <a:cubicBezTo>
                  <a:pt x="76733" y="88135"/>
                  <a:pt x="76612" y="90066"/>
                  <a:pt x="76371" y="92479"/>
                </a:cubicBezTo>
                <a:cubicBezTo>
                  <a:pt x="75406" y="104544"/>
                  <a:pt x="73445" y="114769"/>
                  <a:pt x="70490" y="123154"/>
                </a:cubicBezTo>
                <a:cubicBezTo>
                  <a:pt x="67534" y="131539"/>
                  <a:pt x="62888" y="139381"/>
                  <a:pt x="56554" y="146681"/>
                </a:cubicBezTo>
                <a:cubicBezTo>
                  <a:pt x="50220" y="153980"/>
                  <a:pt x="41322" y="161852"/>
                  <a:pt x="29861" y="170298"/>
                </a:cubicBezTo>
                <a:lnTo>
                  <a:pt x="5610" y="147857"/>
                </a:lnTo>
                <a:cubicBezTo>
                  <a:pt x="15745" y="141704"/>
                  <a:pt x="23587" y="136094"/>
                  <a:pt x="29137" y="131026"/>
                </a:cubicBezTo>
                <a:cubicBezTo>
                  <a:pt x="34687" y="125959"/>
                  <a:pt x="38819" y="120409"/>
                  <a:pt x="41533" y="114376"/>
                </a:cubicBezTo>
                <a:cubicBezTo>
                  <a:pt x="44248" y="108344"/>
                  <a:pt x="46088" y="100864"/>
                  <a:pt x="47053" y="91936"/>
                </a:cubicBezTo>
                <a:cubicBezTo>
                  <a:pt x="47295" y="89764"/>
                  <a:pt x="47415" y="88015"/>
                  <a:pt x="47415" y="86687"/>
                </a:cubicBezTo>
                <a:lnTo>
                  <a:pt x="34566" y="86687"/>
                </a:lnTo>
                <a:lnTo>
                  <a:pt x="34566" y="73476"/>
                </a:lnTo>
                <a:cubicBezTo>
                  <a:pt x="30343" y="77458"/>
                  <a:pt x="24311" y="82887"/>
                  <a:pt x="16468" y="89764"/>
                </a:cubicBezTo>
                <a:lnTo>
                  <a:pt x="0" y="64609"/>
                </a:lnTo>
                <a:cubicBezTo>
                  <a:pt x="12306" y="54594"/>
                  <a:pt x="22441" y="44490"/>
                  <a:pt x="30403" y="34295"/>
                </a:cubicBezTo>
                <a:cubicBezTo>
                  <a:pt x="38366" y="24101"/>
                  <a:pt x="44821" y="12669"/>
                  <a:pt x="49768" y="0"/>
                </a:cubicBezTo>
                <a:lnTo>
                  <a:pt x="77638" y="7420"/>
                </a:lnTo>
                <a:cubicBezTo>
                  <a:pt x="73536" y="18158"/>
                  <a:pt x="69253" y="27539"/>
                  <a:pt x="64789" y="35562"/>
                </a:cubicBezTo>
                <a:cubicBezTo>
                  <a:pt x="60325" y="43585"/>
                  <a:pt x="55016" y="51216"/>
                  <a:pt x="48863" y="58455"/>
                </a:cubicBezTo>
                <a:lnTo>
                  <a:pt x="124148" y="58456"/>
                </a:lnTo>
                <a:cubicBezTo>
                  <a:pt x="118116" y="50975"/>
                  <a:pt x="112777" y="43133"/>
                  <a:pt x="108132" y="34929"/>
                </a:cubicBezTo>
                <a:cubicBezTo>
                  <a:pt x="103487" y="26724"/>
                  <a:pt x="99234" y="17675"/>
                  <a:pt x="95373" y="7782"/>
                </a:cubicBezTo>
                <a:lnTo>
                  <a:pt x="122520" y="1"/>
                </a:lnTo>
                <a:cubicBezTo>
                  <a:pt x="127104" y="12307"/>
                  <a:pt x="133077" y="23045"/>
                  <a:pt x="140436" y="32214"/>
                </a:cubicBezTo>
                <a:cubicBezTo>
                  <a:pt x="147796" y="41384"/>
                  <a:pt x="158112" y="51397"/>
                  <a:pt x="171383" y="62256"/>
                </a:cubicBezTo>
                <a:close/>
              </a:path>
            </a:pathLst>
          </a:custGeom>
          <a:noFill/>
          <a:ln>
            <a:noFill/>
          </a:ln>
          <a:effectLst>
            <a:glow>
              <a:srgbClr val="000000"/>
            </a:glow>
          </a:effectLst>
        </p:spPr>
        <p:txBody>
          <a:bodyPr rot="0" spcFirstLastPara="0" vertOverflow="overflow" horzOverflow="overflow" vert="horz" wrap="square" lIns="51304" tIns="25652" rIns="51304" bIns="25652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786" dirty="0"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</a:endParaRPr>
          </a:p>
        </p:txBody>
      </p:sp>
      <p:sp>
        <p:nvSpPr>
          <p:cNvPr id="149" name="PA-文本框 578">
            <a:extLst>
              <a:ext uri="{FF2B5EF4-FFF2-40B4-BE49-F238E27FC236}">
                <a16:creationId xmlns:a16="http://schemas.microsoft.com/office/drawing/2014/main" id="{8C2AF200-1D5A-46F7-A825-60822ECF2585}"/>
              </a:ext>
            </a:extLst>
          </p:cNvPr>
          <p:cNvSpPr txBox="1">
            <a:spLocks noChangeAspect="1"/>
          </p:cNvSpPr>
          <p:nvPr>
            <p:custDataLst>
              <p:tags r:id="rId116"/>
            </p:custDataLst>
          </p:nvPr>
        </p:nvSpPr>
        <p:spPr>
          <a:xfrm>
            <a:off x="4415628" y="2946913"/>
            <a:ext cx="193236" cy="195340"/>
          </a:xfrm>
          <a:custGeom>
            <a:avLst/>
            <a:gdLst/>
            <a:ahLst/>
            <a:cxnLst/>
            <a:rect l="l" t="t" r="r" b="b"/>
            <a:pathLst>
              <a:path w="166135" h="167945">
                <a:moveTo>
                  <a:pt x="166135" y="44158"/>
                </a:moveTo>
                <a:lnTo>
                  <a:pt x="75829" y="44158"/>
                </a:lnTo>
                <a:cubicBezTo>
                  <a:pt x="72571" y="50794"/>
                  <a:pt x="68650" y="57309"/>
                  <a:pt x="64066" y="63704"/>
                </a:cubicBezTo>
                <a:lnTo>
                  <a:pt x="78182" y="63704"/>
                </a:lnTo>
                <a:lnTo>
                  <a:pt x="78181" y="49949"/>
                </a:lnTo>
                <a:lnTo>
                  <a:pt x="104785" y="50673"/>
                </a:lnTo>
                <a:lnTo>
                  <a:pt x="104785" y="63704"/>
                </a:lnTo>
                <a:lnTo>
                  <a:pt x="155277" y="63703"/>
                </a:lnTo>
                <a:lnTo>
                  <a:pt x="155277" y="131207"/>
                </a:lnTo>
                <a:cubicBezTo>
                  <a:pt x="155277" y="137843"/>
                  <a:pt x="154553" y="142759"/>
                  <a:pt x="153105" y="145956"/>
                </a:cubicBezTo>
                <a:cubicBezTo>
                  <a:pt x="151657" y="149154"/>
                  <a:pt x="149335" y="151416"/>
                  <a:pt x="146138" y="152743"/>
                </a:cubicBezTo>
                <a:cubicBezTo>
                  <a:pt x="142940" y="154070"/>
                  <a:pt x="138084" y="155096"/>
                  <a:pt x="131569" y="155819"/>
                </a:cubicBezTo>
                <a:lnTo>
                  <a:pt x="121435" y="156905"/>
                </a:lnTo>
                <a:lnTo>
                  <a:pt x="112929" y="130664"/>
                </a:lnTo>
                <a:lnTo>
                  <a:pt x="120168" y="129941"/>
                </a:lnTo>
                <a:cubicBezTo>
                  <a:pt x="122701" y="129699"/>
                  <a:pt x="124390" y="129035"/>
                  <a:pt x="125235" y="127950"/>
                </a:cubicBezTo>
                <a:cubicBezTo>
                  <a:pt x="126080" y="126864"/>
                  <a:pt x="126502" y="124813"/>
                  <a:pt x="126502" y="121797"/>
                </a:cubicBezTo>
                <a:lnTo>
                  <a:pt x="126502" y="93202"/>
                </a:lnTo>
                <a:lnTo>
                  <a:pt x="104785" y="93203"/>
                </a:lnTo>
                <a:lnTo>
                  <a:pt x="104785" y="167945"/>
                </a:lnTo>
                <a:lnTo>
                  <a:pt x="75648" y="167945"/>
                </a:lnTo>
                <a:lnTo>
                  <a:pt x="75648" y="93202"/>
                </a:lnTo>
                <a:lnTo>
                  <a:pt x="53931" y="93203"/>
                </a:lnTo>
                <a:lnTo>
                  <a:pt x="53931" y="155639"/>
                </a:lnTo>
                <a:lnTo>
                  <a:pt x="25156" y="155639"/>
                </a:lnTo>
                <a:lnTo>
                  <a:pt x="25156" y="104242"/>
                </a:lnTo>
                <a:cubicBezTo>
                  <a:pt x="19606" y="108826"/>
                  <a:pt x="14297" y="112989"/>
                  <a:pt x="9230" y="116729"/>
                </a:cubicBezTo>
                <a:lnTo>
                  <a:pt x="0" y="84154"/>
                </a:lnTo>
                <a:cubicBezTo>
                  <a:pt x="9291" y="77759"/>
                  <a:pt x="17223" y="71365"/>
                  <a:pt x="23799" y="64970"/>
                </a:cubicBezTo>
                <a:cubicBezTo>
                  <a:pt x="30374" y="58576"/>
                  <a:pt x="36135" y="51638"/>
                  <a:pt x="41082" y="44158"/>
                </a:cubicBezTo>
                <a:lnTo>
                  <a:pt x="6877" y="44158"/>
                </a:lnTo>
                <a:lnTo>
                  <a:pt x="6877" y="15202"/>
                </a:lnTo>
                <a:lnTo>
                  <a:pt x="55379" y="15202"/>
                </a:lnTo>
                <a:cubicBezTo>
                  <a:pt x="57430" y="9773"/>
                  <a:pt x="59179" y="4705"/>
                  <a:pt x="60627" y="0"/>
                </a:cubicBezTo>
                <a:lnTo>
                  <a:pt x="92479" y="1267"/>
                </a:lnTo>
                <a:cubicBezTo>
                  <a:pt x="91875" y="3439"/>
                  <a:pt x="90367" y="8084"/>
                  <a:pt x="87954" y="15202"/>
                </a:cubicBezTo>
                <a:lnTo>
                  <a:pt x="166135" y="15202"/>
                </a:lnTo>
                <a:close/>
              </a:path>
            </a:pathLst>
          </a:custGeom>
          <a:noFill/>
          <a:ln>
            <a:noFill/>
          </a:ln>
          <a:effectLst>
            <a:glow>
              <a:srgbClr val="000000"/>
            </a:glow>
          </a:effectLst>
        </p:spPr>
        <p:txBody>
          <a:bodyPr rot="0" spcFirstLastPara="0" vertOverflow="overflow" horzOverflow="overflow" vert="horz" wrap="square" lIns="51304" tIns="25652" rIns="51304" bIns="25652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786" dirty="0"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</a:endParaRPr>
          </a:p>
        </p:txBody>
      </p:sp>
      <p:sp>
        <p:nvSpPr>
          <p:cNvPr id="150" name="PA-文本框 497">
            <a:extLst>
              <a:ext uri="{FF2B5EF4-FFF2-40B4-BE49-F238E27FC236}">
                <a16:creationId xmlns:a16="http://schemas.microsoft.com/office/drawing/2014/main" id="{11979652-F91D-4E99-B389-B261FDDCAD0F}"/>
              </a:ext>
            </a:extLst>
          </p:cNvPr>
          <p:cNvSpPr txBox="1">
            <a:spLocks noChangeAspect="1"/>
          </p:cNvSpPr>
          <p:nvPr>
            <p:custDataLst>
              <p:tags r:id="rId117"/>
            </p:custDataLst>
          </p:nvPr>
        </p:nvSpPr>
        <p:spPr>
          <a:xfrm>
            <a:off x="4816582" y="2946913"/>
            <a:ext cx="193236" cy="195340"/>
          </a:xfrm>
          <a:custGeom>
            <a:avLst/>
            <a:gdLst/>
            <a:ahLst/>
            <a:cxnLst/>
            <a:rect l="l" t="t" r="r" b="b"/>
            <a:pathLst>
              <a:path w="167944" h="172289">
                <a:moveTo>
                  <a:pt x="124148" y="74018"/>
                </a:moveTo>
                <a:lnTo>
                  <a:pt x="124329" y="74381"/>
                </a:lnTo>
                <a:cubicBezTo>
                  <a:pt x="126018" y="77276"/>
                  <a:pt x="127587" y="79297"/>
                  <a:pt x="129035" y="80444"/>
                </a:cubicBezTo>
                <a:cubicBezTo>
                  <a:pt x="130482" y="81589"/>
                  <a:pt x="131930" y="82162"/>
                  <a:pt x="133378" y="82163"/>
                </a:cubicBezTo>
                <a:cubicBezTo>
                  <a:pt x="136033" y="82163"/>
                  <a:pt x="139049" y="79388"/>
                  <a:pt x="142427" y="73838"/>
                </a:cubicBezTo>
                <a:cubicBezTo>
                  <a:pt x="144116" y="71063"/>
                  <a:pt x="145865" y="67503"/>
                  <a:pt x="147675" y="63160"/>
                </a:cubicBezTo>
                <a:cubicBezTo>
                  <a:pt x="139833" y="67262"/>
                  <a:pt x="131991" y="70882"/>
                  <a:pt x="124148" y="74018"/>
                </a:cubicBezTo>
                <a:close/>
                <a:moveTo>
                  <a:pt x="112385" y="42167"/>
                </a:moveTo>
                <a:cubicBezTo>
                  <a:pt x="113471" y="46631"/>
                  <a:pt x="114376" y="50130"/>
                  <a:pt x="115100" y="52663"/>
                </a:cubicBezTo>
                <a:lnTo>
                  <a:pt x="115461" y="52663"/>
                </a:lnTo>
                <a:cubicBezTo>
                  <a:pt x="129819" y="47717"/>
                  <a:pt x="140315" y="43193"/>
                  <a:pt x="146951" y="39091"/>
                </a:cubicBezTo>
                <a:close/>
                <a:moveTo>
                  <a:pt x="2895" y="166135"/>
                </a:moveTo>
                <a:lnTo>
                  <a:pt x="0" y="136998"/>
                </a:lnTo>
                <a:cubicBezTo>
                  <a:pt x="17856" y="134827"/>
                  <a:pt x="38547" y="132172"/>
                  <a:pt x="62074" y="129035"/>
                </a:cubicBezTo>
                <a:lnTo>
                  <a:pt x="62617" y="147857"/>
                </a:lnTo>
                <a:cubicBezTo>
                  <a:pt x="67564" y="144478"/>
                  <a:pt x="71092" y="140949"/>
                  <a:pt x="73204" y="137269"/>
                </a:cubicBezTo>
                <a:cubicBezTo>
                  <a:pt x="75315" y="133590"/>
                  <a:pt x="76733" y="128794"/>
                  <a:pt x="77457" y="122882"/>
                </a:cubicBezTo>
                <a:lnTo>
                  <a:pt x="66236" y="122882"/>
                </a:lnTo>
                <a:lnTo>
                  <a:pt x="66236" y="95917"/>
                </a:lnTo>
                <a:lnTo>
                  <a:pt x="105870" y="95917"/>
                </a:lnTo>
                <a:cubicBezTo>
                  <a:pt x="103819" y="93383"/>
                  <a:pt x="101828" y="90065"/>
                  <a:pt x="99898" y="85963"/>
                </a:cubicBezTo>
                <a:lnTo>
                  <a:pt x="98269" y="82525"/>
                </a:lnTo>
                <a:cubicBezTo>
                  <a:pt x="88738" y="85179"/>
                  <a:pt x="79508" y="87471"/>
                  <a:pt x="70580" y="89401"/>
                </a:cubicBezTo>
                <a:lnTo>
                  <a:pt x="61169" y="63703"/>
                </a:lnTo>
                <a:cubicBezTo>
                  <a:pt x="73113" y="61531"/>
                  <a:pt x="82585" y="59601"/>
                  <a:pt x="89582" y="57912"/>
                </a:cubicBezTo>
                <a:cubicBezTo>
                  <a:pt x="88617" y="54172"/>
                  <a:pt x="87531" y="49708"/>
                  <a:pt x="86324" y="44519"/>
                </a:cubicBezTo>
                <a:lnTo>
                  <a:pt x="68589" y="46148"/>
                </a:lnTo>
                <a:cubicBezTo>
                  <a:pt x="64728" y="53991"/>
                  <a:pt x="60234" y="62376"/>
                  <a:pt x="55106" y="71304"/>
                </a:cubicBezTo>
                <a:cubicBezTo>
                  <a:pt x="49979" y="80232"/>
                  <a:pt x="45605" y="87350"/>
                  <a:pt x="41986" y="92659"/>
                </a:cubicBezTo>
                <a:cubicBezTo>
                  <a:pt x="46088" y="92176"/>
                  <a:pt x="49918" y="91543"/>
                  <a:pt x="53478" y="90759"/>
                </a:cubicBezTo>
                <a:cubicBezTo>
                  <a:pt x="57037" y="89974"/>
                  <a:pt x="59118" y="89522"/>
                  <a:pt x="59721" y="89402"/>
                </a:cubicBezTo>
                <a:lnTo>
                  <a:pt x="59721" y="115824"/>
                </a:lnTo>
                <a:lnTo>
                  <a:pt x="40719" y="118720"/>
                </a:lnTo>
                <a:lnTo>
                  <a:pt x="28775" y="120530"/>
                </a:lnTo>
                <a:cubicBezTo>
                  <a:pt x="24190" y="121253"/>
                  <a:pt x="18580" y="122339"/>
                  <a:pt x="11944" y="123786"/>
                </a:cubicBezTo>
                <a:lnTo>
                  <a:pt x="5791" y="95917"/>
                </a:lnTo>
                <a:cubicBezTo>
                  <a:pt x="9290" y="94951"/>
                  <a:pt x="12034" y="93775"/>
                  <a:pt x="14025" y="92387"/>
                </a:cubicBezTo>
                <a:cubicBezTo>
                  <a:pt x="16016" y="91000"/>
                  <a:pt x="18037" y="88919"/>
                  <a:pt x="20088" y="86144"/>
                </a:cubicBezTo>
                <a:cubicBezTo>
                  <a:pt x="24190" y="79749"/>
                  <a:pt x="26904" y="75285"/>
                  <a:pt x="28232" y="72752"/>
                </a:cubicBezTo>
                <a:lnTo>
                  <a:pt x="19183" y="73657"/>
                </a:lnTo>
                <a:cubicBezTo>
                  <a:pt x="14116" y="74380"/>
                  <a:pt x="10436" y="74983"/>
                  <a:pt x="8143" y="75467"/>
                </a:cubicBezTo>
                <a:lnTo>
                  <a:pt x="2171" y="48682"/>
                </a:lnTo>
                <a:cubicBezTo>
                  <a:pt x="4222" y="47838"/>
                  <a:pt x="6002" y="46692"/>
                  <a:pt x="7510" y="45244"/>
                </a:cubicBezTo>
                <a:cubicBezTo>
                  <a:pt x="9018" y="43796"/>
                  <a:pt x="10798" y="41504"/>
                  <a:pt x="12849" y="38367"/>
                </a:cubicBezTo>
                <a:cubicBezTo>
                  <a:pt x="14779" y="35350"/>
                  <a:pt x="17614" y="29922"/>
                  <a:pt x="21355" y="22079"/>
                </a:cubicBezTo>
                <a:cubicBezTo>
                  <a:pt x="25095" y="14236"/>
                  <a:pt x="28232" y="6877"/>
                  <a:pt x="30765" y="0"/>
                </a:cubicBezTo>
                <a:lnTo>
                  <a:pt x="52301" y="10134"/>
                </a:lnTo>
                <a:cubicBezTo>
                  <a:pt x="49768" y="15563"/>
                  <a:pt x="46450" y="22200"/>
                  <a:pt x="42348" y="30042"/>
                </a:cubicBezTo>
                <a:cubicBezTo>
                  <a:pt x="38246" y="37884"/>
                  <a:pt x="34807" y="43977"/>
                  <a:pt x="32032" y="48320"/>
                </a:cubicBezTo>
                <a:lnTo>
                  <a:pt x="43434" y="47596"/>
                </a:lnTo>
                <a:cubicBezTo>
                  <a:pt x="47777" y="38909"/>
                  <a:pt x="50612" y="33118"/>
                  <a:pt x="51939" y="30223"/>
                </a:cubicBezTo>
                <a:lnTo>
                  <a:pt x="67322" y="38367"/>
                </a:lnTo>
                <a:lnTo>
                  <a:pt x="65693" y="21174"/>
                </a:lnTo>
                <a:lnTo>
                  <a:pt x="81981" y="19726"/>
                </a:lnTo>
                <a:lnTo>
                  <a:pt x="81257" y="14659"/>
                </a:lnTo>
                <a:lnTo>
                  <a:pt x="79628" y="3981"/>
                </a:lnTo>
                <a:lnTo>
                  <a:pt x="106594" y="3439"/>
                </a:lnTo>
                <a:lnTo>
                  <a:pt x="108223" y="17192"/>
                </a:lnTo>
                <a:lnTo>
                  <a:pt x="160524" y="12306"/>
                </a:lnTo>
                <a:lnTo>
                  <a:pt x="162877" y="37642"/>
                </a:lnTo>
                <a:lnTo>
                  <a:pt x="150933" y="38728"/>
                </a:lnTo>
                <a:lnTo>
                  <a:pt x="160343" y="55740"/>
                </a:lnTo>
                <a:cubicBezTo>
                  <a:pt x="157568" y="57550"/>
                  <a:pt x="153406" y="60023"/>
                  <a:pt x="147856" y="63160"/>
                </a:cubicBezTo>
                <a:lnTo>
                  <a:pt x="163239" y="81257"/>
                </a:lnTo>
                <a:cubicBezTo>
                  <a:pt x="162515" y="82826"/>
                  <a:pt x="161670" y="84394"/>
                  <a:pt x="160705" y="85963"/>
                </a:cubicBezTo>
                <a:cubicBezTo>
                  <a:pt x="159740" y="87531"/>
                  <a:pt x="158473" y="89402"/>
                  <a:pt x="156905" y="91573"/>
                </a:cubicBezTo>
                <a:cubicBezTo>
                  <a:pt x="156181" y="92538"/>
                  <a:pt x="155035" y="93987"/>
                  <a:pt x="153466" y="95916"/>
                </a:cubicBezTo>
                <a:lnTo>
                  <a:pt x="164687" y="95917"/>
                </a:lnTo>
                <a:lnTo>
                  <a:pt x="164687" y="122882"/>
                </a:lnTo>
                <a:lnTo>
                  <a:pt x="135188" y="122882"/>
                </a:lnTo>
                <a:lnTo>
                  <a:pt x="135188" y="137903"/>
                </a:lnTo>
                <a:cubicBezTo>
                  <a:pt x="135188" y="139954"/>
                  <a:pt x="135339" y="141492"/>
                  <a:pt x="135640" y="142518"/>
                </a:cubicBezTo>
                <a:cubicBezTo>
                  <a:pt x="135942" y="143544"/>
                  <a:pt x="136817" y="144056"/>
                  <a:pt x="138264" y="144056"/>
                </a:cubicBezTo>
                <a:lnTo>
                  <a:pt x="143332" y="144056"/>
                </a:lnTo>
                <a:cubicBezTo>
                  <a:pt x="145021" y="144056"/>
                  <a:pt x="146077" y="143694"/>
                  <a:pt x="146499" y="142971"/>
                </a:cubicBezTo>
                <a:cubicBezTo>
                  <a:pt x="146921" y="142246"/>
                  <a:pt x="147374" y="140256"/>
                  <a:pt x="147856" y="136998"/>
                </a:cubicBezTo>
                <a:cubicBezTo>
                  <a:pt x="148339" y="133620"/>
                  <a:pt x="148580" y="131147"/>
                  <a:pt x="148580" y="129578"/>
                </a:cubicBezTo>
                <a:lnTo>
                  <a:pt x="167944" y="138084"/>
                </a:lnTo>
                <a:cubicBezTo>
                  <a:pt x="167703" y="140618"/>
                  <a:pt x="167160" y="144659"/>
                  <a:pt x="166316" y="150210"/>
                </a:cubicBezTo>
                <a:cubicBezTo>
                  <a:pt x="165471" y="155397"/>
                  <a:pt x="164325" y="159318"/>
                  <a:pt x="162877" y="161973"/>
                </a:cubicBezTo>
                <a:cubicBezTo>
                  <a:pt x="161429" y="164627"/>
                  <a:pt x="159378" y="166496"/>
                  <a:pt x="156724" y="167583"/>
                </a:cubicBezTo>
                <a:cubicBezTo>
                  <a:pt x="154070" y="168669"/>
                  <a:pt x="150329" y="169212"/>
                  <a:pt x="145504" y="169212"/>
                </a:cubicBezTo>
                <a:cubicBezTo>
                  <a:pt x="144418" y="169211"/>
                  <a:pt x="142065" y="169241"/>
                  <a:pt x="138445" y="169302"/>
                </a:cubicBezTo>
                <a:cubicBezTo>
                  <a:pt x="134826" y="169363"/>
                  <a:pt x="131930" y="169332"/>
                  <a:pt x="129758" y="169211"/>
                </a:cubicBezTo>
                <a:cubicBezTo>
                  <a:pt x="124812" y="169090"/>
                  <a:pt x="120438" y="167462"/>
                  <a:pt x="116638" y="164325"/>
                </a:cubicBezTo>
                <a:cubicBezTo>
                  <a:pt x="112837" y="161188"/>
                  <a:pt x="110937" y="156302"/>
                  <a:pt x="110937" y="149667"/>
                </a:cubicBezTo>
                <a:lnTo>
                  <a:pt x="110937" y="122882"/>
                </a:lnTo>
                <a:lnTo>
                  <a:pt x="102431" y="122882"/>
                </a:lnTo>
                <a:cubicBezTo>
                  <a:pt x="101466" y="131327"/>
                  <a:pt x="100109" y="138144"/>
                  <a:pt x="98360" y="143332"/>
                </a:cubicBezTo>
                <a:cubicBezTo>
                  <a:pt x="96610" y="148520"/>
                  <a:pt x="93895" y="153286"/>
                  <a:pt x="90216" y="157630"/>
                </a:cubicBezTo>
                <a:cubicBezTo>
                  <a:pt x="86536" y="161973"/>
                  <a:pt x="81197" y="166859"/>
                  <a:pt x="74199" y="172289"/>
                </a:cubicBezTo>
                <a:lnTo>
                  <a:pt x="57912" y="158353"/>
                </a:lnTo>
                <a:lnTo>
                  <a:pt x="32213" y="161973"/>
                </a:lnTo>
                <a:close/>
              </a:path>
            </a:pathLst>
          </a:custGeom>
          <a:noFill/>
          <a:ln>
            <a:noFill/>
          </a:ln>
          <a:effectLst>
            <a:glow>
              <a:srgbClr val="000000"/>
            </a:glow>
          </a:effectLst>
        </p:spPr>
        <p:txBody>
          <a:bodyPr rot="0" spcFirstLastPara="0" vertOverflow="overflow" horzOverflow="overflow" vert="horz" wrap="square" lIns="51304" tIns="25652" rIns="51304" bIns="25652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786" dirty="0"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</a:endParaRPr>
          </a:p>
        </p:txBody>
      </p:sp>
      <p:sp>
        <p:nvSpPr>
          <p:cNvPr id="151" name="PA-文本框 500">
            <a:extLst>
              <a:ext uri="{FF2B5EF4-FFF2-40B4-BE49-F238E27FC236}">
                <a16:creationId xmlns:a16="http://schemas.microsoft.com/office/drawing/2014/main" id="{6BDCBC20-075C-447B-B4D1-EB27C4B9AD4E}"/>
              </a:ext>
            </a:extLst>
          </p:cNvPr>
          <p:cNvSpPr txBox="1">
            <a:spLocks noChangeAspect="1"/>
          </p:cNvSpPr>
          <p:nvPr>
            <p:custDataLst>
              <p:tags r:id="rId118"/>
            </p:custDataLst>
          </p:nvPr>
        </p:nvSpPr>
        <p:spPr>
          <a:xfrm>
            <a:off x="5217536" y="2946913"/>
            <a:ext cx="193236" cy="195340"/>
          </a:xfrm>
          <a:custGeom>
            <a:avLst/>
            <a:gdLst/>
            <a:ahLst/>
            <a:cxnLst/>
            <a:rect l="l" t="t" r="r" b="b"/>
            <a:pathLst>
              <a:path w="167583" h="168307">
                <a:moveTo>
                  <a:pt x="115463" y="167040"/>
                </a:moveTo>
                <a:lnTo>
                  <a:pt x="115462" y="542"/>
                </a:lnTo>
                <a:lnTo>
                  <a:pt x="140799" y="1267"/>
                </a:lnTo>
                <a:lnTo>
                  <a:pt x="140799" y="21535"/>
                </a:lnTo>
                <a:lnTo>
                  <a:pt x="162878" y="21535"/>
                </a:lnTo>
                <a:lnTo>
                  <a:pt x="162878" y="50311"/>
                </a:lnTo>
                <a:lnTo>
                  <a:pt x="140799" y="50311"/>
                </a:lnTo>
                <a:lnTo>
                  <a:pt x="140799" y="66237"/>
                </a:lnTo>
                <a:lnTo>
                  <a:pt x="160163" y="66237"/>
                </a:lnTo>
                <a:lnTo>
                  <a:pt x="160163" y="93201"/>
                </a:lnTo>
                <a:lnTo>
                  <a:pt x="140799" y="93201"/>
                </a:lnTo>
                <a:lnTo>
                  <a:pt x="140799" y="108766"/>
                </a:lnTo>
                <a:lnTo>
                  <a:pt x="167583" y="108765"/>
                </a:lnTo>
                <a:lnTo>
                  <a:pt x="167583" y="137902"/>
                </a:lnTo>
                <a:lnTo>
                  <a:pt x="140799" y="137903"/>
                </a:lnTo>
                <a:lnTo>
                  <a:pt x="140799" y="167040"/>
                </a:lnTo>
                <a:close/>
                <a:moveTo>
                  <a:pt x="56465" y="137902"/>
                </a:moveTo>
                <a:lnTo>
                  <a:pt x="56465" y="108765"/>
                </a:lnTo>
                <a:lnTo>
                  <a:pt x="79811" y="108766"/>
                </a:lnTo>
                <a:lnTo>
                  <a:pt x="79810" y="93201"/>
                </a:lnTo>
                <a:lnTo>
                  <a:pt x="62075" y="93202"/>
                </a:lnTo>
                <a:lnTo>
                  <a:pt x="62075" y="66236"/>
                </a:lnTo>
                <a:lnTo>
                  <a:pt x="79810" y="66237"/>
                </a:lnTo>
                <a:lnTo>
                  <a:pt x="79810" y="50672"/>
                </a:lnTo>
                <a:lnTo>
                  <a:pt x="61713" y="50673"/>
                </a:lnTo>
                <a:lnTo>
                  <a:pt x="61713" y="21897"/>
                </a:lnTo>
                <a:lnTo>
                  <a:pt x="79810" y="21898"/>
                </a:lnTo>
                <a:lnTo>
                  <a:pt x="79810" y="542"/>
                </a:lnTo>
                <a:lnTo>
                  <a:pt x="105147" y="1266"/>
                </a:lnTo>
                <a:lnTo>
                  <a:pt x="105147" y="167040"/>
                </a:lnTo>
                <a:lnTo>
                  <a:pt x="79810" y="167040"/>
                </a:lnTo>
                <a:lnTo>
                  <a:pt x="79810" y="137903"/>
                </a:lnTo>
                <a:close/>
                <a:moveTo>
                  <a:pt x="11945" y="168307"/>
                </a:moveTo>
                <a:lnTo>
                  <a:pt x="3982" y="139532"/>
                </a:lnTo>
                <a:lnTo>
                  <a:pt x="10316" y="138626"/>
                </a:lnTo>
                <a:cubicBezTo>
                  <a:pt x="13936" y="138144"/>
                  <a:pt x="16379" y="137420"/>
                  <a:pt x="17645" y="136454"/>
                </a:cubicBezTo>
                <a:cubicBezTo>
                  <a:pt x="18912" y="135489"/>
                  <a:pt x="19546" y="133438"/>
                  <a:pt x="19546" y="130302"/>
                </a:cubicBezTo>
                <a:lnTo>
                  <a:pt x="19546" y="109308"/>
                </a:lnTo>
                <a:lnTo>
                  <a:pt x="2172" y="113471"/>
                </a:lnTo>
                <a:lnTo>
                  <a:pt x="0" y="83610"/>
                </a:lnTo>
                <a:cubicBezTo>
                  <a:pt x="3982" y="82765"/>
                  <a:pt x="8506" y="81861"/>
                  <a:pt x="13574" y="80896"/>
                </a:cubicBezTo>
                <a:cubicBezTo>
                  <a:pt x="14901" y="80534"/>
                  <a:pt x="16891" y="80111"/>
                  <a:pt x="19546" y="79629"/>
                </a:cubicBezTo>
                <a:lnTo>
                  <a:pt x="19546" y="55016"/>
                </a:lnTo>
                <a:lnTo>
                  <a:pt x="5611" y="55016"/>
                </a:lnTo>
                <a:lnTo>
                  <a:pt x="5611" y="26603"/>
                </a:lnTo>
                <a:lnTo>
                  <a:pt x="19546" y="26603"/>
                </a:lnTo>
                <a:lnTo>
                  <a:pt x="19546" y="0"/>
                </a:lnTo>
                <a:lnTo>
                  <a:pt x="46511" y="724"/>
                </a:lnTo>
                <a:lnTo>
                  <a:pt x="46511" y="26603"/>
                </a:lnTo>
                <a:lnTo>
                  <a:pt x="55560" y="26603"/>
                </a:lnTo>
                <a:lnTo>
                  <a:pt x="55560" y="55016"/>
                </a:lnTo>
                <a:lnTo>
                  <a:pt x="46511" y="55016"/>
                </a:lnTo>
                <a:lnTo>
                  <a:pt x="46511" y="73837"/>
                </a:lnTo>
                <a:lnTo>
                  <a:pt x="55922" y="71484"/>
                </a:lnTo>
                <a:lnTo>
                  <a:pt x="56103" y="88496"/>
                </a:lnTo>
                <a:lnTo>
                  <a:pt x="56103" y="100984"/>
                </a:lnTo>
                <a:cubicBezTo>
                  <a:pt x="55258" y="101104"/>
                  <a:pt x="53871" y="101406"/>
                  <a:pt x="51940" y="101888"/>
                </a:cubicBezTo>
                <a:cubicBezTo>
                  <a:pt x="51337" y="102009"/>
                  <a:pt x="50583" y="102190"/>
                  <a:pt x="49678" y="102431"/>
                </a:cubicBezTo>
                <a:cubicBezTo>
                  <a:pt x="48773" y="102673"/>
                  <a:pt x="47717" y="102914"/>
                  <a:pt x="46511" y="103155"/>
                </a:cubicBezTo>
                <a:lnTo>
                  <a:pt x="46511" y="145142"/>
                </a:lnTo>
                <a:cubicBezTo>
                  <a:pt x="46511" y="151415"/>
                  <a:pt x="45817" y="155970"/>
                  <a:pt x="44430" y="158805"/>
                </a:cubicBezTo>
                <a:cubicBezTo>
                  <a:pt x="43042" y="161640"/>
                  <a:pt x="40690" y="163601"/>
                  <a:pt x="37372" y="164687"/>
                </a:cubicBezTo>
                <a:cubicBezTo>
                  <a:pt x="34054" y="165773"/>
                  <a:pt x="28595" y="166678"/>
                  <a:pt x="20993" y="167401"/>
                </a:cubicBezTo>
                <a:close/>
              </a:path>
            </a:pathLst>
          </a:custGeom>
          <a:noFill/>
          <a:ln>
            <a:noFill/>
          </a:ln>
          <a:effectLst>
            <a:glow>
              <a:srgbClr val="000000"/>
            </a:glow>
          </a:effectLst>
        </p:spPr>
        <p:txBody>
          <a:bodyPr rot="0" spcFirstLastPara="0" vertOverflow="overflow" horzOverflow="overflow" vert="horz" wrap="square" lIns="51304" tIns="25652" rIns="51304" bIns="25652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786" dirty="0"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</a:endParaRPr>
          </a:p>
        </p:txBody>
      </p:sp>
      <p:sp>
        <p:nvSpPr>
          <p:cNvPr id="152" name="PA-文本框 503">
            <a:extLst>
              <a:ext uri="{FF2B5EF4-FFF2-40B4-BE49-F238E27FC236}">
                <a16:creationId xmlns:a16="http://schemas.microsoft.com/office/drawing/2014/main" id="{49C9CD59-C058-4B54-832D-DF66B9532405}"/>
              </a:ext>
            </a:extLst>
          </p:cNvPr>
          <p:cNvSpPr txBox="1">
            <a:spLocks noChangeAspect="1"/>
          </p:cNvSpPr>
          <p:nvPr>
            <p:custDataLst>
              <p:tags r:id="rId119"/>
            </p:custDataLst>
          </p:nvPr>
        </p:nvSpPr>
        <p:spPr>
          <a:xfrm>
            <a:off x="5618490" y="2946913"/>
            <a:ext cx="193236" cy="195340"/>
          </a:xfrm>
          <a:custGeom>
            <a:avLst/>
            <a:gdLst/>
            <a:ahLst/>
            <a:cxnLst/>
            <a:rect l="l" t="t" r="r" b="b"/>
            <a:pathLst>
              <a:path w="171384" h="170297">
                <a:moveTo>
                  <a:pt x="5611" y="147857"/>
                </a:moveTo>
                <a:cubicBezTo>
                  <a:pt x="15745" y="141704"/>
                  <a:pt x="23587" y="136093"/>
                  <a:pt x="29138" y="131026"/>
                </a:cubicBezTo>
                <a:cubicBezTo>
                  <a:pt x="34687" y="125959"/>
                  <a:pt x="38820" y="120409"/>
                  <a:pt x="41534" y="114376"/>
                </a:cubicBezTo>
                <a:cubicBezTo>
                  <a:pt x="44249" y="108344"/>
                  <a:pt x="46089" y="100863"/>
                  <a:pt x="47054" y="91936"/>
                </a:cubicBezTo>
                <a:cubicBezTo>
                  <a:pt x="47295" y="89764"/>
                  <a:pt x="47416" y="88014"/>
                  <a:pt x="47416" y="86687"/>
                </a:cubicBezTo>
                <a:lnTo>
                  <a:pt x="34567" y="86687"/>
                </a:lnTo>
                <a:lnTo>
                  <a:pt x="34567" y="73476"/>
                </a:lnTo>
                <a:cubicBezTo>
                  <a:pt x="30344" y="77457"/>
                  <a:pt x="24311" y="82886"/>
                  <a:pt x="16469" y="89764"/>
                </a:cubicBezTo>
                <a:lnTo>
                  <a:pt x="0" y="64608"/>
                </a:lnTo>
                <a:cubicBezTo>
                  <a:pt x="12307" y="54594"/>
                  <a:pt x="22441" y="44490"/>
                  <a:pt x="30404" y="34295"/>
                </a:cubicBezTo>
                <a:cubicBezTo>
                  <a:pt x="38367" y="24100"/>
                  <a:pt x="44822" y="12669"/>
                  <a:pt x="49769" y="0"/>
                </a:cubicBezTo>
                <a:lnTo>
                  <a:pt x="77639" y="7420"/>
                </a:lnTo>
                <a:cubicBezTo>
                  <a:pt x="73536" y="18158"/>
                  <a:pt x="69254" y="27539"/>
                  <a:pt x="64790" y="35562"/>
                </a:cubicBezTo>
                <a:cubicBezTo>
                  <a:pt x="60325" y="43585"/>
                  <a:pt x="55017" y="51216"/>
                  <a:pt x="48863" y="58455"/>
                </a:cubicBezTo>
                <a:lnTo>
                  <a:pt x="124149" y="58455"/>
                </a:lnTo>
                <a:cubicBezTo>
                  <a:pt x="118117" y="50975"/>
                  <a:pt x="112778" y="43132"/>
                  <a:pt x="108133" y="34928"/>
                </a:cubicBezTo>
                <a:cubicBezTo>
                  <a:pt x="103488" y="26724"/>
                  <a:pt x="99235" y="17675"/>
                  <a:pt x="95374" y="7782"/>
                </a:cubicBezTo>
                <a:lnTo>
                  <a:pt x="122521" y="0"/>
                </a:lnTo>
                <a:cubicBezTo>
                  <a:pt x="127105" y="12306"/>
                  <a:pt x="133078" y="23044"/>
                  <a:pt x="140437" y="32214"/>
                </a:cubicBezTo>
                <a:cubicBezTo>
                  <a:pt x="147797" y="41383"/>
                  <a:pt x="158112" y="51397"/>
                  <a:pt x="171384" y="62256"/>
                </a:cubicBezTo>
                <a:lnTo>
                  <a:pt x="155096" y="90126"/>
                </a:lnTo>
                <a:cubicBezTo>
                  <a:pt x="152080" y="87471"/>
                  <a:pt x="147796" y="83490"/>
                  <a:pt x="142247" y="78181"/>
                </a:cubicBezTo>
                <a:cubicBezTo>
                  <a:pt x="140678" y="105086"/>
                  <a:pt x="139291" y="125416"/>
                  <a:pt x="138084" y="139170"/>
                </a:cubicBezTo>
                <a:cubicBezTo>
                  <a:pt x="137602" y="145565"/>
                  <a:pt x="136154" y="150571"/>
                  <a:pt x="133741" y="154191"/>
                </a:cubicBezTo>
                <a:cubicBezTo>
                  <a:pt x="131328" y="157810"/>
                  <a:pt x="127829" y="160495"/>
                  <a:pt x="123244" y="162244"/>
                </a:cubicBezTo>
                <a:cubicBezTo>
                  <a:pt x="118660" y="163993"/>
                  <a:pt x="112446" y="165290"/>
                  <a:pt x="104604" y="166135"/>
                </a:cubicBezTo>
                <a:lnTo>
                  <a:pt x="89945" y="167764"/>
                </a:lnTo>
                <a:lnTo>
                  <a:pt x="81077" y="137903"/>
                </a:lnTo>
                <a:lnTo>
                  <a:pt x="93022" y="137180"/>
                </a:lnTo>
                <a:cubicBezTo>
                  <a:pt x="97244" y="136817"/>
                  <a:pt x="100442" y="136275"/>
                  <a:pt x="102613" y="135551"/>
                </a:cubicBezTo>
                <a:cubicBezTo>
                  <a:pt x="104785" y="134827"/>
                  <a:pt x="106383" y="133559"/>
                  <a:pt x="107409" y="131750"/>
                </a:cubicBezTo>
                <a:cubicBezTo>
                  <a:pt x="108434" y="129940"/>
                  <a:pt x="109189" y="127226"/>
                  <a:pt x="109671" y="123606"/>
                </a:cubicBezTo>
                <a:cubicBezTo>
                  <a:pt x="110516" y="111903"/>
                  <a:pt x="111240" y="99597"/>
                  <a:pt x="111843" y="86687"/>
                </a:cubicBezTo>
                <a:lnTo>
                  <a:pt x="76734" y="86687"/>
                </a:lnTo>
                <a:cubicBezTo>
                  <a:pt x="76734" y="88135"/>
                  <a:pt x="76613" y="90065"/>
                  <a:pt x="76372" y="92478"/>
                </a:cubicBezTo>
                <a:cubicBezTo>
                  <a:pt x="75407" y="104543"/>
                  <a:pt x="73446" y="114768"/>
                  <a:pt x="70490" y="123154"/>
                </a:cubicBezTo>
                <a:cubicBezTo>
                  <a:pt x="67534" y="131539"/>
                  <a:pt x="62889" y="139381"/>
                  <a:pt x="56555" y="146681"/>
                </a:cubicBezTo>
                <a:cubicBezTo>
                  <a:pt x="50221" y="153980"/>
                  <a:pt x="41323" y="161852"/>
                  <a:pt x="29861" y="170297"/>
                </a:cubicBezTo>
                <a:close/>
              </a:path>
            </a:pathLst>
          </a:custGeom>
          <a:noFill/>
          <a:ln>
            <a:noFill/>
          </a:ln>
          <a:effectLst>
            <a:glow>
              <a:srgbClr val="000000"/>
            </a:glow>
          </a:effectLst>
        </p:spPr>
        <p:txBody>
          <a:bodyPr rot="0" spcFirstLastPara="0" vertOverflow="overflow" horzOverflow="overflow" vert="horz" wrap="square" lIns="51304" tIns="25652" rIns="51304" bIns="25652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786" dirty="0"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</a:endParaRPr>
          </a:p>
        </p:txBody>
      </p:sp>
      <p:sp>
        <p:nvSpPr>
          <p:cNvPr id="153" name="PA-文本框 506">
            <a:extLst>
              <a:ext uri="{FF2B5EF4-FFF2-40B4-BE49-F238E27FC236}">
                <a16:creationId xmlns:a16="http://schemas.microsoft.com/office/drawing/2014/main" id="{FB9E5DE7-C3B5-4FFC-8F2E-C972F6A949EC}"/>
              </a:ext>
            </a:extLst>
          </p:cNvPr>
          <p:cNvSpPr txBox="1">
            <a:spLocks noChangeAspect="1"/>
          </p:cNvSpPr>
          <p:nvPr>
            <p:custDataLst>
              <p:tags r:id="rId120"/>
            </p:custDataLst>
          </p:nvPr>
        </p:nvSpPr>
        <p:spPr>
          <a:xfrm>
            <a:off x="6019443" y="2946913"/>
            <a:ext cx="193236" cy="195340"/>
          </a:xfrm>
          <a:custGeom>
            <a:avLst/>
            <a:gdLst/>
            <a:ahLst/>
            <a:cxnLst/>
            <a:rect l="l" t="t" r="r" b="b"/>
            <a:pathLst>
              <a:path w="166135" h="167945">
                <a:moveTo>
                  <a:pt x="25156" y="155639"/>
                </a:moveTo>
                <a:lnTo>
                  <a:pt x="25156" y="104241"/>
                </a:lnTo>
                <a:cubicBezTo>
                  <a:pt x="19606" y="108826"/>
                  <a:pt x="14297" y="112988"/>
                  <a:pt x="9230" y="116729"/>
                </a:cubicBezTo>
                <a:lnTo>
                  <a:pt x="0" y="84153"/>
                </a:lnTo>
                <a:cubicBezTo>
                  <a:pt x="9291" y="77759"/>
                  <a:pt x="17223" y="71365"/>
                  <a:pt x="23798" y="64970"/>
                </a:cubicBezTo>
                <a:cubicBezTo>
                  <a:pt x="30374" y="58576"/>
                  <a:pt x="36135" y="51639"/>
                  <a:pt x="41082" y="44158"/>
                </a:cubicBezTo>
                <a:lnTo>
                  <a:pt x="6877" y="44158"/>
                </a:lnTo>
                <a:lnTo>
                  <a:pt x="6878" y="15202"/>
                </a:lnTo>
                <a:lnTo>
                  <a:pt x="55378" y="15202"/>
                </a:lnTo>
                <a:cubicBezTo>
                  <a:pt x="57430" y="9772"/>
                  <a:pt x="59179" y="4705"/>
                  <a:pt x="60627" y="0"/>
                </a:cubicBezTo>
                <a:lnTo>
                  <a:pt x="92479" y="1267"/>
                </a:lnTo>
                <a:cubicBezTo>
                  <a:pt x="91875" y="3438"/>
                  <a:pt x="90367" y="8084"/>
                  <a:pt x="87954" y="15202"/>
                </a:cubicBezTo>
                <a:lnTo>
                  <a:pt x="166135" y="15202"/>
                </a:lnTo>
                <a:lnTo>
                  <a:pt x="166135" y="44158"/>
                </a:lnTo>
                <a:lnTo>
                  <a:pt x="75829" y="44158"/>
                </a:lnTo>
                <a:cubicBezTo>
                  <a:pt x="72571" y="50794"/>
                  <a:pt x="68650" y="57309"/>
                  <a:pt x="64065" y="63703"/>
                </a:cubicBezTo>
                <a:lnTo>
                  <a:pt x="78181" y="63703"/>
                </a:lnTo>
                <a:lnTo>
                  <a:pt x="78181" y="49949"/>
                </a:lnTo>
                <a:lnTo>
                  <a:pt x="104785" y="50673"/>
                </a:lnTo>
                <a:lnTo>
                  <a:pt x="104784" y="63703"/>
                </a:lnTo>
                <a:lnTo>
                  <a:pt x="155277" y="63703"/>
                </a:lnTo>
                <a:lnTo>
                  <a:pt x="155277" y="131207"/>
                </a:lnTo>
                <a:cubicBezTo>
                  <a:pt x="155277" y="137842"/>
                  <a:pt x="154553" y="142759"/>
                  <a:pt x="153105" y="145956"/>
                </a:cubicBezTo>
                <a:cubicBezTo>
                  <a:pt x="151657" y="149154"/>
                  <a:pt x="149335" y="151416"/>
                  <a:pt x="146137" y="152743"/>
                </a:cubicBezTo>
                <a:cubicBezTo>
                  <a:pt x="142940" y="154070"/>
                  <a:pt x="138084" y="155096"/>
                  <a:pt x="131569" y="155819"/>
                </a:cubicBezTo>
                <a:lnTo>
                  <a:pt x="121434" y="156905"/>
                </a:lnTo>
                <a:lnTo>
                  <a:pt x="112928" y="130664"/>
                </a:lnTo>
                <a:lnTo>
                  <a:pt x="120167" y="129940"/>
                </a:lnTo>
                <a:cubicBezTo>
                  <a:pt x="122701" y="129699"/>
                  <a:pt x="124391" y="129036"/>
                  <a:pt x="125235" y="127949"/>
                </a:cubicBezTo>
                <a:cubicBezTo>
                  <a:pt x="126079" y="126863"/>
                  <a:pt x="126502" y="124813"/>
                  <a:pt x="126502" y="121796"/>
                </a:cubicBezTo>
                <a:lnTo>
                  <a:pt x="126502" y="93202"/>
                </a:lnTo>
                <a:lnTo>
                  <a:pt x="104785" y="93202"/>
                </a:lnTo>
                <a:lnTo>
                  <a:pt x="104784" y="167944"/>
                </a:lnTo>
                <a:lnTo>
                  <a:pt x="75648" y="167945"/>
                </a:lnTo>
                <a:lnTo>
                  <a:pt x="75648" y="93202"/>
                </a:lnTo>
                <a:lnTo>
                  <a:pt x="53931" y="93202"/>
                </a:lnTo>
                <a:lnTo>
                  <a:pt x="53931" y="155638"/>
                </a:lnTo>
                <a:close/>
              </a:path>
            </a:pathLst>
          </a:custGeom>
          <a:noFill/>
          <a:ln>
            <a:noFill/>
          </a:ln>
          <a:effectLst>
            <a:glow>
              <a:srgbClr val="000000"/>
            </a:glow>
          </a:effectLst>
        </p:spPr>
        <p:txBody>
          <a:bodyPr rot="0" spcFirstLastPara="0" vertOverflow="overflow" horzOverflow="overflow" vert="horz" wrap="square" lIns="51304" tIns="25652" rIns="51304" bIns="25652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786" dirty="0"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</a:endParaRPr>
          </a:p>
        </p:txBody>
      </p:sp>
      <p:sp>
        <p:nvSpPr>
          <p:cNvPr id="154" name="PA-文本框 509">
            <a:extLst>
              <a:ext uri="{FF2B5EF4-FFF2-40B4-BE49-F238E27FC236}">
                <a16:creationId xmlns:a16="http://schemas.microsoft.com/office/drawing/2014/main" id="{B9F6D2CF-E670-4486-B882-7EADD17D3C20}"/>
              </a:ext>
            </a:extLst>
          </p:cNvPr>
          <p:cNvSpPr txBox="1">
            <a:spLocks noChangeAspect="1"/>
          </p:cNvSpPr>
          <p:nvPr>
            <p:custDataLst>
              <p:tags r:id="rId121"/>
            </p:custDataLst>
          </p:nvPr>
        </p:nvSpPr>
        <p:spPr>
          <a:xfrm>
            <a:off x="6420396" y="2946913"/>
            <a:ext cx="193236" cy="195340"/>
          </a:xfrm>
          <a:custGeom>
            <a:avLst/>
            <a:gdLst/>
            <a:ahLst/>
            <a:cxnLst/>
            <a:rect l="l" t="t" r="r" b="b"/>
            <a:pathLst>
              <a:path w="167945" h="172288">
                <a:moveTo>
                  <a:pt x="115100" y="52663"/>
                </a:moveTo>
                <a:lnTo>
                  <a:pt x="115462" y="52663"/>
                </a:lnTo>
                <a:cubicBezTo>
                  <a:pt x="129820" y="47717"/>
                  <a:pt x="140316" y="43193"/>
                  <a:pt x="146952" y="39090"/>
                </a:cubicBezTo>
                <a:lnTo>
                  <a:pt x="112386" y="42167"/>
                </a:lnTo>
                <a:cubicBezTo>
                  <a:pt x="113471" y="46631"/>
                  <a:pt x="114376" y="50130"/>
                  <a:pt x="115100" y="52663"/>
                </a:cubicBezTo>
                <a:close/>
                <a:moveTo>
                  <a:pt x="124330" y="74380"/>
                </a:moveTo>
                <a:cubicBezTo>
                  <a:pt x="126019" y="77276"/>
                  <a:pt x="127588" y="79297"/>
                  <a:pt x="129036" y="80443"/>
                </a:cubicBezTo>
                <a:cubicBezTo>
                  <a:pt x="130483" y="81589"/>
                  <a:pt x="131931" y="82162"/>
                  <a:pt x="133379" y="82162"/>
                </a:cubicBezTo>
                <a:cubicBezTo>
                  <a:pt x="136033" y="82162"/>
                  <a:pt x="139049" y="79388"/>
                  <a:pt x="142428" y="73838"/>
                </a:cubicBezTo>
                <a:cubicBezTo>
                  <a:pt x="144117" y="71062"/>
                  <a:pt x="145867" y="67504"/>
                  <a:pt x="147676" y="63160"/>
                </a:cubicBezTo>
                <a:cubicBezTo>
                  <a:pt x="139834" y="67262"/>
                  <a:pt x="131992" y="70882"/>
                  <a:pt x="124149" y="74019"/>
                </a:cubicBezTo>
                <a:close/>
                <a:moveTo>
                  <a:pt x="2896" y="166134"/>
                </a:moveTo>
                <a:lnTo>
                  <a:pt x="0" y="136998"/>
                </a:lnTo>
                <a:cubicBezTo>
                  <a:pt x="17857" y="134826"/>
                  <a:pt x="38548" y="132172"/>
                  <a:pt x="62075" y="129035"/>
                </a:cubicBezTo>
                <a:lnTo>
                  <a:pt x="62618" y="147856"/>
                </a:lnTo>
                <a:cubicBezTo>
                  <a:pt x="67564" y="144478"/>
                  <a:pt x="71093" y="140949"/>
                  <a:pt x="73204" y="137269"/>
                </a:cubicBezTo>
                <a:cubicBezTo>
                  <a:pt x="75316" y="133590"/>
                  <a:pt x="76734" y="128794"/>
                  <a:pt x="77458" y="122882"/>
                </a:cubicBezTo>
                <a:lnTo>
                  <a:pt x="66237" y="122882"/>
                </a:lnTo>
                <a:lnTo>
                  <a:pt x="66238" y="95917"/>
                </a:lnTo>
                <a:lnTo>
                  <a:pt x="105871" y="95917"/>
                </a:lnTo>
                <a:cubicBezTo>
                  <a:pt x="103820" y="93383"/>
                  <a:pt x="101829" y="90064"/>
                  <a:pt x="99898" y="85962"/>
                </a:cubicBezTo>
                <a:lnTo>
                  <a:pt x="98269" y="82524"/>
                </a:lnTo>
                <a:cubicBezTo>
                  <a:pt x="88738" y="85179"/>
                  <a:pt x="79508" y="87471"/>
                  <a:pt x="70580" y="89401"/>
                </a:cubicBezTo>
                <a:lnTo>
                  <a:pt x="61170" y="63703"/>
                </a:lnTo>
                <a:cubicBezTo>
                  <a:pt x="73114" y="61531"/>
                  <a:pt x="82585" y="59601"/>
                  <a:pt x="89583" y="57912"/>
                </a:cubicBezTo>
                <a:cubicBezTo>
                  <a:pt x="88618" y="54171"/>
                  <a:pt x="87532" y="49707"/>
                  <a:pt x="86326" y="44520"/>
                </a:cubicBezTo>
                <a:lnTo>
                  <a:pt x="68590" y="46148"/>
                </a:lnTo>
                <a:cubicBezTo>
                  <a:pt x="64729" y="53991"/>
                  <a:pt x="60235" y="62376"/>
                  <a:pt x="55107" y="71303"/>
                </a:cubicBezTo>
                <a:cubicBezTo>
                  <a:pt x="49979" y="80232"/>
                  <a:pt x="45606" y="87351"/>
                  <a:pt x="41987" y="92659"/>
                </a:cubicBezTo>
                <a:cubicBezTo>
                  <a:pt x="46089" y="92177"/>
                  <a:pt x="49919" y="91543"/>
                  <a:pt x="53478" y="90759"/>
                </a:cubicBezTo>
                <a:cubicBezTo>
                  <a:pt x="57038" y="89975"/>
                  <a:pt x="59119" y="89522"/>
                  <a:pt x="59722" y="89402"/>
                </a:cubicBezTo>
                <a:lnTo>
                  <a:pt x="59722" y="115823"/>
                </a:lnTo>
                <a:lnTo>
                  <a:pt x="40720" y="118719"/>
                </a:lnTo>
                <a:lnTo>
                  <a:pt x="28775" y="120529"/>
                </a:lnTo>
                <a:cubicBezTo>
                  <a:pt x="24190" y="121253"/>
                  <a:pt x="18580" y="122338"/>
                  <a:pt x="11945" y="123786"/>
                </a:cubicBezTo>
                <a:lnTo>
                  <a:pt x="5792" y="95916"/>
                </a:lnTo>
                <a:cubicBezTo>
                  <a:pt x="9290" y="94951"/>
                  <a:pt x="12035" y="93775"/>
                  <a:pt x="14026" y="92387"/>
                </a:cubicBezTo>
                <a:cubicBezTo>
                  <a:pt x="16017" y="91000"/>
                  <a:pt x="18038" y="88919"/>
                  <a:pt x="20089" y="86144"/>
                </a:cubicBezTo>
                <a:cubicBezTo>
                  <a:pt x="24190" y="79749"/>
                  <a:pt x="26905" y="75285"/>
                  <a:pt x="28232" y="72751"/>
                </a:cubicBezTo>
                <a:lnTo>
                  <a:pt x="19184" y="73657"/>
                </a:lnTo>
                <a:cubicBezTo>
                  <a:pt x="14116" y="74380"/>
                  <a:pt x="10437" y="74984"/>
                  <a:pt x="8144" y="75466"/>
                </a:cubicBezTo>
                <a:lnTo>
                  <a:pt x="2172" y="48682"/>
                </a:lnTo>
                <a:cubicBezTo>
                  <a:pt x="4223" y="47837"/>
                  <a:pt x="6003" y="46691"/>
                  <a:pt x="7511" y="45243"/>
                </a:cubicBezTo>
                <a:cubicBezTo>
                  <a:pt x="9019" y="43795"/>
                  <a:pt x="10799" y="41504"/>
                  <a:pt x="12850" y="38367"/>
                </a:cubicBezTo>
                <a:cubicBezTo>
                  <a:pt x="14780" y="35350"/>
                  <a:pt x="17616" y="29921"/>
                  <a:pt x="21355" y="22079"/>
                </a:cubicBezTo>
                <a:cubicBezTo>
                  <a:pt x="25096" y="14237"/>
                  <a:pt x="28232" y="6877"/>
                  <a:pt x="30766" y="0"/>
                </a:cubicBezTo>
                <a:lnTo>
                  <a:pt x="52302" y="10134"/>
                </a:lnTo>
                <a:cubicBezTo>
                  <a:pt x="49768" y="15564"/>
                  <a:pt x="46451" y="22200"/>
                  <a:pt x="42349" y="30041"/>
                </a:cubicBezTo>
                <a:cubicBezTo>
                  <a:pt x="38246" y="37884"/>
                  <a:pt x="34808" y="43976"/>
                  <a:pt x="32033" y="48320"/>
                </a:cubicBezTo>
                <a:lnTo>
                  <a:pt x="43434" y="47596"/>
                </a:lnTo>
                <a:cubicBezTo>
                  <a:pt x="47778" y="38909"/>
                  <a:pt x="50613" y="33118"/>
                  <a:pt x="51940" y="30222"/>
                </a:cubicBezTo>
                <a:lnTo>
                  <a:pt x="67323" y="38366"/>
                </a:lnTo>
                <a:lnTo>
                  <a:pt x="65694" y="21174"/>
                </a:lnTo>
                <a:lnTo>
                  <a:pt x="81982" y="19726"/>
                </a:lnTo>
                <a:lnTo>
                  <a:pt x="81258" y="14659"/>
                </a:lnTo>
                <a:lnTo>
                  <a:pt x="79629" y="3981"/>
                </a:lnTo>
                <a:lnTo>
                  <a:pt x="106595" y="3439"/>
                </a:lnTo>
                <a:lnTo>
                  <a:pt x="108223" y="17192"/>
                </a:lnTo>
                <a:lnTo>
                  <a:pt x="160525" y="12306"/>
                </a:lnTo>
                <a:lnTo>
                  <a:pt x="162878" y="37642"/>
                </a:lnTo>
                <a:lnTo>
                  <a:pt x="150933" y="38728"/>
                </a:lnTo>
                <a:lnTo>
                  <a:pt x="160344" y="55740"/>
                </a:lnTo>
                <a:cubicBezTo>
                  <a:pt x="157569" y="57549"/>
                  <a:pt x="153407" y="60023"/>
                  <a:pt x="147857" y="63160"/>
                </a:cubicBezTo>
                <a:lnTo>
                  <a:pt x="163240" y="81257"/>
                </a:lnTo>
                <a:cubicBezTo>
                  <a:pt x="162516" y="82826"/>
                  <a:pt x="161672" y="84395"/>
                  <a:pt x="160706" y="85963"/>
                </a:cubicBezTo>
                <a:cubicBezTo>
                  <a:pt x="159741" y="87531"/>
                  <a:pt x="158474" y="89401"/>
                  <a:pt x="156906" y="91573"/>
                </a:cubicBezTo>
                <a:cubicBezTo>
                  <a:pt x="156182" y="92538"/>
                  <a:pt x="155036" y="93986"/>
                  <a:pt x="153467" y="95916"/>
                </a:cubicBezTo>
                <a:lnTo>
                  <a:pt x="164688" y="95917"/>
                </a:lnTo>
                <a:lnTo>
                  <a:pt x="164687" y="122881"/>
                </a:lnTo>
                <a:lnTo>
                  <a:pt x="135189" y="122882"/>
                </a:lnTo>
                <a:lnTo>
                  <a:pt x="135189" y="137903"/>
                </a:lnTo>
                <a:cubicBezTo>
                  <a:pt x="135189" y="139954"/>
                  <a:pt x="135340" y="141492"/>
                  <a:pt x="135641" y="142517"/>
                </a:cubicBezTo>
                <a:cubicBezTo>
                  <a:pt x="135942" y="143543"/>
                  <a:pt x="136817" y="144056"/>
                  <a:pt x="138265" y="144056"/>
                </a:cubicBezTo>
                <a:lnTo>
                  <a:pt x="143333" y="144056"/>
                </a:lnTo>
                <a:cubicBezTo>
                  <a:pt x="145021" y="144056"/>
                  <a:pt x="146077" y="143694"/>
                  <a:pt x="146499" y="142970"/>
                </a:cubicBezTo>
                <a:cubicBezTo>
                  <a:pt x="146922" y="142246"/>
                  <a:pt x="147374" y="140256"/>
                  <a:pt x="147857" y="136998"/>
                </a:cubicBezTo>
                <a:cubicBezTo>
                  <a:pt x="148339" y="133619"/>
                  <a:pt x="148581" y="131146"/>
                  <a:pt x="148581" y="129578"/>
                </a:cubicBezTo>
                <a:lnTo>
                  <a:pt x="167945" y="138083"/>
                </a:lnTo>
                <a:cubicBezTo>
                  <a:pt x="167704" y="140617"/>
                  <a:pt x="167161" y="144659"/>
                  <a:pt x="166317" y="150209"/>
                </a:cubicBezTo>
                <a:cubicBezTo>
                  <a:pt x="165472" y="155397"/>
                  <a:pt x="164325" y="159318"/>
                  <a:pt x="162878" y="161973"/>
                </a:cubicBezTo>
                <a:cubicBezTo>
                  <a:pt x="161430" y="164626"/>
                  <a:pt x="159379" y="166497"/>
                  <a:pt x="156725" y="167582"/>
                </a:cubicBezTo>
                <a:cubicBezTo>
                  <a:pt x="154070" y="168668"/>
                  <a:pt x="150330" y="169211"/>
                  <a:pt x="145505" y="169211"/>
                </a:cubicBezTo>
                <a:cubicBezTo>
                  <a:pt x="144418" y="169211"/>
                  <a:pt x="142066" y="169241"/>
                  <a:pt x="138446" y="169301"/>
                </a:cubicBezTo>
                <a:cubicBezTo>
                  <a:pt x="134827" y="169362"/>
                  <a:pt x="131931" y="169331"/>
                  <a:pt x="129759" y="169212"/>
                </a:cubicBezTo>
                <a:cubicBezTo>
                  <a:pt x="124813" y="169090"/>
                  <a:pt x="120440" y="167462"/>
                  <a:pt x="116639" y="164325"/>
                </a:cubicBezTo>
                <a:cubicBezTo>
                  <a:pt x="112838" y="161188"/>
                  <a:pt x="110938" y="156302"/>
                  <a:pt x="110938" y="149666"/>
                </a:cubicBezTo>
                <a:lnTo>
                  <a:pt x="110938" y="122882"/>
                </a:lnTo>
                <a:lnTo>
                  <a:pt x="102432" y="122882"/>
                </a:lnTo>
                <a:cubicBezTo>
                  <a:pt x="101467" y="131327"/>
                  <a:pt x="100110" y="138144"/>
                  <a:pt x="98360" y="143332"/>
                </a:cubicBezTo>
                <a:cubicBezTo>
                  <a:pt x="96611" y="148520"/>
                  <a:pt x="93897" y="153286"/>
                  <a:pt x="90217" y="157629"/>
                </a:cubicBezTo>
                <a:cubicBezTo>
                  <a:pt x="86537" y="161973"/>
                  <a:pt x="81198" y="166858"/>
                  <a:pt x="74200" y="172288"/>
                </a:cubicBezTo>
                <a:lnTo>
                  <a:pt x="57912" y="158353"/>
                </a:lnTo>
                <a:lnTo>
                  <a:pt x="32214" y="161972"/>
                </a:lnTo>
                <a:close/>
              </a:path>
            </a:pathLst>
          </a:custGeom>
          <a:noFill/>
          <a:ln>
            <a:noFill/>
          </a:ln>
          <a:effectLst>
            <a:glow>
              <a:srgbClr val="000000"/>
            </a:glow>
          </a:effectLst>
        </p:spPr>
        <p:txBody>
          <a:bodyPr rot="0" spcFirstLastPara="0" vertOverflow="overflow" horzOverflow="overflow" vert="horz" wrap="square" lIns="51304" tIns="25652" rIns="51304" bIns="25652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786" dirty="0"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</a:endParaRPr>
          </a:p>
        </p:txBody>
      </p:sp>
      <p:sp>
        <p:nvSpPr>
          <p:cNvPr id="155" name="PA-文本框 512">
            <a:extLst>
              <a:ext uri="{FF2B5EF4-FFF2-40B4-BE49-F238E27FC236}">
                <a16:creationId xmlns:a16="http://schemas.microsoft.com/office/drawing/2014/main" id="{7E4BC914-F21D-4EB8-BF6F-178E8B6CA7BC}"/>
              </a:ext>
            </a:extLst>
          </p:cNvPr>
          <p:cNvSpPr txBox="1">
            <a:spLocks noChangeAspect="1"/>
          </p:cNvSpPr>
          <p:nvPr>
            <p:custDataLst>
              <p:tags r:id="rId122"/>
            </p:custDataLst>
          </p:nvPr>
        </p:nvSpPr>
        <p:spPr>
          <a:xfrm>
            <a:off x="6821349" y="2946913"/>
            <a:ext cx="193236" cy="195340"/>
          </a:xfrm>
          <a:custGeom>
            <a:avLst/>
            <a:gdLst/>
            <a:ahLst/>
            <a:cxnLst/>
            <a:rect l="l" t="t" r="r" b="b"/>
            <a:pathLst>
              <a:path w="167583" h="168307">
                <a:moveTo>
                  <a:pt x="115462" y="167040"/>
                </a:moveTo>
                <a:lnTo>
                  <a:pt x="115462" y="543"/>
                </a:lnTo>
                <a:lnTo>
                  <a:pt x="140799" y="1267"/>
                </a:lnTo>
                <a:lnTo>
                  <a:pt x="140798" y="21536"/>
                </a:lnTo>
                <a:lnTo>
                  <a:pt x="162878" y="21536"/>
                </a:lnTo>
                <a:lnTo>
                  <a:pt x="162878" y="50311"/>
                </a:lnTo>
                <a:lnTo>
                  <a:pt x="140799" y="50312"/>
                </a:lnTo>
                <a:lnTo>
                  <a:pt x="140799" y="66237"/>
                </a:lnTo>
                <a:lnTo>
                  <a:pt x="160163" y="66237"/>
                </a:lnTo>
                <a:lnTo>
                  <a:pt x="160163" y="93202"/>
                </a:lnTo>
                <a:lnTo>
                  <a:pt x="140799" y="93203"/>
                </a:lnTo>
                <a:lnTo>
                  <a:pt x="140799" y="108766"/>
                </a:lnTo>
                <a:lnTo>
                  <a:pt x="167583" y="108766"/>
                </a:lnTo>
                <a:lnTo>
                  <a:pt x="167583" y="137903"/>
                </a:lnTo>
                <a:lnTo>
                  <a:pt x="140799" y="137903"/>
                </a:lnTo>
                <a:lnTo>
                  <a:pt x="140799" y="167040"/>
                </a:lnTo>
                <a:close/>
                <a:moveTo>
                  <a:pt x="79810" y="167040"/>
                </a:moveTo>
                <a:lnTo>
                  <a:pt x="79811" y="137903"/>
                </a:lnTo>
                <a:lnTo>
                  <a:pt x="56465" y="137903"/>
                </a:lnTo>
                <a:lnTo>
                  <a:pt x="56465" y="108767"/>
                </a:lnTo>
                <a:lnTo>
                  <a:pt x="79810" y="108766"/>
                </a:lnTo>
                <a:lnTo>
                  <a:pt x="79810" y="93202"/>
                </a:lnTo>
                <a:lnTo>
                  <a:pt x="62075" y="93202"/>
                </a:lnTo>
                <a:lnTo>
                  <a:pt x="62075" y="66237"/>
                </a:lnTo>
                <a:lnTo>
                  <a:pt x="79810" y="66237"/>
                </a:lnTo>
                <a:lnTo>
                  <a:pt x="79810" y="50673"/>
                </a:lnTo>
                <a:lnTo>
                  <a:pt x="61713" y="50673"/>
                </a:lnTo>
                <a:lnTo>
                  <a:pt x="61713" y="21898"/>
                </a:lnTo>
                <a:lnTo>
                  <a:pt x="79810" y="21898"/>
                </a:lnTo>
                <a:lnTo>
                  <a:pt x="79811" y="543"/>
                </a:lnTo>
                <a:lnTo>
                  <a:pt x="105147" y="1267"/>
                </a:lnTo>
                <a:lnTo>
                  <a:pt x="105147" y="167040"/>
                </a:lnTo>
                <a:close/>
                <a:moveTo>
                  <a:pt x="11945" y="168307"/>
                </a:moveTo>
                <a:lnTo>
                  <a:pt x="3982" y="139532"/>
                </a:lnTo>
                <a:lnTo>
                  <a:pt x="10316" y="138627"/>
                </a:lnTo>
                <a:cubicBezTo>
                  <a:pt x="13935" y="138145"/>
                  <a:pt x="16379" y="137420"/>
                  <a:pt x="17645" y="136455"/>
                </a:cubicBezTo>
                <a:cubicBezTo>
                  <a:pt x="18912" y="135490"/>
                  <a:pt x="19546" y="133439"/>
                  <a:pt x="19546" y="130302"/>
                </a:cubicBezTo>
                <a:lnTo>
                  <a:pt x="19546" y="109309"/>
                </a:lnTo>
                <a:lnTo>
                  <a:pt x="2172" y="113472"/>
                </a:lnTo>
                <a:lnTo>
                  <a:pt x="0" y="83610"/>
                </a:lnTo>
                <a:cubicBezTo>
                  <a:pt x="3982" y="82766"/>
                  <a:pt x="8506" y="81862"/>
                  <a:pt x="13574" y="80896"/>
                </a:cubicBezTo>
                <a:cubicBezTo>
                  <a:pt x="14901" y="80534"/>
                  <a:pt x="16891" y="80111"/>
                  <a:pt x="19546" y="79629"/>
                </a:cubicBezTo>
                <a:lnTo>
                  <a:pt x="19546" y="55016"/>
                </a:lnTo>
                <a:lnTo>
                  <a:pt x="5610" y="55016"/>
                </a:lnTo>
                <a:lnTo>
                  <a:pt x="5610" y="26603"/>
                </a:lnTo>
                <a:lnTo>
                  <a:pt x="19546" y="26604"/>
                </a:lnTo>
                <a:lnTo>
                  <a:pt x="19546" y="0"/>
                </a:lnTo>
                <a:lnTo>
                  <a:pt x="46511" y="724"/>
                </a:lnTo>
                <a:lnTo>
                  <a:pt x="46511" y="26604"/>
                </a:lnTo>
                <a:lnTo>
                  <a:pt x="55560" y="26604"/>
                </a:lnTo>
                <a:lnTo>
                  <a:pt x="55560" y="55016"/>
                </a:lnTo>
                <a:lnTo>
                  <a:pt x="46511" y="55017"/>
                </a:lnTo>
                <a:lnTo>
                  <a:pt x="46511" y="73838"/>
                </a:lnTo>
                <a:lnTo>
                  <a:pt x="55922" y="71485"/>
                </a:lnTo>
                <a:lnTo>
                  <a:pt x="56103" y="88497"/>
                </a:lnTo>
                <a:lnTo>
                  <a:pt x="56103" y="100984"/>
                </a:lnTo>
                <a:cubicBezTo>
                  <a:pt x="55258" y="101105"/>
                  <a:pt x="53871" y="101407"/>
                  <a:pt x="51940" y="101889"/>
                </a:cubicBezTo>
                <a:cubicBezTo>
                  <a:pt x="51337" y="102010"/>
                  <a:pt x="50583" y="102190"/>
                  <a:pt x="49678" y="102432"/>
                </a:cubicBezTo>
                <a:cubicBezTo>
                  <a:pt x="48773" y="102674"/>
                  <a:pt x="47718" y="102915"/>
                  <a:pt x="46511" y="103156"/>
                </a:cubicBezTo>
                <a:lnTo>
                  <a:pt x="46511" y="145142"/>
                </a:lnTo>
                <a:cubicBezTo>
                  <a:pt x="46511" y="151416"/>
                  <a:pt x="45817" y="155970"/>
                  <a:pt x="44430" y="158806"/>
                </a:cubicBezTo>
                <a:cubicBezTo>
                  <a:pt x="43042" y="161641"/>
                  <a:pt x="40690" y="163602"/>
                  <a:pt x="37372" y="164687"/>
                </a:cubicBezTo>
                <a:cubicBezTo>
                  <a:pt x="34054" y="165773"/>
                  <a:pt x="28595" y="166678"/>
                  <a:pt x="20993" y="167402"/>
                </a:cubicBezTo>
                <a:close/>
              </a:path>
            </a:pathLst>
          </a:custGeom>
          <a:noFill/>
          <a:ln>
            <a:noFill/>
          </a:ln>
          <a:effectLst>
            <a:glow>
              <a:srgbClr val="000000"/>
            </a:glow>
          </a:effectLst>
        </p:spPr>
        <p:txBody>
          <a:bodyPr rot="0" spcFirstLastPara="0" vertOverflow="overflow" horzOverflow="overflow" vert="horz" wrap="square" lIns="51304" tIns="25652" rIns="51304" bIns="25652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786" dirty="0"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</a:endParaRPr>
          </a:p>
        </p:txBody>
      </p:sp>
      <p:sp>
        <p:nvSpPr>
          <p:cNvPr id="156" name="PA-文本框 515">
            <a:extLst>
              <a:ext uri="{FF2B5EF4-FFF2-40B4-BE49-F238E27FC236}">
                <a16:creationId xmlns:a16="http://schemas.microsoft.com/office/drawing/2014/main" id="{CD808F13-65F3-47F3-9230-E7DC60A602D6}"/>
              </a:ext>
            </a:extLst>
          </p:cNvPr>
          <p:cNvSpPr txBox="1">
            <a:spLocks noChangeAspect="1"/>
          </p:cNvSpPr>
          <p:nvPr>
            <p:custDataLst>
              <p:tags r:id="rId123"/>
            </p:custDataLst>
          </p:nvPr>
        </p:nvSpPr>
        <p:spPr>
          <a:xfrm>
            <a:off x="7222303" y="2946913"/>
            <a:ext cx="193236" cy="195340"/>
          </a:xfrm>
          <a:custGeom>
            <a:avLst/>
            <a:gdLst/>
            <a:ahLst/>
            <a:cxnLst/>
            <a:rect l="l" t="t" r="r" b="b"/>
            <a:pathLst>
              <a:path w="171383" h="170298">
                <a:moveTo>
                  <a:pt x="29861" y="170298"/>
                </a:moveTo>
                <a:lnTo>
                  <a:pt x="5610" y="147857"/>
                </a:lnTo>
                <a:cubicBezTo>
                  <a:pt x="15745" y="141704"/>
                  <a:pt x="23587" y="136093"/>
                  <a:pt x="29137" y="131026"/>
                </a:cubicBezTo>
                <a:cubicBezTo>
                  <a:pt x="34687" y="125959"/>
                  <a:pt x="38820" y="120409"/>
                  <a:pt x="41534" y="114377"/>
                </a:cubicBezTo>
                <a:cubicBezTo>
                  <a:pt x="44249" y="108344"/>
                  <a:pt x="46088" y="100864"/>
                  <a:pt x="47054" y="91936"/>
                </a:cubicBezTo>
                <a:cubicBezTo>
                  <a:pt x="47295" y="89764"/>
                  <a:pt x="47415" y="88014"/>
                  <a:pt x="47415" y="86687"/>
                </a:cubicBezTo>
                <a:lnTo>
                  <a:pt x="34567" y="86688"/>
                </a:lnTo>
                <a:lnTo>
                  <a:pt x="34566" y="73476"/>
                </a:lnTo>
                <a:cubicBezTo>
                  <a:pt x="30344" y="77457"/>
                  <a:pt x="24311" y="82887"/>
                  <a:pt x="16469" y="89764"/>
                </a:cubicBezTo>
                <a:lnTo>
                  <a:pt x="0" y="64609"/>
                </a:lnTo>
                <a:cubicBezTo>
                  <a:pt x="12306" y="54594"/>
                  <a:pt x="22441" y="44490"/>
                  <a:pt x="30404" y="34295"/>
                </a:cubicBezTo>
                <a:cubicBezTo>
                  <a:pt x="38367" y="24100"/>
                  <a:pt x="44822" y="12669"/>
                  <a:pt x="49769" y="0"/>
                </a:cubicBezTo>
                <a:lnTo>
                  <a:pt x="77639" y="7421"/>
                </a:lnTo>
                <a:cubicBezTo>
                  <a:pt x="73537" y="18158"/>
                  <a:pt x="69253" y="27539"/>
                  <a:pt x="64789" y="35562"/>
                </a:cubicBezTo>
                <a:cubicBezTo>
                  <a:pt x="60325" y="43585"/>
                  <a:pt x="55016" y="51216"/>
                  <a:pt x="48863" y="58455"/>
                </a:cubicBezTo>
                <a:lnTo>
                  <a:pt x="124149" y="58455"/>
                </a:lnTo>
                <a:cubicBezTo>
                  <a:pt x="118117" y="50975"/>
                  <a:pt x="112777" y="43132"/>
                  <a:pt x="108133" y="34929"/>
                </a:cubicBezTo>
                <a:cubicBezTo>
                  <a:pt x="103487" y="26724"/>
                  <a:pt x="99235" y="17675"/>
                  <a:pt x="95374" y="7782"/>
                </a:cubicBezTo>
                <a:lnTo>
                  <a:pt x="122520" y="1"/>
                </a:lnTo>
                <a:cubicBezTo>
                  <a:pt x="127105" y="12307"/>
                  <a:pt x="133077" y="23044"/>
                  <a:pt x="140437" y="32214"/>
                </a:cubicBezTo>
                <a:cubicBezTo>
                  <a:pt x="147796" y="41383"/>
                  <a:pt x="158112" y="51397"/>
                  <a:pt x="171383" y="62255"/>
                </a:cubicBezTo>
                <a:lnTo>
                  <a:pt x="155096" y="90126"/>
                </a:lnTo>
                <a:cubicBezTo>
                  <a:pt x="152080" y="87472"/>
                  <a:pt x="147797" y="83490"/>
                  <a:pt x="142246" y="78181"/>
                </a:cubicBezTo>
                <a:cubicBezTo>
                  <a:pt x="140678" y="105086"/>
                  <a:pt x="139291" y="125416"/>
                  <a:pt x="138084" y="139170"/>
                </a:cubicBezTo>
                <a:cubicBezTo>
                  <a:pt x="137601" y="145565"/>
                  <a:pt x="136154" y="150572"/>
                  <a:pt x="133741" y="154191"/>
                </a:cubicBezTo>
                <a:cubicBezTo>
                  <a:pt x="131328" y="157810"/>
                  <a:pt x="127829" y="160495"/>
                  <a:pt x="123244" y="162245"/>
                </a:cubicBezTo>
                <a:cubicBezTo>
                  <a:pt x="118660" y="163994"/>
                  <a:pt x="112446" y="165290"/>
                  <a:pt x="104603" y="166135"/>
                </a:cubicBezTo>
                <a:lnTo>
                  <a:pt x="89945" y="167764"/>
                </a:lnTo>
                <a:lnTo>
                  <a:pt x="81076" y="137903"/>
                </a:lnTo>
                <a:lnTo>
                  <a:pt x="93021" y="137179"/>
                </a:lnTo>
                <a:cubicBezTo>
                  <a:pt x="97244" y="136817"/>
                  <a:pt x="100441" y="136275"/>
                  <a:pt x="102613" y="135550"/>
                </a:cubicBezTo>
                <a:cubicBezTo>
                  <a:pt x="104784" y="134827"/>
                  <a:pt x="106383" y="133560"/>
                  <a:pt x="107409" y="131750"/>
                </a:cubicBezTo>
                <a:cubicBezTo>
                  <a:pt x="108434" y="129940"/>
                  <a:pt x="109188" y="127226"/>
                  <a:pt x="109671" y="123606"/>
                </a:cubicBezTo>
                <a:cubicBezTo>
                  <a:pt x="110516" y="111904"/>
                  <a:pt x="111239" y="99597"/>
                  <a:pt x="111843" y="86688"/>
                </a:cubicBezTo>
                <a:lnTo>
                  <a:pt x="76734" y="86688"/>
                </a:lnTo>
                <a:cubicBezTo>
                  <a:pt x="76734" y="88135"/>
                  <a:pt x="76613" y="90066"/>
                  <a:pt x="76371" y="92478"/>
                </a:cubicBezTo>
                <a:cubicBezTo>
                  <a:pt x="75407" y="104544"/>
                  <a:pt x="73446" y="114769"/>
                  <a:pt x="70490" y="123154"/>
                </a:cubicBezTo>
                <a:cubicBezTo>
                  <a:pt x="67534" y="131539"/>
                  <a:pt x="62889" y="139382"/>
                  <a:pt x="56555" y="146680"/>
                </a:cubicBezTo>
                <a:cubicBezTo>
                  <a:pt x="50221" y="153980"/>
                  <a:pt x="41323" y="161852"/>
                  <a:pt x="29861" y="170298"/>
                </a:cubicBezTo>
                <a:close/>
              </a:path>
            </a:pathLst>
          </a:custGeom>
          <a:noFill/>
          <a:ln>
            <a:noFill/>
          </a:ln>
          <a:effectLst>
            <a:glow>
              <a:srgbClr val="000000"/>
            </a:glow>
          </a:effectLst>
        </p:spPr>
        <p:txBody>
          <a:bodyPr rot="0" spcFirstLastPara="0" vertOverflow="overflow" horzOverflow="overflow" vert="horz" wrap="square" lIns="51304" tIns="25652" rIns="51304" bIns="25652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786" dirty="0"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</a:endParaRPr>
          </a:p>
        </p:txBody>
      </p:sp>
      <p:sp>
        <p:nvSpPr>
          <p:cNvPr id="157" name="PA-文本框 518">
            <a:extLst>
              <a:ext uri="{FF2B5EF4-FFF2-40B4-BE49-F238E27FC236}">
                <a16:creationId xmlns:a16="http://schemas.microsoft.com/office/drawing/2014/main" id="{AA2CA605-C2F2-4AEF-9DE3-8176BBB811B1}"/>
              </a:ext>
            </a:extLst>
          </p:cNvPr>
          <p:cNvSpPr txBox="1">
            <a:spLocks noChangeAspect="1"/>
          </p:cNvSpPr>
          <p:nvPr>
            <p:custDataLst>
              <p:tags r:id="rId124"/>
            </p:custDataLst>
          </p:nvPr>
        </p:nvSpPr>
        <p:spPr>
          <a:xfrm>
            <a:off x="7623256" y="2946913"/>
            <a:ext cx="193236" cy="195340"/>
          </a:xfrm>
          <a:custGeom>
            <a:avLst/>
            <a:gdLst/>
            <a:ahLst/>
            <a:cxnLst/>
            <a:rect l="l" t="t" r="r" b="b"/>
            <a:pathLst>
              <a:path w="166135" h="167945">
                <a:moveTo>
                  <a:pt x="25156" y="155639"/>
                </a:moveTo>
                <a:lnTo>
                  <a:pt x="25155" y="104242"/>
                </a:lnTo>
                <a:cubicBezTo>
                  <a:pt x="19606" y="108827"/>
                  <a:pt x="14297" y="112989"/>
                  <a:pt x="9230" y="116729"/>
                </a:cubicBezTo>
                <a:lnTo>
                  <a:pt x="0" y="84153"/>
                </a:lnTo>
                <a:cubicBezTo>
                  <a:pt x="9290" y="77759"/>
                  <a:pt x="17223" y="71364"/>
                  <a:pt x="23798" y="64970"/>
                </a:cubicBezTo>
                <a:cubicBezTo>
                  <a:pt x="30374" y="58576"/>
                  <a:pt x="36135" y="51639"/>
                  <a:pt x="41082" y="44158"/>
                </a:cubicBezTo>
                <a:lnTo>
                  <a:pt x="6877" y="44158"/>
                </a:lnTo>
                <a:lnTo>
                  <a:pt x="6877" y="15202"/>
                </a:lnTo>
                <a:lnTo>
                  <a:pt x="55379" y="15202"/>
                </a:lnTo>
                <a:cubicBezTo>
                  <a:pt x="57429" y="9773"/>
                  <a:pt x="59179" y="4705"/>
                  <a:pt x="60627" y="0"/>
                </a:cubicBezTo>
                <a:lnTo>
                  <a:pt x="92479" y="1267"/>
                </a:lnTo>
                <a:cubicBezTo>
                  <a:pt x="91875" y="3439"/>
                  <a:pt x="90367" y="8084"/>
                  <a:pt x="87954" y="15202"/>
                </a:cubicBezTo>
                <a:lnTo>
                  <a:pt x="166135" y="15202"/>
                </a:lnTo>
                <a:lnTo>
                  <a:pt x="166135" y="44158"/>
                </a:lnTo>
                <a:lnTo>
                  <a:pt x="75828" y="44158"/>
                </a:lnTo>
                <a:cubicBezTo>
                  <a:pt x="72571" y="50794"/>
                  <a:pt x="68650" y="57309"/>
                  <a:pt x="64065" y="63703"/>
                </a:cubicBezTo>
                <a:lnTo>
                  <a:pt x="78181" y="63703"/>
                </a:lnTo>
                <a:lnTo>
                  <a:pt x="78182" y="49949"/>
                </a:lnTo>
                <a:lnTo>
                  <a:pt x="104785" y="50673"/>
                </a:lnTo>
                <a:lnTo>
                  <a:pt x="104784" y="63703"/>
                </a:lnTo>
                <a:lnTo>
                  <a:pt x="155277" y="63704"/>
                </a:lnTo>
                <a:lnTo>
                  <a:pt x="155277" y="131207"/>
                </a:lnTo>
                <a:cubicBezTo>
                  <a:pt x="155277" y="137843"/>
                  <a:pt x="154553" y="142759"/>
                  <a:pt x="153105" y="145957"/>
                </a:cubicBezTo>
                <a:cubicBezTo>
                  <a:pt x="151657" y="149153"/>
                  <a:pt x="149335" y="151416"/>
                  <a:pt x="146138" y="152743"/>
                </a:cubicBezTo>
                <a:cubicBezTo>
                  <a:pt x="142940" y="154070"/>
                  <a:pt x="138085" y="155096"/>
                  <a:pt x="131569" y="155820"/>
                </a:cubicBezTo>
                <a:lnTo>
                  <a:pt x="121434" y="156905"/>
                </a:lnTo>
                <a:lnTo>
                  <a:pt x="112929" y="130664"/>
                </a:lnTo>
                <a:lnTo>
                  <a:pt x="120167" y="129940"/>
                </a:lnTo>
                <a:cubicBezTo>
                  <a:pt x="122701" y="129699"/>
                  <a:pt x="124391" y="129036"/>
                  <a:pt x="125235" y="127950"/>
                </a:cubicBezTo>
                <a:cubicBezTo>
                  <a:pt x="126080" y="126864"/>
                  <a:pt x="126502" y="124813"/>
                  <a:pt x="126502" y="121796"/>
                </a:cubicBezTo>
                <a:lnTo>
                  <a:pt x="126502" y="93202"/>
                </a:lnTo>
                <a:lnTo>
                  <a:pt x="104785" y="93202"/>
                </a:lnTo>
                <a:lnTo>
                  <a:pt x="104785" y="167945"/>
                </a:lnTo>
                <a:lnTo>
                  <a:pt x="75648" y="167945"/>
                </a:lnTo>
                <a:lnTo>
                  <a:pt x="75648" y="93202"/>
                </a:lnTo>
                <a:lnTo>
                  <a:pt x="53931" y="93202"/>
                </a:lnTo>
                <a:lnTo>
                  <a:pt x="53931" y="155638"/>
                </a:lnTo>
                <a:close/>
              </a:path>
            </a:pathLst>
          </a:custGeom>
          <a:noFill/>
          <a:ln>
            <a:noFill/>
          </a:ln>
          <a:effectLst>
            <a:glow>
              <a:srgbClr val="000000"/>
            </a:glow>
          </a:effectLst>
        </p:spPr>
        <p:txBody>
          <a:bodyPr rot="0" spcFirstLastPara="0" vertOverflow="overflow" horzOverflow="overflow" vert="horz" wrap="square" lIns="51304" tIns="25652" rIns="51304" bIns="25652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786" dirty="0"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</a:endParaRPr>
          </a:p>
        </p:txBody>
      </p:sp>
      <p:sp>
        <p:nvSpPr>
          <p:cNvPr id="158" name="PA-文本框 521">
            <a:extLst>
              <a:ext uri="{FF2B5EF4-FFF2-40B4-BE49-F238E27FC236}">
                <a16:creationId xmlns:a16="http://schemas.microsoft.com/office/drawing/2014/main" id="{3403090C-3CD1-423A-B98C-CA34FB8270CE}"/>
              </a:ext>
            </a:extLst>
          </p:cNvPr>
          <p:cNvSpPr txBox="1">
            <a:spLocks noChangeAspect="1"/>
          </p:cNvSpPr>
          <p:nvPr>
            <p:custDataLst>
              <p:tags r:id="rId125"/>
            </p:custDataLst>
          </p:nvPr>
        </p:nvSpPr>
        <p:spPr>
          <a:xfrm>
            <a:off x="8024210" y="2946913"/>
            <a:ext cx="193236" cy="195340"/>
          </a:xfrm>
          <a:custGeom>
            <a:avLst/>
            <a:gdLst/>
            <a:ahLst/>
            <a:cxnLst/>
            <a:rect l="l" t="t" r="r" b="b"/>
            <a:pathLst>
              <a:path w="167944" h="172288">
                <a:moveTo>
                  <a:pt x="115100" y="52664"/>
                </a:moveTo>
                <a:lnTo>
                  <a:pt x="115461" y="52663"/>
                </a:lnTo>
                <a:cubicBezTo>
                  <a:pt x="129819" y="47717"/>
                  <a:pt x="140316" y="43192"/>
                  <a:pt x="146951" y="39090"/>
                </a:cubicBezTo>
                <a:lnTo>
                  <a:pt x="112385" y="42167"/>
                </a:lnTo>
                <a:cubicBezTo>
                  <a:pt x="113471" y="46631"/>
                  <a:pt x="114376" y="50130"/>
                  <a:pt x="115100" y="52664"/>
                </a:cubicBezTo>
                <a:close/>
                <a:moveTo>
                  <a:pt x="129035" y="80443"/>
                </a:moveTo>
                <a:cubicBezTo>
                  <a:pt x="130483" y="81589"/>
                  <a:pt x="131930" y="82162"/>
                  <a:pt x="133379" y="82162"/>
                </a:cubicBezTo>
                <a:cubicBezTo>
                  <a:pt x="136033" y="82162"/>
                  <a:pt x="139049" y="79387"/>
                  <a:pt x="142427" y="73838"/>
                </a:cubicBezTo>
                <a:cubicBezTo>
                  <a:pt x="144116" y="71062"/>
                  <a:pt x="145866" y="67503"/>
                  <a:pt x="147675" y="63160"/>
                </a:cubicBezTo>
                <a:cubicBezTo>
                  <a:pt x="139833" y="67262"/>
                  <a:pt x="131991" y="70882"/>
                  <a:pt x="124149" y="74018"/>
                </a:cubicBezTo>
                <a:lnTo>
                  <a:pt x="124329" y="74380"/>
                </a:lnTo>
                <a:cubicBezTo>
                  <a:pt x="126019" y="77276"/>
                  <a:pt x="127587" y="79297"/>
                  <a:pt x="129035" y="80443"/>
                </a:cubicBezTo>
                <a:close/>
                <a:moveTo>
                  <a:pt x="2895" y="166135"/>
                </a:moveTo>
                <a:lnTo>
                  <a:pt x="0" y="136998"/>
                </a:lnTo>
                <a:cubicBezTo>
                  <a:pt x="17856" y="134826"/>
                  <a:pt x="38547" y="132172"/>
                  <a:pt x="62074" y="129035"/>
                </a:cubicBezTo>
                <a:lnTo>
                  <a:pt x="62617" y="147856"/>
                </a:lnTo>
                <a:cubicBezTo>
                  <a:pt x="67564" y="144478"/>
                  <a:pt x="71093" y="140949"/>
                  <a:pt x="73204" y="137269"/>
                </a:cubicBezTo>
                <a:cubicBezTo>
                  <a:pt x="75315" y="133589"/>
                  <a:pt x="76733" y="128793"/>
                  <a:pt x="77457" y="122882"/>
                </a:cubicBezTo>
                <a:lnTo>
                  <a:pt x="66236" y="122882"/>
                </a:lnTo>
                <a:lnTo>
                  <a:pt x="66237" y="95917"/>
                </a:lnTo>
                <a:lnTo>
                  <a:pt x="105870" y="95917"/>
                </a:lnTo>
                <a:cubicBezTo>
                  <a:pt x="103819" y="93383"/>
                  <a:pt x="101828" y="90065"/>
                  <a:pt x="99898" y="85963"/>
                </a:cubicBezTo>
                <a:lnTo>
                  <a:pt x="98269" y="82524"/>
                </a:lnTo>
                <a:cubicBezTo>
                  <a:pt x="88737" y="85178"/>
                  <a:pt x="79508" y="87471"/>
                  <a:pt x="70580" y="89401"/>
                </a:cubicBezTo>
                <a:lnTo>
                  <a:pt x="61169" y="63703"/>
                </a:lnTo>
                <a:cubicBezTo>
                  <a:pt x="73113" y="61531"/>
                  <a:pt x="82584" y="59601"/>
                  <a:pt x="89582" y="57912"/>
                </a:cubicBezTo>
                <a:cubicBezTo>
                  <a:pt x="88617" y="54171"/>
                  <a:pt x="87531" y="49708"/>
                  <a:pt x="86325" y="44520"/>
                </a:cubicBezTo>
                <a:lnTo>
                  <a:pt x="68589" y="46148"/>
                </a:lnTo>
                <a:cubicBezTo>
                  <a:pt x="64729" y="53991"/>
                  <a:pt x="60234" y="62376"/>
                  <a:pt x="55106" y="71304"/>
                </a:cubicBezTo>
                <a:cubicBezTo>
                  <a:pt x="49979" y="80232"/>
                  <a:pt x="45606" y="87351"/>
                  <a:pt x="41986" y="92658"/>
                </a:cubicBezTo>
                <a:cubicBezTo>
                  <a:pt x="46088" y="92176"/>
                  <a:pt x="49919" y="91543"/>
                  <a:pt x="53478" y="90759"/>
                </a:cubicBezTo>
                <a:cubicBezTo>
                  <a:pt x="57036" y="89974"/>
                  <a:pt x="59118" y="89522"/>
                  <a:pt x="59721" y="89401"/>
                </a:cubicBezTo>
                <a:lnTo>
                  <a:pt x="59721" y="115824"/>
                </a:lnTo>
                <a:lnTo>
                  <a:pt x="40719" y="118719"/>
                </a:lnTo>
                <a:lnTo>
                  <a:pt x="28775" y="120529"/>
                </a:lnTo>
                <a:cubicBezTo>
                  <a:pt x="24190" y="121253"/>
                  <a:pt x="18580" y="122339"/>
                  <a:pt x="11944" y="123787"/>
                </a:cubicBezTo>
                <a:lnTo>
                  <a:pt x="5791" y="95917"/>
                </a:lnTo>
                <a:cubicBezTo>
                  <a:pt x="9289" y="94951"/>
                  <a:pt x="12034" y="93775"/>
                  <a:pt x="14025" y="92388"/>
                </a:cubicBezTo>
                <a:cubicBezTo>
                  <a:pt x="16016" y="91000"/>
                  <a:pt x="18037" y="88919"/>
                  <a:pt x="20087" y="86143"/>
                </a:cubicBezTo>
                <a:cubicBezTo>
                  <a:pt x="24190" y="79749"/>
                  <a:pt x="26904" y="75285"/>
                  <a:pt x="28232" y="72752"/>
                </a:cubicBezTo>
                <a:lnTo>
                  <a:pt x="19183" y="73657"/>
                </a:lnTo>
                <a:cubicBezTo>
                  <a:pt x="14115" y="74380"/>
                  <a:pt x="10436" y="74984"/>
                  <a:pt x="8144" y="75466"/>
                </a:cubicBezTo>
                <a:lnTo>
                  <a:pt x="2171" y="48682"/>
                </a:lnTo>
                <a:cubicBezTo>
                  <a:pt x="4223" y="47837"/>
                  <a:pt x="6002" y="46691"/>
                  <a:pt x="7510" y="45244"/>
                </a:cubicBezTo>
                <a:cubicBezTo>
                  <a:pt x="9018" y="43796"/>
                  <a:pt x="10798" y="41503"/>
                  <a:pt x="12849" y="38367"/>
                </a:cubicBezTo>
                <a:cubicBezTo>
                  <a:pt x="14779" y="35350"/>
                  <a:pt x="17615" y="29921"/>
                  <a:pt x="21355" y="22079"/>
                </a:cubicBezTo>
                <a:cubicBezTo>
                  <a:pt x="25095" y="14236"/>
                  <a:pt x="28232" y="6877"/>
                  <a:pt x="30765" y="0"/>
                </a:cubicBezTo>
                <a:lnTo>
                  <a:pt x="52302" y="10134"/>
                </a:lnTo>
                <a:cubicBezTo>
                  <a:pt x="49768" y="15563"/>
                  <a:pt x="46450" y="22199"/>
                  <a:pt x="42348" y="30042"/>
                </a:cubicBezTo>
                <a:cubicBezTo>
                  <a:pt x="38246" y="37884"/>
                  <a:pt x="34807" y="43977"/>
                  <a:pt x="32033" y="48320"/>
                </a:cubicBezTo>
                <a:lnTo>
                  <a:pt x="43433" y="47596"/>
                </a:lnTo>
                <a:cubicBezTo>
                  <a:pt x="47777" y="38909"/>
                  <a:pt x="50612" y="33118"/>
                  <a:pt x="51939" y="30222"/>
                </a:cubicBezTo>
                <a:lnTo>
                  <a:pt x="67322" y="38366"/>
                </a:lnTo>
                <a:lnTo>
                  <a:pt x="65693" y="21174"/>
                </a:lnTo>
                <a:lnTo>
                  <a:pt x="81981" y="19726"/>
                </a:lnTo>
                <a:lnTo>
                  <a:pt x="81258" y="14659"/>
                </a:lnTo>
                <a:lnTo>
                  <a:pt x="79629" y="3981"/>
                </a:lnTo>
                <a:lnTo>
                  <a:pt x="106594" y="3438"/>
                </a:lnTo>
                <a:lnTo>
                  <a:pt x="108222" y="17192"/>
                </a:lnTo>
                <a:lnTo>
                  <a:pt x="160524" y="12306"/>
                </a:lnTo>
                <a:lnTo>
                  <a:pt x="162877" y="37642"/>
                </a:lnTo>
                <a:lnTo>
                  <a:pt x="150932" y="38728"/>
                </a:lnTo>
                <a:lnTo>
                  <a:pt x="160344" y="55740"/>
                </a:lnTo>
                <a:cubicBezTo>
                  <a:pt x="157568" y="57550"/>
                  <a:pt x="153406" y="60023"/>
                  <a:pt x="147857" y="63160"/>
                </a:cubicBezTo>
                <a:lnTo>
                  <a:pt x="163239" y="81258"/>
                </a:lnTo>
                <a:cubicBezTo>
                  <a:pt x="162515" y="82826"/>
                  <a:pt x="161670" y="84394"/>
                  <a:pt x="160705" y="85963"/>
                </a:cubicBezTo>
                <a:cubicBezTo>
                  <a:pt x="159740" y="87531"/>
                  <a:pt x="158473" y="89401"/>
                  <a:pt x="156905" y="91573"/>
                </a:cubicBezTo>
                <a:cubicBezTo>
                  <a:pt x="156181" y="92538"/>
                  <a:pt x="155034" y="93986"/>
                  <a:pt x="153466" y="95916"/>
                </a:cubicBezTo>
                <a:lnTo>
                  <a:pt x="164687" y="95916"/>
                </a:lnTo>
                <a:lnTo>
                  <a:pt x="164687" y="122882"/>
                </a:lnTo>
                <a:lnTo>
                  <a:pt x="135188" y="122881"/>
                </a:lnTo>
                <a:lnTo>
                  <a:pt x="135188" y="137902"/>
                </a:lnTo>
                <a:cubicBezTo>
                  <a:pt x="135188" y="139953"/>
                  <a:pt x="135338" y="141492"/>
                  <a:pt x="135641" y="142518"/>
                </a:cubicBezTo>
                <a:cubicBezTo>
                  <a:pt x="135942" y="143543"/>
                  <a:pt x="136817" y="144056"/>
                  <a:pt x="138264" y="144055"/>
                </a:cubicBezTo>
                <a:lnTo>
                  <a:pt x="143332" y="144056"/>
                </a:lnTo>
                <a:cubicBezTo>
                  <a:pt x="145021" y="144055"/>
                  <a:pt x="146076" y="143694"/>
                  <a:pt x="146499" y="142970"/>
                </a:cubicBezTo>
                <a:cubicBezTo>
                  <a:pt x="146921" y="142246"/>
                  <a:pt x="147373" y="140255"/>
                  <a:pt x="147856" y="136998"/>
                </a:cubicBezTo>
                <a:cubicBezTo>
                  <a:pt x="148339" y="133620"/>
                  <a:pt x="148580" y="131146"/>
                  <a:pt x="148580" y="129578"/>
                </a:cubicBezTo>
                <a:lnTo>
                  <a:pt x="167944" y="138084"/>
                </a:lnTo>
                <a:cubicBezTo>
                  <a:pt x="167703" y="140617"/>
                  <a:pt x="167161" y="144659"/>
                  <a:pt x="166316" y="150209"/>
                </a:cubicBezTo>
                <a:cubicBezTo>
                  <a:pt x="165471" y="155397"/>
                  <a:pt x="164325" y="159318"/>
                  <a:pt x="162877" y="161973"/>
                </a:cubicBezTo>
                <a:cubicBezTo>
                  <a:pt x="161429" y="164627"/>
                  <a:pt x="159378" y="166497"/>
                  <a:pt x="156724" y="167583"/>
                </a:cubicBezTo>
                <a:cubicBezTo>
                  <a:pt x="154070" y="168668"/>
                  <a:pt x="150329" y="169211"/>
                  <a:pt x="145504" y="169211"/>
                </a:cubicBezTo>
                <a:cubicBezTo>
                  <a:pt x="144417" y="169211"/>
                  <a:pt x="142065" y="169241"/>
                  <a:pt x="138446" y="169302"/>
                </a:cubicBezTo>
                <a:cubicBezTo>
                  <a:pt x="134826" y="169362"/>
                  <a:pt x="131931" y="169332"/>
                  <a:pt x="129759" y="169211"/>
                </a:cubicBezTo>
                <a:cubicBezTo>
                  <a:pt x="124812" y="169090"/>
                  <a:pt x="120439" y="167462"/>
                  <a:pt x="116638" y="164325"/>
                </a:cubicBezTo>
                <a:cubicBezTo>
                  <a:pt x="112838" y="161188"/>
                  <a:pt x="110938" y="156302"/>
                  <a:pt x="110938" y="149666"/>
                </a:cubicBezTo>
                <a:lnTo>
                  <a:pt x="110938" y="122882"/>
                </a:lnTo>
                <a:lnTo>
                  <a:pt x="102432" y="122882"/>
                </a:lnTo>
                <a:cubicBezTo>
                  <a:pt x="101466" y="131327"/>
                  <a:pt x="100109" y="138144"/>
                  <a:pt x="98359" y="143332"/>
                </a:cubicBezTo>
                <a:cubicBezTo>
                  <a:pt x="96610" y="148520"/>
                  <a:pt x="93896" y="153286"/>
                  <a:pt x="90216" y="157629"/>
                </a:cubicBezTo>
                <a:cubicBezTo>
                  <a:pt x="86535" y="161972"/>
                  <a:pt x="81197" y="166858"/>
                  <a:pt x="74200" y="172288"/>
                </a:cubicBezTo>
                <a:lnTo>
                  <a:pt x="57911" y="158353"/>
                </a:lnTo>
                <a:lnTo>
                  <a:pt x="32213" y="161973"/>
                </a:lnTo>
                <a:close/>
              </a:path>
            </a:pathLst>
          </a:custGeom>
          <a:noFill/>
          <a:ln>
            <a:noFill/>
          </a:ln>
          <a:effectLst>
            <a:glow>
              <a:srgbClr val="000000"/>
            </a:glow>
          </a:effectLst>
        </p:spPr>
        <p:txBody>
          <a:bodyPr rot="0" spcFirstLastPara="0" vertOverflow="overflow" horzOverflow="overflow" vert="horz" wrap="square" lIns="51304" tIns="25652" rIns="51304" bIns="25652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786" dirty="0"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</a:endParaRPr>
          </a:p>
        </p:txBody>
      </p:sp>
      <p:sp>
        <p:nvSpPr>
          <p:cNvPr id="159" name="PA-文本框 524">
            <a:extLst>
              <a:ext uri="{FF2B5EF4-FFF2-40B4-BE49-F238E27FC236}">
                <a16:creationId xmlns:a16="http://schemas.microsoft.com/office/drawing/2014/main" id="{9D687BAD-DD1D-4179-848A-769B4B789C1E}"/>
              </a:ext>
            </a:extLst>
          </p:cNvPr>
          <p:cNvSpPr txBox="1">
            <a:spLocks noChangeAspect="1"/>
          </p:cNvSpPr>
          <p:nvPr>
            <p:custDataLst>
              <p:tags r:id="rId126"/>
            </p:custDataLst>
          </p:nvPr>
        </p:nvSpPr>
        <p:spPr>
          <a:xfrm>
            <a:off x="8425163" y="2946913"/>
            <a:ext cx="193236" cy="195340"/>
          </a:xfrm>
          <a:custGeom>
            <a:avLst/>
            <a:gdLst/>
            <a:ahLst/>
            <a:cxnLst/>
            <a:rect l="l" t="t" r="r" b="b"/>
            <a:pathLst>
              <a:path w="167584" h="168307">
                <a:moveTo>
                  <a:pt x="115462" y="167040"/>
                </a:moveTo>
                <a:lnTo>
                  <a:pt x="115463" y="544"/>
                </a:lnTo>
                <a:lnTo>
                  <a:pt x="140799" y="1267"/>
                </a:lnTo>
                <a:lnTo>
                  <a:pt x="140799" y="21537"/>
                </a:lnTo>
                <a:lnTo>
                  <a:pt x="162879" y="21537"/>
                </a:lnTo>
                <a:lnTo>
                  <a:pt x="162878" y="50312"/>
                </a:lnTo>
                <a:lnTo>
                  <a:pt x="140799" y="50311"/>
                </a:lnTo>
                <a:lnTo>
                  <a:pt x="140799" y="66237"/>
                </a:lnTo>
                <a:lnTo>
                  <a:pt x="160163" y="66237"/>
                </a:lnTo>
                <a:lnTo>
                  <a:pt x="160163" y="93203"/>
                </a:lnTo>
                <a:lnTo>
                  <a:pt x="140799" y="93203"/>
                </a:lnTo>
                <a:lnTo>
                  <a:pt x="140799" y="108766"/>
                </a:lnTo>
                <a:lnTo>
                  <a:pt x="167584" y="108767"/>
                </a:lnTo>
                <a:lnTo>
                  <a:pt x="167583" y="137904"/>
                </a:lnTo>
                <a:lnTo>
                  <a:pt x="140799" y="137904"/>
                </a:lnTo>
                <a:lnTo>
                  <a:pt x="140800" y="167041"/>
                </a:lnTo>
                <a:close/>
                <a:moveTo>
                  <a:pt x="79811" y="167041"/>
                </a:moveTo>
                <a:lnTo>
                  <a:pt x="79810" y="137903"/>
                </a:lnTo>
                <a:lnTo>
                  <a:pt x="56465" y="137903"/>
                </a:lnTo>
                <a:lnTo>
                  <a:pt x="56465" y="108767"/>
                </a:lnTo>
                <a:lnTo>
                  <a:pt x="79811" y="108767"/>
                </a:lnTo>
                <a:lnTo>
                  <a:pt x="79810" y="93203"/>
                </a:lnTo>
                <a:lnTo>
                  <a:pt x="62075" y="93203"/>
                </a:lnTo>
                <a:lnTo>
                  <a:pt x="62075" y="66237"/>
                </a:lnTo>
                <a:lnTo>
                  <a:pt x="79811" y="66238"/>
                </a:lnTo>
                <a:lnTo>
                  <a:pt x="79810" y="50674"/>
                </a:lnTo>
                <a:lnTo>
                  <a:pt x="61713" y="50673"/>
                </a:lnTo>
                <a:lnTo>
                  <a:pt x="61713" y="21899"/>
                </a:lnTo>
                <a:lnTo>
                  <a:pt x="79811" y="21898"/>
                </a:lnTo>
                <a:lnTo>
                  <a:pt x="79810" y="543"/>
                </a:lnTo>
                <a:lnTo>
                  <a:pt x="105147" y="1267"/>
                </a:lnTo>
                <a:lnTo>
                  <a:pt x="105147" y="167041"/>
                </a:lnTo>
                <a:close/>
                <a:moveTo>
                  <a:pt x="11945" y="168307"/>
                </a:moveTo>
                <a:lnTo>
                  <a:pt x="3982" y="139532"/>
                </a:lnTo>
                <a:lnTo>
                  <a:pt x="10317" y="138628"/>
                </a:lnTo>
                <a:cubicBezTo>
                  <a:pt x="13935" y="138145"/>
                  <a:pt x="16379" y="137421"/>
                  <a:pt x="17645" y="136456"/>
                </a:cubicBezTo>
                <a:cubicBezTo>
                  <a:pt x="18912" y="135491"/>
                  <a:pt x="19546" y="133439"/>
                  <a:pt x="19546" y="130303"/>
                </a:cubicBezTo>
                <a:lnTo>
                  <a:pt x="19546" y="109310"/>
                </a:lnTo>
                <a:lnTo>
                  <a:pt x="2172" y="113472"/>
                </a:lnTo>
                <a:lnTo>
                  <a:pt x="0" y="83611"/>
                </a:lnTo>
                <a:cubicBezTo>
                  <a:pt x="3982" y="82767"/>
                  <a:pt x="8506" y="81861"/>
                  <a:pt x="13574" y="80897"/>
                </a:cubicBezTo>
                <a:cubicBezTo>
                  <a:pt x="14901" y="80534"/>
                  <a:pt x="16892" y="80112"/>
                  <a:pt x="19545" y="79630"/>
                </a:cubicBezTo>
                <a:lnTo>
                  <a:pt x="19546" y="55017"/>
                </a:lnTo>
                <a:lnTo>
                  <a:pt x="5611" y="55017"/>
                </a:lnTo>
                <a:lnTo>
                  <a:pt x="5611" y="26604"/>
                </a:lnTo>
                <a:lnTo>
                  <a:pt x="19546" y="26604"/>
                </a:lnTo>
                <a:lnTo>
                  <a:pt x="19546" y="0"/>
                </a:lnTo>
                <a:lnTo>
                  <a:pt x="46511" y="725"/>
                </a:lnTo>
                <a:lnTo>
                  <a:pt x="46511" y="26604"/>
                </a:lnTo>
                <a:lnTo>
                  <a:pt x="55560" y="26604"/>
                </a:lnTo>
                <a:lnTo>
                  <a:pt x="55560" y="55017"/>
                </a:lnTo>
                <a:lnTo>
                  <a:pt x="46511" y="55017"/>
                </a:lnTo>
                <a:lnTo>
                  <a:pt x="46511" y="73838"/>
                </a:lnTo>
                <a:lnTo>
                  <a:pt x="55922" y="71486"/>
                </a:lnTo>
                <a:lnTo>
                  <a:pt x="56102" y="88497"/>
                </a:lnTo>
                <a:lnTo>
                  <a:pt x="56103" y="100984"/>
                </a:lnTo>
                <a:cubicBezTo>
                  <a:pt x="55258" y="101105"/>
                  <a:pt x="53871" y="101407"/>
                  <a:pt x="51941" y="101890"/>
                </a:cubicBezTo>
                <a:cubicBezTo>
                  <a:pt x="51337" y="102010"/>
                  <a:pt x="50583" y="102191"/>
                  <a:pt x="49678" y="102432"/>
                </a:cubicBezTo>
                <a:cubicBezTo>
                  <a:pt x="48773" y="102674"/>
                  <a:pt x="47717" y="102915"/>
                  <a:pt x="46511" y="103157"/>
                </a:cubicBezTo>
                <a:lnTo>
                  <a:pt x="46512" y="145143"/>
                </a:lnTo>
                <a:cubicBezTo>
                  <a:pt x="46511" y="151416"/>
                  <a:pt x="45818" y="155971"/>
                  <a:pt x="44430" y="158806"/>
                </a:cubicBezTo>
                <a:cubicBezTo>
                  <a:pt x="43042" y="161641"/>
                  <a:pt x="40689" y="163602"/>
                  <a:pt x="37372" y="164688"/>
                </a:cubicBezTo>
                <a:cubicBezTo>
                  <a:pt x="34054" y="165773"/>
                  <a:pt x="28594" y="166679"/>
                  <a:pt x="20994" y="167403"/>
                </a:cubicBezTo>
                <a:close/>
              </a:path>
            </a:pathLst>
          </a:custGeom>
          <a:noFill/>
          <a:ln>
            <a:noFill/>
          </a:ln>
          <a:effectLst>
            <a:glow>
              <a:srgbClr val="000000"/>
            </a:glow>
          </a:effectLst>
        </p:spPr>
        <p:txBody>
          <a:bodyPr rot="0" spcFirstLastPara="0" vertOverflow="overflow" horzOverflow="overflow" vert="horz" wrap="square" lIns="51304" tIns="25652" rIns="51304" bIns="25652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786" dirty="0"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</a:endParaRPr>
          </a:p>
        </p:txBody>
      </p:sp>
      <p:sp>
        <p:nvSpPr>
          <p:cNvPr id="160" name="PA-文本框 527">
            <a:extLst>
              <a:ext uri="{FF2B5EF4-FFF2-40B4-BE49-F238E27FC236}">
                <a16:creationId xmlns:a16="http://schemas.microsoft.com/office/drawing/2014/main" id="{1101B0E4-46F7-4D6D-86A7-92B99432FC74}"/>
              </a:ext>
            </a:extLst>
          </p:cNvPr>
          <p:cNvSpPr txBox="1">
            <a:spLocks noChangeAspect="1"/>
          </p:cNvSpPr>
          <p:nvPr>
            <p:custDataLst>
              <p:tags r:id="rId127"/>
            </p:custDataLst>
          </p:nvPr>
        </p:nvSpPr>
        <p:spPr>
          <a:xfrm>
            <a:off x="8826117" y="2946913"/>
            <a:ext cx="193236" cy="195340"/>
          </a:xfrm>
          <a:custGeom>
            <a:avLst/>
            <a:gdLst/>
            <a:ahLst/>
            <a:cxnLst/>
            <a:rect l="l" t="t" r="r" b="b"/>
            <a:pathLst>
              <a:path w="171384" h="170298">
                <a:moveTo>
                  <a:pt x="29861" y="170298"/>
                </a:moveTo>
                <a:lnTo>
                  <a:pt x="5611" y="147857"/>
                </a:lnTo>
                <a:cubicBezTo>
                  <a:pt x="15745" y="141704"/>
                  <a:pt x="23588" y="136094"/>
                  <a:pt x="29137" y="131026"/>
                </a:cubicBezTo>
                <a:cubicBezTo>
                  <a:pt x="34687" y="125959"/>
                  <a:pt x="38820" y="120409"/>
                  <a:pt x="41534" y="114376"/>
                </a:cubicBezTo>
                <a:cubicBezTo>
                  <a:pt x="44249" y="108344"/>
                  <a:pt x="46089" y="100864"/>
                  <a:pt x="47054" y="91936"/>
                </a:cubicBezTo>
                <a:cubicBezTo>
                  <a:pt x="47296" y="89764"/>
                  <a:pt x="47417" y="88015"/>
                  <a:pt x="47416" y="86687"/>
                </a:cubicBezTo>
                <a:lnTo>
                  <a:pt x="34567" y="86687"/>
                </a:lnTo>
                <a:lnTo>
                  <a:pt x="34567" y="73476"/>
                </a:lnTo>
                <a:cubicBezTo>
                  <a:pt x="30345" y="77458"/>
                  <a:pt x="24312" y="82887"/>
                  <a:pt x="16469" y="89764"/>
                </a:cubicBezTo>
                <a:lnTo>
                  <a:pt x="0" y="64608"/>
                </a:lnTo>
                <a:cubicBezTo>
                  <a:pt x="12307" y="54594"/>
                  <a:pt x="22441" y="44490"/>
                  <a:pt x="30405" y="34295"/>
                </a:cubicBezTo>
                <a:cubicBezTo>
                  <a:pt x="38368" y="24100"/>
                  <a:pt x="44822" y="12668"/>
                  <a:pt x="49769" y="1"/>
                </a:cubicBezTo>
                <a:lnTo>
                  <a:pt x="77639" y="7420"/>
                </a:lnTo>
                <a:cubicBezTo>
                  <a:pt x="73537" y="18158"/>
                  <a:pt x="69254" y="27539"/>
                  <a:pt x="64790" y="35562"/>
                </a:cubicBezTo>
                <a:cubicBezTo>
                  <a:pt x="60325" y="43585"/>
                  <a:pt x="55017" y="51216"/>
                  <a:pt x="48864" y="58455"/>
                </a:cubicBezTo>
                <a:lnTo>
                  <a:pt x="124149" y="58455"/>
                </a:lnTo>
                <a:cubicBezTo>
                  <a:pt x="118117" y="50975"/>
                  <a:pt x="112778" y="43133"/>
                  <a:pt x="108133" y="34928"/>
                </a:cubicBezTo>
                <a:cubicBezTo>
                  <a:pt x="103488" y="26725"/>
                  <a:pt x="99236" y="17676"/>
                  <a:pt x="95375" y="7782"/>
                </a:cubicBezTo>
                <a:lnTo>
                  <a:pt x="122521" y="0"/>
                </a:lnTo>
                <a:cubicBezTo>
                  <a:pt x="127106" y="12307"/>
                  <a:pt x="133077" y="23044"/>
                  <a:pt x="140438" y="32214"/>
                </a:cubicBezTo>
                <a:cubicBezTo>
                  <a:pt x="147797" y="41384"/>
                  <a:pt x="158113" y="51397"/>
                  <a:pt x="171384" y="62256"/>
                </a:cubicBezTo>
                <a:lnTo>
                  <a:pt x="155097" y="90126"/>
                </a:lnTo>
                <a:cubicBezTo>
                  <a:pt x="152080" y="87472"/>
                  <a:pt x="147797" y="83490"/>
                  <a:pt x="142247" y="78182"/>
                </a:cubicBezTo>
                <a:cubicBezTo>
                  <a:pt x="140679" y="105087"/>
                  <a:pt x="139291" y="125416"/>
                  <a:pt x="138085" y="139170"/>
                </a:cubicBezTo>
                <a:cubicBezTo>
                  <a:pt x="137602" y="145565"/>
                  <a:pt x="136154" y="150571"/>
                  <a:pt x="133741" y="154191"/>
                </a:cubicBezTo>
                <a:cubicBezTo>
                  <a:pt x="131328" y="157811"/>
                  <a:pt x="127829" y="160495"/>
                  <a:pt x="123245" y="162245"/>
                </a:cubicBezTo>
                <a:cubicBezTo>
                  <a:pt x="118660" y="163994"/>
                  <a:pt x="112447" y="165291"/>
                  <a:pt x="104604" y="166135"/>
                </a:cubicBezTo>
                <a:lnTo>
                  <a:pt x="89946" y="167764"/>
                </a:lnTo>
                <a:lnTo>
                  <a:pt x="81078" y="137903"/>
                </a:lnTo>
                <a:lnTo>
                  <a:pt x="93021" y="137179"/>
                </a:lnTo>
                <a:cubicBezTo>
                  <a:pt x="97244" y="136817"/>
                  <a:pt x="100442" y="136275"/>
                  <a:pt x="102614" y="135551"/>
                </a:cubicBezTo>
                <a:cubicBezTo>
                  <a:pt x="104786" y="134827"/>
                  <a:pt x="106384" y="133560"/>
                  <a:pt x="107409" y="131750"/>
                </a:cubicBezTo>
                <a:cubicBezTo>
                  <a:pt x="108435" y="129941"/>
                  <a:pt x="109189" y="127226"/>
                  <a:pt x="109672" y="123606"/>
                </a:cubicBezTo>
                <a:cubicBezTo>
                  <a:pt x="110516" y="111903"/>
                  <a:pt x="111240" y="99597"/>
                  <a:pt x="111843" y="86688"/>
                </a:cubicBezTo>
                <a:lnTo>
                  <a:pt x="76734" y="86687"/>
                </a:lnTo>
                <a:cubicBezTo>
                  <a:pt x="76734" y="88135"/>
                  <a:pt x="76613" y="90065"/>
                  <a:pt x="76373" y="92479"/>
                </a:cubicBezTo>
                <a:cubicBezTo>
                  <a:pt x="75407" y="104544"/>
                  <a:pt x="73447" y="114769"/>
                  <a:pt x="70490" y="123154"/>
                </a:cubicBezTo>
                <a:cubicBezTo>
                  <a:pt x="67535" y="131539"/>
                  <a:pt x="62889" y="139381"/>
                  <a:pt x="56555" y="146681"/>
                </a:cubicBezTo>
                <a:cubicBezTo>
                  <a:pt x="50221" y="153980"/>
                  <a:pt x="41323" y="161852"/>
                  <a:pt x="29861" y="170298"/>
                </a:cubicBezTo>
                <a:close/>
              </a:path>
            </a:pathLst>
          </a:custGeom>
          <a:noFill/>
          <a:ln>
            <a:noFill/>
          </a:ln>
          <a:effectLst>
            <a:glow>
              <a:srgbClr val="000000"/>
            </a:glow>
          </a:effectLst>
        </p:spPr>
        <p:txBody>
          <a:bodyPr rot="0" spcFirstLastPara="0" vertOverflow="overflow" horzOverflow="overflow" vert="horz" wrap="square" lIns="51304" tIns="25652" rIns="51304" bIns="25652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786" dirty="0"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</a:endParaRPr>
          </a:p>
        </p:txBody>
      </p:sp>
      <p:sp>
        <p:nvSpPr>
          <p:cNvPr id="161" name="PA-文本框 530">
            <a:extLst>
              <a:ext uri="{FF2B5EF4-FFF2-40B4-BE49-F238E27FC236}">
                <a16:creationId xmlns:a16="http://schemas.microsoft.com/office/drawing/2014/main" id="{1041577E-7CBD-4770-A8FB-08A5508D96CE}"/>
              </a:ext>
            </a:extLst>
          </p:cNvPr>
          <p:cNvSpPr txBox="1">
            <a:spLocks noChangeAspect="1"/>
          </p:cNvSpPr>
          <p:nvPr>
            <p:custDataLst>
              <p:tags r:id="rId128"/>
            </p:custDataLst>
          </p:nvPr>
        </p:nvSpPr>
        <p:spPr>
          <a:xfrm>
            <a:off x="9227071" y="2946913"/>
            <a:ext cx="193236" cy="195340"/>
          </a:xfrm>
          <a:custGeom>
            <a:avLst/>
            <a:gdLst/>
            <a:ahLst/>
            <a:cxnLst/>
            <a:rect l="l" t="t" r="r" b="b"/>
            <a:pathLst>
              <a:path w="166135" h="167944">
                <a:moveTo>
                  <a:pt x="75647" y="167944"/>
                </a:moveTo>
                <a:lnTo>
                  <a:pt x="75647" y="93201"/>
                </a:lnTo>
                <a:lnTo>
                  <a:pt x="53930" y="93202"/>
                </a:lnTo>
                <a:lnTo>
                  <a:pt x="53930" y="155638"/>
                </a:lnTo>
                <a:lnTo>
                  <a:pt x="25155" y="155638"/>
                </a:lnTo>
                <a:lnTo>
                  <a:pt x="25155" y="104241"/>
                </a:lnTo>
                <a:cubicBezTo>
                  <a:pt x="19605" y="108826"/>
                  <a:pt x="14297" y="112988"/>
                  <a:pt x="9229" y="116728"/>
                </a:cubicBezTo>
                <a:lnTo>
                  <a:pt x="0" y="84153"/>
                </a:lnTo>
                <a:cubicBezTo>
                  <a:pt x="9290" y="77758"/>
                  <a:pt x="17222" y="71364"/>
                  <a:pt x="23798" y="64969"/>
                </a:cubicBezTo>
                <a:cubicBezTo>
                  <a:pt x="30374" y="58575"/>
                  <a:pt x="36134" y="51638"/>
                  <a:pt x="41081" y="44158"/>
                </a:cubicBezTo>
                <a:lnTo>
                  <a:pt x="6877" y="44157"/>
                </a:lnTo>
                <a:lnTo>
                  <a:pt x="6876" y="15201"/>
                </a:lnTo>
                <a:lnTo>
                  <a:pt x="55378" y="15201"/>
                </a:lnTo>
                <a:cubicBezTo>
                  <a:pt x="57429" y="9772"/>
                  <a:pt x="59178" y="4705"/>
                  <a:pt x="60627" y="0"/>
                </a:cubicBezTo>
                <a:lnTo>
                  <a:pt x="92478" y="1266"/>
                </a:lnTo>
                <a:cubicBezTo>
                  <a:pt x="91875" y="3438"/>
                  <a:pt x="90366" y="8083"/>
                  <a:pt x="87953" y="15201"/>
                </a:cubicBezTo>
                <a:lnTo>
                  <a:pt x="166134" y="15201"/>
                </a:lnTo>
                <a:lnTo>
                  <a:pt x="166135" y="44157"/>
                </a:lnTo>
                <a:lnTo>
                  <a:pt x="75828" y="44157"/>
                </a:lnTo>
                <a:cubicBezTo>
                  <a:pt x="72571" y="50793"/>
                  <a:pt x="68650" y="57308"/>
                  <a:pt x="64064" y="63702"/>
                </a:cubicBezTo>
                <a:lnTo>
                  <a:pt x="78181" y="63703"/>
                </a:lnTo>
                <a:lnTo>
                  <a:pt x="78180" y="49948"/>
                </a:lnTo>
                <a:lnTo>
                  <a:pt x="104784" y="50672"/>
                </a:lnTo>
                <a:lnTo>
                  <a:pt x="104784" y="63703"/>
                </a:lnTo>
                <a:lnTo>
                  <a:pt x="155276" y="63703"/>
                </a:lnTo>
                <a:lnTo>
                  <a:pt x="155276" y="131206"/>
                </a:lnTo>
                <a:cubicBezTo>
                  <a:pt x="155276" y="137842"/>
                  <a:pt x="154552" y="142758"/>
                  <a:pt x="153105" y="145956"/>
                </a:cubicBezTo>
                <a:cubicBezTo>
                  <a:pt x="151656" y="149153"/>
                  <a:pt x="149334" y="151415"/>
                  <a:pt x="146137" y="152742"/>
                </a:cubicBezTo>
                <a:cubicBezTo>
                  <a:pt x="142940" y="154070"/>
                  <a:pt x="138083" y="155095"/>
                  <a:pt x="131569" y="155819"/>
                </a:cubicBezTo>
                <a:lnTo>
                  <a:pt x="121434" y="156904"/>
                </a:lnTo>
                <a:lnTo>
                  <a:pt x="112928" y="130663"/>
                </a:lnTo>
                <a:lnTo>
                  <a:pt x="120167" y="129940"/>
                </a:lnTo>
                <a:cubicBezTo>
                  <a:pt x="122700" y="129698"/>
                  <a:pt x="124390" y="129035"/>
                  <a:pt x="125234" y="127949"/>
                </a:cubicBezTo>
                <a:cubicBezTo>
                  <a:pt x="126079" y="126863"/>
                  <a:pt x="126501" y="124812"/>
                  <a:pt x="126501" y="121796"/>
                </a:cubicBezTo>
                <a:lnTo>
                  <a:pt x="126501" y="93202"/>
                </a:lnTo>
                <a:lnTo>
                  <a:pt x="104784" y="93201"/>
                </a:lnTo>
                <a:lnTo>
                  <a:pt x="104784" y="167944"/>
                </a:lnTo>
                <a:close/>
              </a:path>
            </a:pathLst>
          </a:custGeom>
          <a:noFill/>
          <a:ln>
            <a:noFill/>
          </a:ln>
          <a:effectLst>
            <a:glow>
              <a:srgbClr val="000000"/>
            </a:glow>
          </a:effectLst>
        </p:spPr>
        <p:txBody>
          <a:bodyPr rot="0" spcFirstLastPara="0" vertOverflow="overflow" horzOverflow="overflow" vert="horz" wrap="square" lIns="51304" tIns="25652" rIns="51304" bIns="25652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786" dirty="0"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</a:endParaRPr>
          </a:p>
        </p:txBody>
      </p:sp>
      <p:sp>
        <p:nvSpPr>
          <p:cNvPr id="162" name="PA-文本框 533">
            <a:extLst>
              <a:ext uri="{FF2B5EF4-FFF2-40B4-BE49-F238E27FC236}">
                <a16:creationId xmlns:a16="http://schemas.microsoft.com/office/drawing/2014/main" id="{F2261AC2-5710-49DC-879A-34C8A940CEB4}"/>
              </a:ext>
            </a:extLst>
          </p:cNvPr>
          <p:cNvSpPr txBox="1">
            <a:spLocks noChangeAspect="1"/>
          </p:cNvSpPr>
          <p:nvPr>
            <p:custDataLst>
              <p:tags r:id="rId129"/>
            </p:custDataLst>
          </p:nvPr>
        </p:nvSpPr>
        <p:spPr>
          <a:xfrm>
            <a:off x="9628024" y="2946913"/>
            <a:ext cx="193236" cy="195340"/>
          </a:xfrm>
          <a:custGeom>
            <a:avLst/>
            <a:gdLst/>
            <a:ahLst/>
            <a:cxnLst/>
            <a:rect l="l" t="t" r="r" b="b"/>
            <a:pathLst>
              <a:path w="167945" h="172288">
                <a:moveTo>
                  <a:pt x="115100" y="52664"/>
                </a:moveTo>
                <a:lnTo>
                  <a:pt x="115462" y="52664"/>
                </a:lnTo>
                <a:cubicBezTo>
                  <a:pt x="129820" y="47717"/>
                  <a:pt x="140316" y="43193"/>
                  <a:pt x="146953" y="39090"/>
                </a:cubicBezTo>
                <a:lnTo>
                  <a:pt x="112386" y="42167"/>
                </a:lnTo>
                <a:cubicBezTo>
                  <a:pt x="113472" y="46631"/>
                  <a:pt x="114376" y="50130"/>
                  <a:pt x="115100" y="52664"/>
                </a:cubicBezTo>
                <a:close/>
                <a:moveTo>
                  <a:pt x="133379" y="82162"/>
                </a:moveTo>
                <a:cubicBezTo>
                  <a:pt x="136033" y="82162"/>
                  <a:pt x="139049" y="79388"/>
                  <a:pt x="142427" y="73838"/>
                </a:cubicBezTo>
                <a:cubicBezTo>
                  <a:pt x="144117" y="71063"/>
                  <a:pt x="145866" y="67503"/>
                  <a:pt x="147676" y="63160"/>
                </a:cubicBezTo>
                <a:cubicBezTo>
                  <a:pt x="139834" y="67262"/>
                  <a:pt x="131992" y="70882"/>
                  <a:pt x="124149" y="74019"/>
                </a:cubicBezTo>
                <a:lnTo>
                  <a:pt x="124330" y="74381"/>
                </a:lnTo>
                <a:cubicBezTo>
                  <a:pt x="126019" y="77276"/>
                  <a:pt x="127588" y="79297"/>
                  <a:pt x="129036" y="80443"/>
                </a:cubicBezTo>
                <a:cubicBezTo>
                  <a:pt x="130484" y="81589"/>
                  <a:pt x="131932" y="82162"/>
                  <a:pt x="133379" y="82162"/>
                </a:cubicBezTo>
                <a:close/>
                <a:moveTo>
                  <a:pt x="2896" y="166135"/>
                </a:moveTo>
                <a:lnTo>
                  <a:pt x="0" y="136998"/>
                </a:lnTo>
                <a:cubicBezTo>
                  <a:pt x="17856" y="134826"/>
                  <a:pt x="38548" y="132172"/>
                  <a:pt x="62075" y="129035"/>
                </a:cubicBezTo>
                <a:lnTo>
                  <a:pt x="62617" y="147856"/>
                </a:lnTo>
                <a:cubicBezTo>
                  <a:pt x="67564" y="144478"/>
                  <a:pt x="71093" y="140949"/>
                  <a:pt x="73205" y="137269"/>
                </a:cubicBezTo>
                <a:cubicBezTo>
                  <a:pt x="75317" y="133589"/>
                  <a:pt x="76734" y="128793"/>
                  <a:pt x="77458" y="122882"/>
                </a:cubicBezTo>
                <a:lnTo>
                  <a:pt x="66238" y="122882"/>
                </a:lnTo>
                <a:lnTo>
                  <a:pt x="66237" y="95917"/>
                </a:lnTo>
                <a:lnTo>
                  <a:pt x="105870" y="95917"/>
                </a:lnTo>
                <a:cubicBezTo>
                  <a:pt x="103820" y="93383"/>
                  <a:pt x="101829" y="90065"/>
                  <a:pt x="99898" y="85963"/>
                </a:cubicBezTo>
                <a:lnTo>
                  <a:pt x="98270" y="82524"/>
                </a:lnTo>
                <a:cubicBezTo>
                  <a:pt x="88738" y="85179"/>
                  <a:pt x="79509" y="87471"/>
                  <a:pt x="70581" y="89401"/>
                </a:cubicBezTo>
                <a:lnTo>
                  <a:pt x="61169" y="63703"/>
                </a:lnTo>
                <a:cubicBezTo>
                  <a:pt x="73114" y="61531"/>
                  <a:pt x="82586" y="59601"/>
                  <a:pt x="89583" y="57912"/>
                </a:cubicBezTo>
                <a:cubicBezTo>
                  <a:pt x="88618" y="54172"/>
                  <a:pt x="87532" y="49708"/>
                  <a:pt x="86325" y="44520"/>
                </a:cubicBezTo>
                <a:lnTo>
                  <a:pt x="68590" y="46148"/>
                </a:lnTo>
                <a:cubicBezTo>
                  <a:pt x="64729" y="53991"/>
                  <a:pt x="60235" y="62376"/>
                  <a:pt x="55107" y="71304"/>
                </a:cubicBezTo>
                <a:cubicBezTo>
                  <a:pt x="49980" y="80232"/>
                  <a:pt x="45606" y="87350"/>
                  <a:pt x="41986" y="92659"/>
                </a:cubicBezTo>
                <a:cubicBezTo>
                  <a:pt x="46089" y="92176"/>
                  <a:pt x="49920" y="91543"/>
                  <a:pt x="53478" y="90759"/>
                </a:cubicBezTo>
                <a:cubicBezTo>
                  <a:pt x="57037" y="89974"/>
                  <a:pt x="59119" y="89522"/>
                  <a:pt x="59722" y="89401"/>
                </a:cubicBezTo>
                <a:lnTo>
                  <a:pt x="59722" y="115824"/>
                </a:lnTo>
                <a:lnTo>
                  <a:pt x="40720" y="118720"/>
                </a:lnTo>
                <a:lnTo>
                  <a:pt x="28775" y="120529"/>
                </a:lnTo>
                <a:cubicBezTo>
                  <a:pt x="24191" y="121253"/>
                  <a:pt x="18581" y="122339"/>
                  <a:pt x="11945" y="123787"/>
                </a:cubicBezTo>
                <a:lnTo>
                  <a:pt x="5792" y="95916"/>
                </a:lnTo>
                <a:cubicBezTo>
                  <a:pt x="9290" y="94951"/>
                  <a:pt x="12036" y="93775"/>
                  <a:pt x="14026" y="92387"/>
                </a:cubicBezTo>
                <a:cubicBezTo>
                  <a:pt x="16016" y="91000"/>
                  <a:pt x="18038" y="88919"/>
                  <a:pt x="20088" y="86144"/>
                </a:cubicBezTo>
                <a:cubicBezTo>
                  <a:pt x="24190" y="79749"/>
                  <a:pt x="26905" y="75285"/>
                  <a:pt x="28233" y="72752"/>
                </a:cubicBezTo>
                <a:lnTo>
                  <a:pt x="19183" y="73657"/>
                </a:lnTo>
                <a:cubicBezTo>
                  <a:pt x="14116" y="74380"/>
                  <a:pt x="10437" y="74984"/>
                  <a:pt x="8144" y="75466"/>
                </a:cubicBezTo>
                <a:lnTo>
                  <a:pt x="2172" y="48682"/>
                </a:lnTo>
                <a:cubicBezTo>
                  <a:pt x="4223" y="47837"/>
                  <a:pt x="6003" y="46692"/>
                  <a:pt x="7511" y="45244"/>
                </a:cubicBezTo>
                <a:cubicBezTo>
                  <a:pt x="9019" y="43796"/>
                  <a:pt x="10799" y="41503"/>
                  <a:pt x="12850" y="38366"/>
                </a:cubicBezTo>
                <a:cubicBezTo>
                  <a:pt x="14780" y="35350"/>
                  <a:pt x="17616" y="29921"/>
                  <a:pt x="21355" y="22079"/>
                </a:cubicBezTo>
                <a:cubicBezTo>
                  <a:pt x="25096" y="14237"/>
                  <a:pt x="28233" y="6877"/>
                  <a:pt x="30766" y="0"/>
                </a:cubicBezTo>
                <a:lnTo>
                  <a:pt x="52303" y="10134"/>
                </a:lnTo>
                <a:cubicBezTo>
                  <a:pt x="49769" y="15564"/>
                  <a:pt x="46450" y="22199"/>
                  <a:pt x="42349" y="30041"/>
                </a:cubicBezTo>
                <a:cubicBezTo>
                  <a:pt x="38246" y="37884"/>
                  <a:pt x="34808" y="43977"/>
                  <a:pt x="32033" y="48320"/>
                </a:cubicBezTo>
                <a:lnTo>
                  <a:pt x="43434" y="47596"/>
                </a:lnTo>
                <a:cubicBezTo>
                  <a:pt x="47777" y="38909"/>
                  <a:pt x="50613" y="33118"/>
                  <a:pt x="51940" y="30223"/>
                </a:cubicBezTo>
                <a:lnTo>
                  <a:pt x="67323" y="38367"/>
                </a:lnTo>
                <a:lnTo>
                  <a:pt x="65694" y="21174"/>
                </a:lnTo>
                <a:lnTo>
                  <a:pt x="81982" y="19726"/>
                </a:lnTo>
                <a:lnTo>
                  <a:pt x="81258" y="14659"/>
                </a:lnTo>
                <a:lnTo>
                  <a:pt x="79629" y="3981"/>
                </a:lnTo>
                <a:lnTo>
                  <a:pt x="106594" y="3438"/>
                </a:lnTo>
                <a:lnTo>
                  <a:pt x="108223" y="17192"/>
                </a:lnTo>
                <a:lnTo>
                  <a:pt x="160525" y="12306"/>
                </a:lnTo>
                <a:lnTo>
                  <a:pt x="162878" y="37643"/>
                </a:lnTo>
                <a:lnTo>
                  <a:pt x="150934" y="38729"/>
                </a:lnTo>
                <a:lnTo>
                  <a:pt x="160344" y="55740"/>
                </a:lnTo>
                <a:cubicBezTo>
                  <a:pt x="157569" y="57550"/>
                  <a:pt x="153407" y="60023"/>
                  <a:pt x="147857" y="63160"/>
                </a:cubicBezTo>
                <a:lnTo>
                  <a:pt x="163240" y="81258"/>
                </a:lnTo>
                <a:cubicBezTo>
                  <a:pt x="162516" y="82826"/>
                  <a:pt x="161672" y="84394"/>
                  <a:pt x="160706" y="85963"/>
                </a:cubicBezTo>
                <a:cubicBezTo>
                  <a:pt x="159741" y="87531"/>
                  <a:pt x="158474" y="89402"/>
                  <a:pt x="156906" y="91573"/>
                </a:cubicBezTo>
                <a:cubicBezTo>
                  <a:pt x="156182" y="92538"/>
                  <a:pt x="155035" y="93986"/>
                  <a:pt x="153467" y="95917"/>
                </a:cubicBezTo>
                <a:lnTo>
                  <a:pt x="164688" y="95917"/>
                </a:lnTo>
                <a:lnTo>
                  <a:pt x="164687" y="122882"/>
                </a:lnTo>
                <a:lnTo>
                  <a:pt x="135189" y="122882"/>
                </a:lnTo>
                <a:lnTo>
                  <a:pt x="135189" y="137903"/>
                </a:lnTo>
                <a:cubicBezTo>
                  <a:pt x="135189" y="139954"/>
                  <a:pt x="135339" y="141492"/>
                  <a:pt x="135641" y="142518"/>
                </a:cubicBezTo>
                <a:cubicBezTo>
                  <a:pt x="135943" y="143543"/>
                  <a:pt x="136817" y="144056"/>
                  <a:pt x="138265" y="144056"/>
                </a:cubicBezTo>
                <a:lnTo>
                  <a:pt x="143333" y="144056"/>
                </a:lnTo>
                <a:cubicBezTo>
                  <a:pt x="145021" y="144056"/>
                  <a:pt x="146077" y="143694"/>
                  <a:pt x="146500" y="142970"/>
                </a:cubicBezTo>
                <a:cubicBezTo>
                  <a:pt x="146922" y="142246"/>
                  <a:pt x="147374" y="140255"/>
                  <a:pt x="147857" y="136998"/>
                </a:cubicBezTo>
                <a:cubicBezTo>
                  <a:pt x="148339" y="133619"/>
                  <a:pt x="148581" y="131146"/>
                  <a:pt x="148581" y="129578"/>
                </a:cubicBezTo>
                <a:lnTo>
                  <a:pt x="167945" y="138084"/>
                </a:lnTo>
                <a:cubicBezTo>
                  <a:pt x="167704" y="140617"/>
                  <a:pt x="167161" y="144659"/>
                  <a:pt x="166316" y="150209"/>
                </a:cubicBezTo>
                <a:cubicBezTo>
                  <a:pt x="165471" y="155397"/>
                  <a:pt x="164326" y="159318"/>
                  <a:pt x="162878" y="161972"/>
                </a:cubicBezTo>
                <a:cubicBezTo>
                  <a:pt x="161430" y="164627"/>
                  <a:pt x="159379" y="166497"/>
                  <a:pt x="156725" y="167582"/>
                </a:cubicBezTo>
                <a:cubicBezTo>
                  <a:pt x="154070" y="168668"/>
                  <a:pt x="150331" y="169211"/>
                  <a:pt x="145504" y="169211"/>
                </a:cubicBezTo>
                <a:cubicBezTo>
                  <a:pt x="144418" y="169212"/>
                  <a:pt x="142066" y="169242"/>
                  <a:pt x="138447" y="169302"/>
                </a:cubicBezTo>
                <a:cubicBezTo>
                  <a:pt x="134826" y="169362"/>
                  <a:pt x="131931" y="169332"/>
                  <a:pt x="129759" y="169211"/>
                </a:cubicBezTo>
                <a:cubicBezTo>
                  <a:pt x="124812" y="169091"/>
                  <a:pt x="120439" y="167462"/>
                  <a:pt x="116638" y="164325"/>
                </a:cubicBezTo>
                <a:cubicBezTo>
                  <a:pt x="112838" y="161188"/>
                  <a:pt x="110938" y="156302"/>
                  <a:pt x="110938" y="149666"/>
                </a:cubicBezTo>
                <a:lnTo>
                  <a:pt x="110938" y="122882"/>
                </a:lnTo>
                <a:lnTo>
                  <a:pt x="102433" y="122882"/>
                </a:lnTo>
                <a:cubicBezTo>
                  <a:pt x="101467" y="131327"/>
                  <a:pt x="100110" y="138144"/>
                  <a:pt x="98360" y="143332"/>
                </a:cubicBezTo>
                <a:cubicBezTo>
                  <a:pt x="96611" y="148520"/>
                  <a:pt x="93896" y="153286"/>
                  <a:pt x="90216" y="157629"/>
                </a:cubicBezTo>
                <a:cubicBezTo>
                  <a:pt x="86537" y="161972"/>
                  <a:pt x="81198" y="166859"/>
                  <a:pt x="74200" y="172288"/>
                </a:cubicBezTo>
                <a:lnTo>
                  <a:pt x="57912" y="158353"/>
                </a:lnTo>
                <a:lnTo>
                  <a:pt x="32214" y="161972"/>
                </a:lnTo>
                <a:close/>
              </a:path>
            </a:pathLst>
          </a:custGeom>
          <a:noFill/>
          <a:ln>
            <a:noFill/>
          </a:ln>
          <a:effectLst>
            <a:glow>
              <a:srgbClr val="000000"/>
            </a:glow>
          </a:effectLst>
        </p:spPr>
        <p:txBody>
          <a:bodyPr rot="0" spcFirstLastPara="0" vertOverflow="overflow" horzOverflow="overflow" vert="horz" wrap="square" lIns="51304" tIns="25652" rIns="51304" bIns="25652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786" dirty="0"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</a:endParaRPr>
          </a:p>
        </p:txBody>
      </p:sp>
      <p:sp>
        <p:nvSpPr>
          <p:cNvPr id="163" name="PA-文本框 536">
            <a:extLst>
              <a:ext uri="{FF2B5EF4-FFF2-40B4-BE49-F238E27FC236}">
                <a16:creationId xmlns:a16="http://schemas.microsoft.com/office/drawing/2014/main" id="{78C0BFF0-D4F4-4C1E-B19E-7B99568D0773}"/>
              </a:ext>
            </a:extLst>
          </p:cNvPr>
          <p:cNvSpPr txBox="1">
            <a:spLocks noChangeAspect="1"/>
          </p:cNvSpPr>
          <p:nvPr>
            <p:custDataLst>
              <p:tags r:id="rId130"/>
            </p:custDataLst>
          </p:nvPr>
        </p:nvSpPr>
        <p:spPr>
          <a:xfrm>
            <a:off x="10028978" y="2946913"/>
            <a:ext cx="193236" cy="195340"/>
          </a:xfrm>
          <a:custGeom>
            <a:avLst/>
            <a:gdLst/>
            <a:ahLst/>
            <a:cxnLst/>
            <a:rect l="l" t="t" r="r" b="b"/>
            <a:pathLst>
              <a:path w="167584" h="168307">
                <a:moveTo>
                  <a:pt x="115463" y="167040"/>
                </a:moveTo>
                <a:lnTo>
                  <a:pt x="115462" y="543"/>
                </a:lnTo>
                <a:lnTo>
                  <a:pt x="140799" y="1267"/>
                </a:lnTo>
                <a:lnTo>
                  <a:pt x="140799" y="21536"/>
                </a:lnTo>
                <a:lnTo>
                  <a:pt x="162878" y="21536"/>
                </a:lnTo>
                <a:lnTo>
                  <a:pt x="162878" y="50311"/>
                </a:lnTo>
                <a:lnTo>
                  <a:pt x="140799" y="50311"/>
                </a:lnTo>
                <a:lnTo>
                  <a:pt x="140799" y="66237"/>
                </a:lnTo>
                <a:lnTo>
                  <a:pt x="160164" y="66237"/>
                </a:lnTo>
                <a:lnTo>
                  <a:pt x="160163" y="93202"/>
                </a:lnTo>
                <a:lnTo>
                  <a:pt x="140799" y="93203"/>
                </a:lnTo>
                <a:lnTo>
                  <a:pt x="140799" y="108766"/>
                </a:lnTo>
                <a:lnTo>
                  <a:pt x="167584" y="108767"/>
                </a:lnTo>
                <a:lnTo>
                  <a:pt x="167584" y="137904"/>
                </a:lnTo>
                <a:lnTo>
                  <a:pt x="140799" y="137903"/>
                </a:lnTo>
                <a:lnTo>
                  <a:pt x="140799" y="167040"/>
                </a:lnTo>
                <a:close/>
                <a:moveTo>
                  <a:pt x="79811" y="167040"/>
                </a:moveTo>
                <a:lnTo>
                  <a:pt x="79811" y="137903"/>
                </a:lnTo>
                <a:lnTo>
                  <a:pt x="56465" y="137904"/>
                </a:lnTo>
                <a:lnTo>
                  <a:pt x="56465" y="108767"/>
                </a:lnTo>
                <a:lnTo>
                  <a:pt x="79811" y="108766"/>
                </a:lnTo>
                <a:lnTo>
                  <a:pt x="79810" y="93203"/>
                </a:lnTo>
                <a:lnTo>
                  <a:pt x="62075" y="93202"/>
                </a:lnTo>
                <a:lnTo>
                  <a:pt x="62075" y="66237"/>
                </a:lnTo>
                <a:lnTo>
                  <a:pt x="79811" y="66237"/>
                </a:lnTo>
                <a:lnTo>
                  <a:pt x="79810" y="50673"/>
                </a:lnTo>
                <a:lnTo>
                  <a:pt x="61713" y="50674"/>
                </a:lnTo>
                <a:lnTo>
                  <a:pt x="61713" y="21899"/>
                </a:lnTo>
                <a:lnTo>
                  <a:pt x="79810" y="21898"/>
                </a:lnTo>
                <a:lnTo>
                  <a:pt x="79810" y="543"/>
                </a:lnTo>
                <a:lnTo>
                  <a:pt x="105147" y="1267"/>
                </a:lnTo>
                <a:lnTo>
                  <a:pt x="105147" y="167040"/>
                </a:lnTo>
                <a:close/>
                <a:moveTo>
                  <a:pt x="11945" y="168307"/>
                </a:moveTo>
                <a:lnTo>
                  <a:pt x="3982" y="139532"/>
                </a:lnTo>
                <a:lnTo>
                  <a:pt x="10316" y="138627"/>
                </a:lnTo>
                <a:cubicBezTo>
                  <a:pt x="13935" y="138145"/>
                  <a:pt x="16379" y="137421"/>
                  <a:pt x="17646" y="136456"/>
                </a:cubicBezTo>
                <a:cubicBezTo>
                  <a:pt x="18912" y="135490"/>
                  <a:pt x="19546" y="133439"/>
                  <a:pt x="19545" y="130302"/>
                </a:cubicBezTo>
                <a:lnTo>
                  <a:pt x="19546" y="109309"/>
                </a:lnTo>
                <a:lnTo>
                  <a:pt x="2172" y="113472"/>
                </a:lnTo>
                <a:lnTo>
                  <a:pt x="0" y="83611"/>
                </a:lnTo>
                <a:cubicBezTo>
                  <a:pt x="3982" y="82767"/>
                  <a:pt x="8506" y="81861"/>
                  <a:pt x="13574" y="80896"/>
                </a:cubicBezTo>
                <a:cubicBezTo>
                  <a:pt x="14901" y="80534"/>
                  <a:pt x="16891" y="80112"/>
                  <a:pt x="19545" y="79629"/>
                </a:cubicBezTo>
                <a:lnTo>
                  <a:pt x="19546" y="55017"/>
                </a:lnTo>
                <a:lnTo>
                  <a:pt x="5611" y="55017"/>
                </a:lnTo>
                <a:lnTo>
                  <a:pt x="5611" y="26604"/>
                </a:lnTo>
                <a:lnTo>
                  <a:pt x="19546" y="26604"/>
                </a:lnTo>
                <a:lnTo>
                  <a:pt x="19546" y="0"/>
                </a:lnTo>
                <a:lnTo>
                  <a:pt x="46511" y="725"/>
                </a:lnTo>
                <a:lnTo>
                  <a:pt x="46511" y="26604"/>
                </a:lnTo>
                <a:lnTo>
                  <a:pt x="55560" y="26604"/>
                </a:lnTo>
                <a:lnTo>
                  <a:pt x="55560" y="55017"/>
                </a:lnTo>
                <a:lnTo>
                  <a:pt x="46511" y="55017"/>
                </a:lnTo>
                <a:lnTo>
                  <a:pt x="46511" y="73838"/>
                </a:lnTo>
                <a:lnTo>
                  <a:pt x="55922" y="71486"/>
                </a:lnTo>
                <a:lnTo>
                  <a:pt x="56103" y="88497"/>
                </a:lnTo>
                <a:lnTo>
                  <a:pt x="56102" y="100984"/>
                </a:lnTo>
                <a:cubicBezTo>
                  <a:pt x="55258" y="101105"/>
                  <a:pt x="53871" y="101407"/>
                  <a:pt x="51941" y="101889"/>
                </a:cubicBezTo>
                <a:cubicBezTo>
                  <a:pt x="51337" y="102010"/>
                  <a:pt x="50582" y="102191"/>
                  <a:pt x="49678" y="102433"/>
                </a:cubicBezTo>
                <a:cubicBezTo>
                  <a:pt x="48773" y="102674"/>
                  <a:pt x="47718" y="102915"/>
                  <a:pt x="46511" y="103156"/>
                </a:cubicBezTo>
                <a:lnTo>
                  <a:pt x="46511" y="145143"/>
                </a:lnTo>
                <a:cubicBezTo>
                  <a:pt x="46511" y="151416"/>
                  <a:pt x="45817" y="155971"/>
                  <a:pt x="44430" y="158806"/>
                </a:cubicBezTo>
                <a:cubicBezTo>
                  <a:pt x="43043" y="161642"/>
                  <a:pt x="40689" y="163602"/>
                  <a:pt x="37371" y="164688"/>
                </a:cubicBezTo>
                <a:cubicBezTo>
                  <a:pt x="34053" y="165774"/>
                  <a:pt x="28595" y="166679"/>
                  <a:pt x="20993" y="167402"/>
                </a:cubicBezTo>
                <a:close/>
              </a:path>
            </a:pathLst>
          </a:custGeom>
          <a:noFill/>
          <a:ln>
            <a:noFill/>
          </a:ln>
          <a:effectLst>
            <a:glow>
              <a:srgbClr val="000000"/>
            </a:glow>
          </a:effectLst>
        </p:spPr>
        <p:txBody>
          <a:bodyPr rot="0" spcFirstLastPara="0" vertOverflow="overflow" horzOverflow="overflow" vert="horz" wrap="square" lIns="51304" tIns="25652" rIns="51304" bIns="25652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786" dirty="0"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</a:endParaRPr>
          </a:p>
        </p:txBody>
      </p:sp>
      <p:sp>
        <p:nvSpPr>
          <p:cNvPr id="164" name="PA-文本框 539">
            <a:extLst>
              <a:ext uri="{FF2B5EF4-FFF2-40B4-BE49-F238E27FC236}">
                <a16:creationId xmlns:a16="http://schemas.microsoft.com/office/drawing/2014/main" id="{B5EF6A25-49F7-4A01-8736-8CE3757D106A}"/>
              </a:ext>
            </a:extLst>
          </p:cNvPr>
          <p:cNvSpPr txBox="1">
            <a:spLocks noChangeAspect="1"/>
          </p:cNvSpPr>
          <p:nvPr>
            <p:custDataLst>
              <p:tags r:id="rId131"/>
            </p:custDataLst>
          </p:nvPr>
        </p:nvSpPr>
        <p:spPr>
          <a:xfrm>
            <a:off x="10429931" y="2946913"/>
            <a:ext cx="193236" cy="195340"/>
          </a:xfrm>
          <a:custGeom>
            <a:avLst/>
            <a:gdLst/>
            <a:ahLst/>
            <a:cxnLst/>
            <a:rect l="l" t="t" r="r" b="b"/>
            <a:pathLst>
              <a:path w="171384" h="170297">
                <a:moveTo>
                  <a:pt x="89945" y="167763"/>
                </a:moveTo>
                <a:lnTo>
                  <a:pt x="81077" y="137903"/>
                </a:lnTo>
                <a:lnTo>
                  <a:pt x="93022" y="137179"/>
                </a:lnTo>
                <a:cubicBezTo>
                  <a:pt x="97244" y="136817"/>
                  <a:pt x="100442" y="136274"/>
                  <a:pt x="102613" y="135550"/>
                </a:cubicBezTo>
                <a:cubicBezTo>
                  <a:pt x="104785" y="134826"/>
                  <a:pt x="106384" y="133559"/>
                  <a:pt x="107409" y="131749"/>
                </a:cubicBezTo>
                <a:cubicBezTo>
                  <a:pt x="108434" y="129940"/>
                  <a:pt x="109189" y="127225"/>
                  <a:pt x="109672" y="123606"/>
                </a:cubicBezTo>
                <a:cubicBezTo>
                  <a:pt x="110516" y="111903"/>
                  <a:pt x="111240" y="99596"/>
                  <a:pt x="111843" y="86687"/>
                </a:cubicBezTo>
                <a:lnTo>
                  <a:pt x="76734" y="86687"/>
                </a:lnTo>
                <a:cubicBezTo>
                  <a:pt x="76734" y="88134"/>
                  <a:pt x="76614" y="90065"/>
                  <a:pt x="76372" y="92478"/>
                </a:cubicBezTo>
                <a:cubicBezTo>
                  <a:pt x="75407" y="104543"/>
                  <a:pt x="73446" y="114768"/>
                  <a:pt x="70490" y="123153"/>
                </a:cubicBezTo>
                <a:cubicBezTo>
                  <a:pt x="67534" y="131538"/>
                  <a:pt x="62890" y="139381"/>
                  <a:pt x="56555" y="146680"/>
                </a:cubicBezTo>
                <a:cubicBezTo>
                  <a:pt x="50221" y="153979"/>
                  <a:pt x="41323" y="161852"/>
                  <a:pt x="29861" y="170297"/>
                </a:cubicBezTo>
                <a:lnTo>
                  <a:pt x="5611" y="147856"/>
                </a:lnTo>
                <a:cubicBezTo>
                  <a:pt x="15745" y="141703"/>
                  <a:pt x="23588" y="136093"/>
                  <a:pt x="29138" y="131026"/>
                </a:cubicBezTo>
                <a:cubicBezTo>
                  <a:pt x="34687" y="125958"/>
                  <a:pt x="38819" y="120409"/>
                  <a:pt x="41535" y="114376"/>
                </a:cubicBezTo>
                <a:cubicBezTo>
                  <a:pt x="44249" y="108344"/>
                  <a:pt x="46089" y="100863"/>
                  <a:pt x="47053" y="91935"/>
                </a:cubicBezTo>
                <a:cubicBezTo>
                  <a:pt x="47295" y="89763"/>
                  <a:pt x="47416" y="88014"/>
                  <a:pt x="47416" y="86687"/>
                </a:cubicBezTo>
                <a:lnTo>
                  <a:pt x="34567" y="86687"/>
                </a:lnTo>
                <a:lnTo>
                  <a:pt x="34567" y="73476"/>
                </a:lnTo>
                <a:cubicBezTo>
                  <a:pt x="30344" y="77457"/>
                  <a:pt x="24312" y="82886"/>
                  <a:pt x="16469" y="89763"/>
                </a:cubicBezTo>
                <a:lnTo>
                  <a:pt x="0" y="64608"/>
                </a:lnTo>
                <a:cubicBezTo>
                  <a:pt x="12307" y="54594"/>
                  <a:pt x="22441" y="44490"/>
                  <a:pt x="30404" y="34295"/>
                </a:cubicBezTo>
                <a:cubicBezTo>
                  <a:pt x="38367" y="24099"/>
                  <a:pt x="44822" y="12668"/>
                  <a:pt x="49768" y="0"/>
                </a:cubicBezTo>
                <a:lnTo>
                  <a:pt x="77639" y="7420"/>
                </a:lnTo>
                <a:cubicBezTo>
                  <a:pt x="73536" y="18157"/>
                  <a:pt x="69253" y="27538"/>
                  <a:pt x="64789" y="35561"/>
                </a:cubicBezTo>
                <a:cubicBezTo>
                  <a:pt x="60325" y="43585"/>
                  <a:pt x="55016" y="51216"/>
                  <a:pt x="48864" y="58454"/>
                </a:cubicBezTo>
                <a:lnTo>
                  <a:pt x="124149" y="58455"/>
                </a:lnTo>
                <a:cubicBezTo>
                  <a:pt x="118117" y="50974"/>
                  <a:pt x="112778" y="43132"/>
                  <a:pt x="108133" y="34928"/>
                </a:cubicBezTo>
                <a:cubicBezTo>
                  <a:pt x="103488" y="26724"/>
                  <a:pt x="99236" y="17675"/>
                  <a:pt x="95374" y="7782"/>
                </a:cubicBezTo>
                <a:lnTo>
                  <a:pt x="122520" y="0"/>
                </a:lnTo>
                <a:cubicBezTo>
                  <a:pt x="127106" y="12306"/>
                  <a:pt x="133077" y="23044"/>
                  <a:pt x="140437" y="32213"/>
                </a:cubicBezTo>
                <a:cubicBezTo>
                  <a:pt x="147797" y="41383"/>
                  <a:pt x="158112" y="51397"/>
                  <a:pt x="171384" y="62255"/>
                </a:cubicBezTo>
                <a:lnTo>
                  <a:pt x="155096" y="90125"/>
                </a:lnTo>
                <a:cubicBezTo>
                  <a:pt x="152080" y="87471"/>
                  <a:pt x="147797" y="83489"/>
                  <a:pt x="142247" y="78181"/>
                </a:cubicBezTo>
                <a:cubicBezTo>
                  <a:pt x="140679" y="105086"/>
                  <a:pt x="139291" y="125415"/>
                  <a:pt x="138084" y="139169"/>
                </a:cubicBezTo>
                <a:cubicBezTo>
                  <a:pt x="137602" y="145564"/>
                  <a:pt x="136154" y="150571"/>
                  <a:pt x="133741" y="154190"/>
                </a:cubicBezTo>
                <a:cubicBezTo>
                  <a:pt x="131328" y="157810"/>
                  <a:pt x="127829" y="160494"/>
                  <a:pt x="123245" y="162244"/>
                </a:cubicBezTo>
                <a:cubicBezTo>
                  <a:pt x="118660" y="163993"/>
                  <a:pt x="112446" y="165290"/>
                  <a:pt x="104604" y="166135"/>
                </a:cubicBezTo>
                <a:close/>
              </a:path>
            </a:pathLst>
          </a:custGeom>
          <a:noFill/>
          <a:ln>
            <a:noFill/>
          </a:ln>
          <a:effectLst>
            <a:glow>
              <a:srgbClr val="000000"/>
            </a:glow>
          </a:effectLst>
        </p:spPr>
        <p:txBody>
          <a:bodyPr rot="0" spcFirstLastPara="0" vertOverflow="overflow" horzOverflow="overflow" vert="horz" wrap="square" lIns="51304" tIns="25652" rIns="51304" bIns="25652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786" dirty="0"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</a:endParaRPr>
          </a:p>
        </p:txBody>
      </p:sp>
      <p:sp>
        <p:nvSpPr>
          <p:cNvPr id="165" name="PA-文本框 542">
            <a:extLst>
              <a:ext uri="{FF2B5EF4-FFF2-40B4-BE49-F238E27FC236}">
                <a16:creationId xmlns:a16="http://schemas.microsoft.com/office/drawing/2014/main" id="{C39A1EF4-6B93-447C-B656-BA0FACABB5D2}"/>
              </a:ext>
            </a:extLst>
          </p:cNvPr>
          <p:cNvSpPr txBox="1">
            <a:spLocks noChangeAspect="1"/>
          </p:cNvSpPr>
          <p:nvPr>
            <p:custDataLst>
              <p:tags r:id="rId132"/>
            </p:custDataLst>
          </p:nvPr>
        </p:nvSpPr>
        <p:spPr>
          <a:xfrm>
            <a:off x="10830885" y="2946913"/>
            <a:ext cx="193236" cy="195340"/>
          </a:xfrm>
          <a:custGeom>
            <a:avLst/>
            <a:gdLst/>
            <a:ahLst/>
            <a:cxnLst/>
            <a:rect l="l" t="t" r="r" b="b"/>
            <a:pathLst>
              <a:path w="166136" h="167944">
                <a:moveTo>
                  <a:pt x="104785" y="167944"/>
                </a:moveTo>
                <a:lnTo>
                  <a:pt x="75648" y="167944"/>
                </a:lnTo>
                <a:lnTo>
                  <a:pt x="75648" y="93202"/>
                </a:lnTo>
                <a:lnTo>
                  <a:pt x="53930" y="93202"/>
                </a:lnTo>
                <a:lnTo>
                  <a:pt x="53931" y="155638"/>
                </a:lnTo>
                <a:lnTo>
                  <a:pt x="25156" y="155638"/>
                </a:lnTo>
                <a:lnTo>
                  <a:pt x="25155" y="104241"/>
                </a:lnTo>
                <a:cubicBezTo>
                  <a:pt x="19606" y="108826"/>
                  <a:pt x="14297" y="112989"/>
                  <a:pt x="9230" y="116729"/>
                </a:cubicBezTo>
                <a:lnTo>
                  <a:pt x="0" y="84153"/>
                </a:lnTo>
                <a:cubicBezTo>
                  <a:pt x="9291" y="77758"/>
                  <a:pt x="17223" y="71364"/>
                  <a:pt x="23799" y="64970"/>
                </a:cubicBezTo>
                <a:cubicBezTo>
                  <a:pt x="30373" y="58575"/>
                  <a:pt x="36135" y="51638"/>
                  <a:pt x="41081" y="44158"/>
                </a:cubicBezTo>
                <a:lnTo>
                  <a:pt x="6877" y="44157"/>
                </a:lnTo>
                <a:lnTo>
                  <a:pt x="6878" y="15201"/>
                </a:lnTo>
                <a:lnTo>
                  <a:pt x="55378" y="15202"/>
                </a:lnTo>
                <a:cubicBezTo>
                  <a:pt x="57430" y="9772"/>
                  <a:pt x="59179" y="4705"/>
                  <a:pt x="60627" y="0"/>
                </a:cubicBezTo>
                <a:lnTo>
                  <a:pt x="92479" y="1266"/>
                </a:lnTo>
                <a:cubicBezTo>
                  <a:pt x="91875" y="3438"/>
                  <a:pt x="90367" y="8083"/>
                  <a:pt x="87954" y="15202"/>
                </a:cubicBezTo>
                <a:lnTo>
                  <a:pt x="166136" y="15201"/>
                </a:lnTo>
                <a:lnTo>
                  <a:pt x="166135" y="44157"/>
                </a:lnTo>
                <a:lnTo>
                  <a:pt x="75828" y="44157"/>
                </a:lnTo>
                <a:cubicBezTo>
                  <a:pt x="72571" y="50793"/>
                  <a:pt x="68650" y="57308"/>
                  <a:pt x="64065" y="63703"/>
                </a:cubicBezTo>
                <a:lnTo>
                  <a:pt x="78182" y="63703"/>
                </a:lnTo>
                <a:lnTo>
                  <a:pt x="78181" y="49949"/>
                </a:lnTo>
                <a:lnTo>
                  <a:pt x="104785" y="50673"/>
                </a:lnTo>
                <a:lnTo>
                  <a:pt x="104785" y="63703"/>
                </a:lnTo>
                <a:lnTo>
                  <a:pt x="155276" y="63703"/>
                </a:lnTo>
                <a:lnTo>
                  <a:pt x="155277" y="131206"/>
                </a:lnTo>
                <a:cubicBezTo>
                  <a:pt x="155276" y="137842"/>
                  <a:pt x="154553" y="142759"/>
                  <a:pt x="153106" y="145956"/>
                </a:cubicBezTo>
                <a:cubicBezTo>
                  <a:pt x="151657" y="149153"/>
                  <a:pt x="149335" y="151415"/>
                  <a:pt x="146138" y="152742"/>
                </a:cubicBezTo>
                <a:cubicBezTo>
                  <a:pt x="142941" y="154070"/>
                  <a:pt x="138084" y="155095"/>
                  <a:pt x="131569" y="155819"/>
                </a:cubicBezTo>
                <a:lnTo>
                  <a:pt x="121435" y="156905"/>
                </a:lnTo>
                <a:lnTo>
                  <a:pt x="112928" y="130663"/>
                </a:lnTo>
                <a:lnTo>
                  <a:pt x="120168" y="129940"/>
                </a:lnTo>
                <a:cubicBezTo>
                  <a:pt x="122701" y="129699"/>
                  <a:pt x="124390" y="129035"/>
                  <a:pt x="125235" y="127949"/>
                </a:cubicBezTo>
                <a:cubicBezTo>
                  <a:pt x="126080" y="126863"/>
                  <a:pt x="126501" y="124812"/>
                  <a:pt x="126502" y="121796"/>
                </a:cubicBezTo>
                <a:lnTo>
                  <a:pt x="126502" y="93202"/>
                </a:lnTo>
                <a:lnTo>
                  <a:pt x="104784" y="93202"/>
                </a:lnTo>
                <a:close/>
              </a:path>
            </a:pathLst>
          </a:custGeom>
          <a:noFill/>
          <a:ln>
            <a:noFill/>
          </a:ln>
          <a:effectLst>
            <a:glow>
              <a:srgbClr val="000000"/>
            </a:glow>
          </a:effectLst>
        </p:spPr>
        <p:txBody>
          <a:bodyPr rot="0" spcFirstLastPara="0" vertOverflow="overflow" horzOverflow="overflow" vert="horz" wrap="square" lIns="51304" tIns="25652" rIns="51304" bIns="25652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786" dirty="0"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</a:endParaRPr>
          </a:p>
        </p:txBody>
      </p:sp>
      <p:sp>
        <p:nvSpPr>
          <p:cNvPr id="166" name="PA-文本框 545">
            <a:extLst>
              <a:ext uri="{FF2B5EF4-FFF2-40B4-BE49-F238E27FC236}">
                <a16:creationId xmlns:a16="http://schemas.microsoft.com/office/drawing/2014/main" id="{F29DCA44-137C-4236-8C0E-5CBA445758FF}"/>
              </a:ext>
            </a:extLst>
          </p:cNvPr>
          <p:cNvSpPr txBox="1">
            <a:spLocks noChangeAspect="1"/>
          </p:cNvSpPr>
          <p:nvPr>
            <p:custDataLst>
              <p:tags r:id="rId133"/>
            </p:custDataLst>
          </p:nvPr>
        </p:nvSpPr>
        <p:spPr>
          <a:xfrm>
            <a:off x="1208000" y="3352148"/>
            <a:ext cx="193236" cy="195340"/>
          </a:xfrm>
          <a:custGeom>
            <a:avLst/>
            <a:gdLst/>
            <a:ahLst/>
            <a:cxnLst/>
            <a:rect l="l" t="t" r="r" b="b"/>
            <a:pathLst>
              <a:path w="167945" h="172288">
                <a:moveTo>
                  <a:pt x="115462" y="52664"/>
                </a:moveTo>
                <a:cubicBezTo>
                  <a:pt x="129820" y="47717"/>
                  <a:pt x="140316" y="43193"/>
                  <a:pt x="146951" y="39090"/>
                </a:cubicBezTo>
                <a:lnTo>
                  <a:pt x="112386" y="42167"/>
                </a:lnTo>
                <a:cubicBezTo>
                  <a:pt x="113472" y="46631"/>
                  <a:pt x="114376" y="50130"/>
                  <a:pt x="115100" y="52664"/>
                </a:cubicBezTo>
                <a:close/>
                <a:moveTo>
                  <a:pt x="133379" y="82163"/>
                </a:moveTo>
                <a:cubicBezTo>
                  <a:pt x="136033" y="82163"/>
                  <a:pt x="139050" y="79387"/>
                  <a:pt x="142428" y="73838"/>
                </a:cubicBezTo>
                <a:cubicBezTo>
                  <a:pt x="144117" y="71063"/>
                  <a:pt x="145866" y="67504"/>
                  <a:pt x="147675" y="63160"/>
                </a:cubicBezTo>
                <a:cubicBezTo>
                  <a:pt x="139833" y="67262"/>
                  <a:pt x="131991" y="70882"/>
                  <a:pt x="124148" y="74019"/>
                </a:cubicBezTo>
                <a:lnTo>
                  <a:pt x="124330" y="74380"/>
                </a:lnTo>
                <a:cubicBezTo>
                  <a:pt x="126019" y="77276"/>
                  <a:pt x="127587" y="79297"/>
                  <a:pt x="129036" y="80443"/>
                </a:cubicBezTo>
                <a:cubicBezTo>
                  <a:pt x="130483" y="81590"/>
                  <a:pt x="131931" y="82163"/>
                  <a:pt x="133379" y="82163"/>
                </a:cubicBezTo>
                <a:close/>
                <a:moveTo>
                  <a:pt x="156724" y="167583"/>
                </a:moveTo>
                <a:cubicBezTo>
                  <a:pt x="154070" y="168669"/>
                  <a:pt x="150330" y="169212"/>
                  <a:pt x="145504" y="169212"/>
                </a:cubicBezTo>
                <a:cubicBezTo>
                  <a:pt x="144418" y="169212"/>
                  <a:pt x="142065" y="169242"/>
                  <a:pt x="138446" y="169302"/>
                </a:cubicBezTo>
                <a:cubicBezTo>
                  <a:pt x="134827" y="169362"/>
                  <a:pt x="131931" y="169332"/>
                  <a:pt x="129759" y="169211"/>
                </a:cubicBezTo>
                <a:cubicBezTo>
                  <a:pt x="124812" y="169091"/>
                  <a:pt x="120439" y="167462"/>
                  <a:pt x="116638" y="164326"/>
                </a:cubicBezTo>
                <a:cubicBezTo>
                  <a:pt x="112838" y="161189"/>
                  <a:pt x="110937" y="156302"/>
                  <a:pt x="110937" y="149666"/>
                </a:cubicBezTo>
                <a:lnTo>
                  <a:pt x="110938" y="122882"/>
                </a:lnTo>
                <a:lnTo>
                  <a:pt x="102432" y="122882"/>
                </a:lnTo>
                <a:cubicBezTo>
                  <a:pt x="101466" y="131328"/>
                  <a:pt x="100110" y="138144"/>
                  <a:pt x="98360" y="143332"/>
                </a:cubicBezTo>
                <a:cubicBezTo>
                  <a:pt x="96610" y="148520"/>
                  <a:pt x="93896" y="153286"/>
                  <a:pt x="90216" y="157629"/>
                </a:cubicBezTo>
                <a:cubicBezTo>
                  <a:pt x="86536" y="161972"/>
                  <a:pt x="81197" y="166859"/>
                  <a:pt x="74199" y="172288"/>
                </a:cubicBezTo>
                <a:lnTo>
                  <a:pt x="57912" y="158353"/>
                </a:lnTo>
                <a:lnTo>
                  <a:pt x="32213" y="161973"/>
                </a:lnTo>
                <a:lnTo>
                  <a:pt x="2896" y="166135"/>
                </a:lnTo>
                <a:lnTo>
                  <a:pt x="0" y="136998"/>
                </a:lnTo>
                <a:cubicBezTo>
                  <a:pt x="17857" y="134826"/>
                  <a:pt x="38547" y="132172"/>
                  <a:pt x="62075" y="129035"/>
                </a:cubicBezTo>
                <a:lnTo>
                  <a:pt x="62618" y="147857"/>
                </a:lnTo>
                <a:cubicBezTo>
                  <a:pt x="67564" y="144478"/>
                  <a:pt x="71093" y="140949"/>
                  <a:pt x="73204" y="137270"/>
                </a:cubicBezTo>
                <a:cubicBezTo>
                  <a:pt x="75316" y="133590"/>
                  <a:pt x="76733" y="128794"/>
                  <a:pt x="77457" y="122882"/>
                </a:cubicBezTo>
                <a:lnTo>
                  <a:pt x="66237" y="122882"/>
                </a:lnTo>
                <a:lnTo>
                  <a:pt x="66237" y="95917"/>
                </a:lnTo>
                <a:lnTo>
                  <a:pt x="105871" y="95916"/>
                </a:lnTo>
                <a:cubicBezTo>
                  <a:pt x="103819" y="93383"/>
                  <a:pt x="101828" y="90065"/>
                  <a:pt x="99898" y="85963"/>
                </a:cubicBezTo>
                <a:lnTo>
                  <a:pt x="98269" y="82525"/>
                </a:lnTo>
                <a:cubicBezTo>
                  <a:pt x="88738" y="85179"/>
                  <a:pt x="79509" y="87471"/>
                  <a:pt x="70580" y="89402"/>
                </a:cubicBezTo>
                <a:lnTo>
                  <a:pt x="61169" y="63703"/>
                </a:lnTo>
                <a:cubicBezTo>
                  <a:pt x="73114" y="61531"/>
                  <a:pt x="82585" y="59601"/>
                  <a:pt x="89583" y="57912"/>
                </a:cubicBezTo>
                <a:cubicBezTo>
                  <a:pt x="88617" y="54172"/>
                  <a:pt x="87531" y="49708"/>
                  <a:pt x="86325" y="44520"/>
                </a:cubicBezTo>
                <a:lnTo>
                  <a:pt x="68590" y="46149"/>
                </a:lnTo>
                <a:cubicBezTo>
                  <a:pt x="64729" y="53991"/>
                  <a:pt x="60234" y="62376"/>
                  <a:pt x="55107" y="71304"/>
                </a:cubicBezTo>
                <a:cubicBezTo>
                  <a:pt x="49979" y="80232"/>
                  <a:pt x="45605" y="87351"/>
                  <a:pt x="41986" y="92659"/>
                </a:cubicBezTo>
                <a:cubicBezTo>
                  <a:pt x="46089" y="92177"/>
                  <a:pt x="49919" y="91543"/>
                  <a:pt x="53478" y="90759"/>
                </a:cubicBezTo>
                <a:cubicBezTo>
                  <a:pt x="57037" y="89975"/>
                  <a:pt x="59118" y="89522"/>
                  <a:pt x="59721" y="89402"/>
                </a:cubicBezTo>
                <a:lnTo>
                  <a:pt x="59722" y="115824"/>
                </a:lnTo>
                <a:lnTo>
                  <a:pt x="40720" y="118719"/>
                </a:lnTo>
                <a:lnTo>
                  <a:pt x="28775" y="120529"/>
                </a:lnTo>
                <a:cubicBezTo>
                  <a:pt x="24190" y="121253"/>
                  <a:pt x="18580" y="122339"/>
                  <a:pt x="11944" y="123787"/>
                </a:cubicBezTo>
                <a:lnTo>
                  <a:pt x="5791" y="95917"/>
                </a:lnTo>
                <a:cubicBezTo>
                  <a:pt x="9290" y="94951"/>
                  <a:pt x="12035" y="93775"/>
                  <a:pt x="14026" y="92388"/>
                </a:cubicBezTo>
                <a:cubicBezTo>
                  <a:pt x="16016" y="91000"/>
                  <a:pt x="18037" y="88919"/>
                  <a:pt x="20088" y="86144"/>
                </a:cubicBezTo>
                <a:cubicBezTo>
                  <a:pt x="24190" y="79750"/>
                  <a:pt x="26905" y="75285"/>
                  <a:pt x="28232" y="72752"/>
                </a:cubicBezTo>
                <a:lnTo>
                  <a:pt x="19183" y="73657"/>
                </a:lnTo>
                <a:cubicBezTo>
                  <a:pt x="14116" y="74380"/>
                  <a:pt x="10436" y="74984"/>
                  <a:pt x="8144" y="75467"/>
                </a:cubicBezTo>
                <a:lnTo>
                  <a:pt x="2172" y="48682"/>
                </a:lnTo>
                <a:cubicBezTo>
                  <a:pt x="4223" y="47838"/>
                  <a:pt x="6002" y="46692"/>
                  <a:pt x="7510" y="45244"/>
                </a:cubicBezTo>
                <a:cubicBezTo>
                  <a:pt x="9019" y="43796"/>
                  <a:pt x="10798" y="41504"/>
                  <a:pt x="12849" y="38367"/>
                </a:cubicBezTo>
                <a:cubicBezTo>
                  <a:pt x="14779" y="35350"/>
                  <a:pt x="17615" y="29921"/>
                  <a:pt x="21355" y="22079"/>
                </a:cubicBezTo>
                <a:cubicBezTo>
                  <a:pt x="25095" y="14236"/>
                  <a:pt x="28232" y="6877"/>
                  <a:pt x="30766" y="0"/>
                </a:cubicBezTo>
                <a:lnTo>
                  <a:pt x="52302" y="10134"/>
                </a:lnTo>
                <a:cubicBezTo>
                  <a:pt x="49768" y="15564"/>
                  <a:pt x="46450" y="22199"/>
                  <a:pt x="42348" y="30042"/>
                </a:cubicBezTo>
                <a:cubicBezTo>
                  <a:pt x="38246" y="37884"/>
                  <a:pt x="34807" y="43977"/>
                  <a:pt x="32033" y="48320"/>
                </a:cubicBezTo>
                <a:lnTo>
                  <a:pt x="43434" y="47596"/>
                </a:lnTo>
                <a:cubicBezTo>
                  <a:pt x="47777" y="38909"/>
                  <a:pt x="50613" y="33118"/>
                  <a:pt x="51940" y="30223"/>
                </a:cubicBezTo>
                <a:lnTo>
                  <a:pt x="67322" y="38367"/>
                </a:lnTo>
                <a:lnTo>
                  <a:pt x="65694" y="21174"/>
                </a:lnTo>
                <a:lnTo>
                  <a:pt x="81982" y="19726"/>
                </a:lnTo>
                <a:lnTo>
                  <a:pt x="81258" y="14659"/>
                </a:lnTo>
                <a:lnTo>
                  <a:pt x="79629" y="3981"/>
                </a:lnTo>
                <a:lnTo>
                  <a:pt x="106595" y="3438"/>
                </a:lnTo>
                <a:lnTo>
                  <a:pt x="108223" y="17192"/>
                </a:lnTo>
                <a:lnTo>
                  <a:pt x="160525" y="12306"/>
                </a:lnTo>
                <a:lnTo>
                  <a:pt x="162878" y="37643"/>
                </a:lnTo>
                <a:lnTo>
                  <a:pt x="150933" y="38728"/>
                </a:lnTo>
                <a:lnTo>
                  <a:pt x="160344" y="55740"/>
                </a:lnTo>
                <a:cubicBezTo>
                  <a:pt x="157569" y="57550"/>
                  <a:pt x="153406" y="60023"/>
                  <a:pt x="147856" y="63160"/>
                </a:cubicBezTo>
                <a:lnTo>
                  <a:pt x="163239" y="81258"/>
                </a:lnTo>
                <a:cubicBezTo>
                  <a:pt x="162515" y="82826"/>
                  <a:pt x="161671" y="84395"/>
                  <a:pt x="160705" y="85963"/>
                </a:cubicBezTo>
                <a:cubicBezTo>
                  <a:pt x="159741" y="87531"/>
                  <a:pt x="158474" y="89401"/>
                  <a:pt x="156905" y="91573"/>
                </a:cubicBezTo>
                <a:cubicBezTo>
                  <a:pt x="156181" y="92539"/>
                  <a:pt x="155036" y="93986"/>
                  <a:pt x="153466" y="95917"/>
                </a:cubicBezTo>
                <a:lnTo>
                  <a:pt x="164687" y="95917"/>
                </a:lnTo>
                <a:lnTo>
                  <a:pt x="164687" y="122882"/>
                </a:lnTo>
                <a:lnTo>
                  <a:pt x="135188" y="122882"/>
                </a:lnTo>
                <a:lnTo>
                  <a:pt x="135189" y="137903"/>
                </a:lnTo>
                <a:cubicBezTo>
                  <a:pt x="135189" y="139954"/>
                  <a:pt x="135340" y="141492"/>
                  <a:pt x="135640" y="142518"/>
                </a:cubicBezTo>
                <a:cubicBezTo>
                  <a:pt x="135942" y="143543"/>
                  <a:pt x="136817" y="144056"/>
                  <a:pt x="138265" y="144056"/>
                </a:cubicBezTo>
                <a:lnTo>
                  <a:pt x="143332" y="144056"/>
                </a:lnTo>
                <a:cubicBezTo>
                  <a:pt x="145021" y="144056"/>
                  <a:pt x="146077" y="143694"/>
                  <a:pt x="146499" y="142970"/>
                </a:cubicBezTo>
                <a:cubicBezTo>
                  <a:pt x="146922" y="142246"/>
                  <a:pt x="147374" y="140256"/>
                  <a:pt x="147856" y="136998"/>
                </a:cubicBezTo>
                <a:cubicBezTo>
                  <a:pt x="148339" y="133620"/>
                  <a:pt x="148580" y="131147"/>
                  <a:pt x="148580" y="129578"/>
                </a:cubicBezTo>
                <a:lnTo>
                  <a:pt x="167945" y="138084"/>
                </a:lnTo>
                <a:cubicBezTo>
                  <a:pt x="167704" y="140617"/>
                  <a:pt x="167161" y="144659"/>
                  <a:pt x="166316" y="150209"/>
                </a:cubicBezTo>
                <a:cubicBezTo>
                  <a:pt x="165472" y="155397"/>
                  <a:pt x="164326" y="159318"/>
                  <a:pt x="162877" y="161973"/>
                </a:cubicBezTo>
                <a:cubicBezTo>
                  <a:pt x="161430" y="164627"/>
                  <a:pt x="159378" y="166497"/>
                  <a:pt x="156724" y="167583"/>
                </a:cubicBezTo>
                <a:close/>
              </a:path>
            </a:pathLst>
          </a:custGeom>
          <a:noFill/>
          <a:ln>
            <a:noFill/>
          </a:ln>
          <a:effectLst>
            <a:glow>
              <a:srgbClr val="000000"/>
            </a:glow>
          </a:effectLst>
        </p:spPr>
        <p:txBody>
          <a:bodyPr rot="0" spcFirstLastPara="0" vertOverflow="overflow" horzOverflow="overflow" vert="horz" wrap="square" lIns="51304" tIns="25652" rIns="51304" bIns="25652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786" dirty="0"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</a:endParaRPr>
          </a:p>
        </p:txBody>
      </p:sp>
      <p:sp>
        <p:nvSpPr>
          <p:cNvPr id="167" name="PA-文本框 548">
            <a:extLst>
              <a:ext uri="{FF2B5EF4-FFF2-40B4-BE49-F238E27FC236}">
                <a16:creationId xmlns:a16="http://schemas.microsoft.com/office/drawing/2014/main" id="{565ADA6D-8D29-4B51-8CA9-AD6A5FBD1B31}"/>
              </a:ext>
            </a:extLst>
          </p:cNvPr>
          <p:cNvSpPr txBox="1">
            <a:spLocks noChangeAspect="1"/>
          </p:cNvSpPr>
          <p:nvPr>
            <p:custDataLst>
              <p:tags r:id="rId134"/>
            </p:custDataLst>
          </p:nvPr>
        </p:nvSpPr>
        <p:spPr>
          <a:xfrm>
            <a:off x="1608954" y="3352148"/>
            <a:ext cx="193236" cy="195340"/>
          </a:xfrm>
          <a:custGeom>
            <a:avLst/>
            <a:gdLst/>
            <a:ahLst/>
            <a:cxnLst/>
            <a:rect l="l" t="t" r="r" b="b"/>
            <a:pathLst>
              <a:path w="167583" h="168306">
                <a:moveTo>
                  <a:pt x="37371" y="164687"/>
                </a:moveTo>
                <a:cubicBezTo>
                  <a:pt x="34053" y="165773"/>
                  <a:pt x="28594" y="166678"/>
                  <a:pt x="20993" y="167401"/>
                </a:cubicBezTo>
                <a:lnTo>
                  <a:pt x="11944" y="168306"/>
                </a:lnTo>
                <a:lnTo>
                  <a:pt x="3982" y="139531"/>
                </a:lnTo>
                <a:lnTo>
                  <a:pt x="10316" y="138627"/>
                </a:lnTo>
                <a:cubicBezTo>
                  <a:pt x="13935" y="138144"/>
                  <a:pt x="16378" y="137420"/>
                  <a:pt x="17645" y="136455"/>
                </a:cubicBezTo>
                <a:cubicBezTo>
                  <a:pt x="18912" y="135489"/>
                  <a:pt x="19545" y="133438"/>
                  <a:pt x="19545" y="130302"/>
                </a:cubicBezTo>
                <a:lnTo>
                  <a:pt x="19545" y="109309"/>
                </a:lnTo>
                <a:lnTo>
                  <a:pt x="2172" y="113471"/>
                </a:lnTo>
                <a:lnTo>
                  <a:pt x="0" y="83610"/>
                </a:lnTo>
                <a:cubicBezTo>
                  <a:pt x="3981" y="82765"/>
                  <a:pt x="8506" y="81860"/>
                  <a:pt x="13573" y="80896"/>
                </a:cubicBezTo>
                <a:cubicBezTo>
                  <a:pt x="14901" y="80533"/>
                  <a:pt x="16891" y="80111"/>
                  <a:pt x="19545" y="79629"/>
                </a:cubicBezTo>
                <a:lnTo>
                  <a:pt x="19545" y="55016"/>
                </a:lnTo>
                <a:lnTo>
                  <a:pt x="5610" y="55016"/>
                </a:lnTo>
                <a:lnTo>
                  <a:pt x="5611" y="26603"/>
                </a:lnTo>
                <a:lnTo>
                  <a:pt x="19546" y="26603"/>
                </a:lnTo>
                <a:lnTo>
                  <a:pt x="19545" y="0"/>
                </a:lnTo>
                <a:lnTo>
                  <a:pt x="46511" y="724"/>
                </a:lnTo>
                <a:lnTo>
                  <a:pt x="46511" y="26603"/>
                </a:lnTo>
                <a:lnTo>
                  <a:pt x="55559" y="26603"/>
                </a:lnTo>
                <a:lnTo>
                  <a:pt x="55560" y="55016"/>
                </a:lnTo>
                <a:lnTo>
                  <a:pt x="46510" y="55016"/>
                </a:lnTo>
                <a:lnTo>
                  <a:pt x="46511" y="73838"/>
                </a:lnTo>
                <a:lnTo>
                  <a:pt x="55921" y="71485"/>
                </a:lnTo>
                <a:lnTo>
                  <a:pt x="56103" y="88497"/>
                </a:lnTo>
                <a:lnTo>
                  <a:pt x="56102" y="100984"/>
                </a:lnTo>
                <a:cubicBezTo>
                  <a:pt x="55258" y="101104"/>
                  <a:pt x="53870" y="101406"/>
                  <a:pt x="51940" y="101889"/>
                </a:cubicBezTo>
                <a:cubicBezTo>
                  <a:pt x="51337" y="102009"/>
                  <a:pt x="50582" y="102190"/>
                  <a:pt x="49678" y="102431"/>
                </a:cubicBezTo>
                <a:cubicBezTo>
                  <a:pt x="48773" y="102673"/>
                  <a:pt x="47717" y="102914"/>
                  <a:pt x="46511" y="103155"/>
                </a:cubicBezTo>
                <a:lnTo>
                  <a:pt x="46511" y="145142"/>
                </a:lnTo>
                <a:cubicBezTo>
                  <a:pt x="46510" y="151416"/>
                  <a:pt x="45817" y="155970"/>
                  <a:pt x="44429" y="158805"/>
                </a:cubicBezTo>
                <a:cubicBezTo>
                  <a:pt x="43042" y="161640"/>
                  <a:pt x="40689" y="163601"/>
                  <a:pt x="37371" y="164687"/>
                </a:cubicBezTo>
                <a:close/>
                <a:moveTo>
                  <a:pt x="105147" y="167040"/>
                </a:moveTo>
                <a:lnTo>
                  <a:pt x="79810" y="167040"/>
                </a:lnTo>
                <a:lnTo>
                  <a:pt x="79810" y="137902"/>
                </a:lnTo>
                <a:lnTo>
                  <a:pt x="56464" y="137902"/>
                </a:lnTo>
                <a:lnTo>
                  <a:pt x="56464" y="108766"/>
                </a:lnTo>
                <a:lnTo>
                  <a:pt x="79810" y="108766"/>
                </a:lnTo>
                <a:lnTo>
                  <a:pt x="79810" y="93202"/>
                </a:lnTo>
                <a:lnTo>
                  <a:pt x="62074" y="93202"/>
                </a:lnTo>
                <a:lnTo>
                  <a:pt x="62074" y="66236"/>
                </a:lnTo>
                <a:lnTo>
                  <a:pt x="79810" y="66237"/>
                </a:lnTo>
                <a:lnTo>
                  <a:pt x="79810" y="50673"/>
                </a:lnTo>
                <a:lnTo>
                  <a:pt x="61712" y="50673"/>
                </a:lnTo>
                <a:lnTo>
                  <a:pt x="61713" y="21898"/>
                </a:lnTo>
                <a:lnTo>
                  <a:pt x="79810" y="21897"/>
                </a:lnTo>
                <a:lnTo>
                  <a:pt x="79810" y="542"/>
                </a:lnTo>
                <a:lnTo>
                  <a:pt x="105147" y="1267"/>
                </a:lnTo>
                <a:close/>
                <a:moveTo>
                  <a:pt x="140798" y="167039"/>
                </a:moveTo>
                <a:lnTo>
                  <a:pt x="115462" y="167040"/>
                </a:lnTo>
                <a:lnTo>
                  <a:pt x="115462" y="542"/>
                </a:lnTo>
                <a:lnTo>
                  <a:pt x="140798" y="1267"/>
                </a:lnTo>
                <a:lnTo>
                  <a:pt x="140798" y="21536"/>
                </a:lnTo>
                <a:lnTo>
                  <a:pt x="162878" y="21535"/>
                </a:lnTo>
                <a:lnTo>
                  <a:pt x="162878" y="50311"/>
                </a:lnTo>
                <a:lnTo>
                  <a:pt x="140798" y="50311"/>
                </a:lnTo>
                <a:lnTo>
                  <a:pt x="140799" y="66236"/>
                </a:lnTo>
                <a:lnTo>
                  <a:pt x="160163" y="66237"/>
                </a:lnTo>
                <a:lnTo>
                  <a:pt x="160163" y="93202"/>
                </a:lnTo>
                <a:lnTo>
                  <a:pt x="140799" y="93202"/>
                </a:lnTo>
                <a:lnTo>
                  <a:pt x="140798" y="108766"/>
                </a:lnTo>
                <a:lnTo>
                  <a:pt x="167583" y="108766"/>
                </a:lnTo>
                <a:lnTo>
                  <a:pt x="167583" y="137903"/>
                </a:lnTo>
                <a:lnTo>
                  <a:pt x="140799" y="137903"/>
                </a:lnTo>
                <a:close/>
              </a:path>
            </a:pathLst>
          </a:custGeom>
          <a:noFill/>
          <a:ln>
            <a:noFill/>
          </a:ln>
          <a:effectLst>
            <a:glow>
              <a:srgbClr val="000000"/>
            </a:glow>
          </a:effectLst>
        </p:spPr>
        <p:txBody>
          <a:bodyPr rot="0" spcFirstLastPara="0" vertOverflow="overflow" horzOverflow="overflow" vert="horz" wrap="square" lIns="51304" tIns="25652" rIns="51304" bIns="25652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786" dirty="0"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</a:endParaRPr>
          </a:p>
        </p:txBody>
      </p:sp>
      <p:sp>
        <p:nvSpPr>
          <p:cNvPr id="168" name="PA-文本框 551">
            <a:extLst>
              <a:ext uri="{FF2B5EF4-FFF2-40B4-BE49-F238E27FC236}">
                <a16:creationId xmlns:a16="http://schemas.microsoft.com/office/drawing/2014/main" id="{FBE58275-4E18-48EE-8C70-BF27F167855C}"/>
              </a:ext>
            </a:extLst>
          </p:cNvPr>
          <p:cNvSpPr txBox="1">
            <a:spLocks noChangeAspect="1"/>
          </p:cNvSpPr>
          <p:nvPr>
            <p:custDataLst>
              <p:tags r:id="rId135"/>
            </p:custDataLst>
          </p:nvPr>
        </p:nvSpPr>
        <p:spPr>
          <a:xfrm>
            <a:off x="2009907" y="3352148"/>
            <a:ext cx="193236" cy="195340"/>
          </a:xfrm>
          <a:custGeom>
            <a:avLst/>
            <a:gdLst/>
            <a:ahLst/>
            <a:cxnLst/>
            <a:rect l="l" t="t" r="r" b="b"/>
            <a:pathLst>
              <a:path w="171383" h="170298">
                <a:moveTo>
                  <a:pt x="123243" y="162244"/>
                </a:moveTo>
                <a:cubicBezTo>
                  <a:pt x="118659" y="163994"/>
                  <a:pt x="112445" y="165291"/>
                  <a:pt x="104603" y="166136"/>
                </a:cubicBezTo>
                <a:lnTo>
                  <a:pt x="89944" y="167764"/>
                </a:lnTo>
                <a:lnTo>
                  <a:pt x="81076" y="137903"/>
                </a:lnTo>
                <a:lnTo>
                  <a:pt x="93021" y="137179"/>
                </a:lnTo>
                <a:cubicBezTo>
                  <a:pt x="97243" y="136818"/>
                  <a:pt x="100441" y="136275"/>
                  <a:pt x="102612" y="135551"/>
                </a:cubicBezTo>
                <a:cubicBezTo>
                  <a:pt x="104784" y="134827"/>
                  <a:pt x="106383" y="133560"/>
                  <a:pt x="107408" y="131750"/>
                </a:cubicBezTo>
                <a:cubicBezTo>
                  <a:pt x="108434" y="129941"/>
                  <a:pt x="109188" y="127226"/>
                  <a:pt x="109671" y="123606"/>
                </a:cubicBezTo>
                <a:cubicBezTo>
                  <a:pt x="110515" y="111903"/>
                  <a:pt x="111239" y="99597"/>
                  <a:pt x="111842" y="86688"/>
                </a:cubicBezTo>
                <a:lnTo>
                  <a:pt x="76733" y="86687"/>
                </a:lnTo>
                <a:cubicBezTo>
                  <a:pt x="76733" y="88135"/>
                  <a:pt x="76612" y="90066"/>
                  <a:pt x="76371" y="92479"/>
                </a:cubicBezTo>
                <a:cubicBezTo>
                  <a:pt x="75406" y="104543"/>
                  <a:pt x="73445" y="114769"/>
                  <a:pt x="70489" y="123154"/>
                </a:cubicBezTo>
                <a:cubicBezTo>
                  <a:pt x="67533" y="131539"/>
                  <a:pt x="62889" y="139381"/>
                  <a:pt x="56554" y="146681"/>
                </a:cubicBezTo>
                <a:cubicBezTo>
                  <a:pt x="50220" y="153980"/>
                  <a:pt x="41322" y="161852"/>
                  <a:pt x="29861" y="170298"/>
                </a:cubicBezTo>
                <a:lnTo>
                  <a:pt x="5610" y="147857"/>
                </a:lnTo>
                <a:cubicBezTo>
                  <a:pt x="15744" y="141704"/>
                  <a:pt x="23586" y="136094"/>
                  <a:pt x="29137" y="131026"/>
                </a:cubicBezTo>
                <a:cubicBezTo>
                  <a:pt x="34686" y="125959"/>
                  <a:pt x="38819" y="120409"/>
                  <a:pt x="41533" y="114377"/>
                </a:cubicBezTo>
                <a:cubicBezTo>
                  <a:pt x="44248" y="108344"/>
                  <a:pt x="46088" y="100864"/>
                  <a:pt x="47053" y="91935"/>
                </a:cubicBezTo>
                <a:cubicBezTo>
                  <a:pt x="47294" y="89764"/>
                  <a:pt x="47415" y="88015"/>
                  <a:pt x="47415" y="86688"/>
                </a:cubicBezTo>
                <a:lnTo>
                  <a:pt x="34566" y="86687"/>
                </a:lnTo>
                <a:lnTo>
                  <a:pt x="34566" y="73476"/>
                </a:lnTo>
                <a:cubicBezTo>
                  <a:pt x="30343" y="77458"/>
                  <a:pt x="24311" y="82887"/>
                  <a:pt x="16468" y="89764"/>
                </a:cubicBezTo>
                <a:lnTo>
                  <a:pt x="0" y="64609"/>
                </a:lnTo>
                <a:cubicBezTo>
                  <a:pt x="12306" y="54595"/>
                  <a:pt x="22441" y="44490"/>
                  <a:pt x="30403" y="34295"/>
                </a:cubicBezTo>
                <a:cubicBezTo>
                  <a:pt x="38366" y="24100"/>
                  <a:pt x="44821" y="12668"/>
                  <a:pt x="49768" y="1"/>
                </a:cubicBezTo>
                <a:lnTo>
                  <a:pt x="77638" y="7420"/>
                </a:lnTo>
                <a:cubicBezTo>
                  <a:pt x="73536" y="18158"/>
                  <a:pt x="69252" y="27539"/>
                  <a:pt x="64789" y="35562"/>
                </a:cubicBezTo>
                <a:cubicBezTo>
                  <a:pt x="60324" y="43585"/>
                  <a:pt x="55016" y="51216"/>
                  <a:pt x="48863" y="58455"/>
                </a:cubicBezTo>
                <a:lnTo>
                  <a:pt x="124148" y="58456"/>
                </a:lnTo>
                <a:cubicBezTo>
                  <a:pt x="118116" y="50975"/>
                  <a:pt x="112777" y="43133"/>
                  <a:pt x="108132" y="34929"/>
                </a:cubicBezTo>
                <a:cubicBezTo>
                  <a:pt x="103487" y="26725"/>
                  <a:pt x="99234" y="17676"/>
                  <a:pt x="95374" y="7782"/>
                </a:cubicBezTo>
                <a:lnTo>
                  <a:pt x="122519" y="0"/>
                </a:lnTo>
                <a:cubicBezTo>
                  <a:pt x="127104" y="12307"/>
                  <a:pt x="133077" y="23045"/>
                  <a:pt x="140436" y="32214"/>
                </a:cubicBezTo>
                <a:cubicBezTo>
                  <a:pt x="147796" y="41384"/>
                  <a:pt x="158111" y="51397"/>
                  <a:pt x="171383" y="62256"/>
                </a:cubicBezTo>
                <a:lnTo>
                  <a:pt x="155095" y="90126"/>
                </a:lnTo>
                <a:cubicBezTo>
                  <a:pt x="152079" y="87472"/>
                  <a:pt x="147796" y="83490"/>
                  <a:pt x="142246" y="78181"/>
                </a:cubicBezTo>
                <a:cubicBezTo>
                  <a:pt x="140678" y="105087"/>
                  <a:pt x="139290" y="125416"/>
                  <a:pt x="138083" y="139170"/>
                </a:cubicBezTo>
                <a:cubicBezTo>
                  <a:pt x="137601" y="145564"/>
                  <a:pt x="136153" y="150572"/>
                  <a:pt x="133740" y="154191"/>
                </a:cubicBezTo>
                <a:cubicBezTo>
                  <a:pt x="131327" y="157811"/>
                  <a:pt x="127829" y="160495"/>
                  <a:pt x="123243" y="162244"/>
                </a:cubicBezTo>
                <a:close/>
              </a:path>
            </a:pathLst>
          </a:custGeom>
          <a:noFill/>
          <a:ln>
            <a:noFill/>
          </a:ln>
          <a:effectLst>
            <a:glow>
              <a:srgbClr val="000000"/>
            </a:glow>
          </a:effectLst>
        </p:spPr>
        <p:txBody>
          <a:bodyPr rot="0" spcFirstLastPara="0" vertOverflow="overflow" horzOverflow="overflow" vert="horz" wrap="square" lIns="51304" tIns="25652" rIns="51304" bIns="25652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786" dirty="0"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</a:endParaRPr>
          </a:p>
        </p:txBody>
      </p:sp>
      <p:sp>
        <p:nvSpPr>
          <p:cNvPr id="169" name="PA-文本框 554">
            <a:extLst>
              <a:ext uri="{FF2B5EF4-FFF2-40B4-BE49-F238E27FC236}">
                <a16:creationId xmlns:a16="http://schemas.microsoft.com/office/drawing/2014/main" id="{821F9AA4-7FD7-4746-AE37-F0E903962A5A}"/>
              </a:ext>
            </a:extLst>
          </p:cNvPr>
          <p:cNvSpPr txBox="1">
            <a:spLocks noChangeAspect="1"/>
          </p:cNvSpPr>
          <p:nvPr>
            <p:custDataLst>
              <p:tags r:id="rId136"/>
            </p:custDataLst>
          </p:nvPr>
        </p:nvSpPr>
        <p:spPr>
          <a:xfrm>
            <a:off x="2410861" y="3352148"/>
            <a:ext cx="193236" cy="195340"/>
          </a:xfrm>
          <a:custGeom>
            <a:avLst/>
            <a:gdLst/>
            <a:ahLst/>
            <a:cxnLst/>
            <a:rect l="l" t="t" r="r" b="b"/>
            <a:pathLst>
              <a:path w="166135" h="167945">
                <a:moveTo>
                  <a:pt x="146137" y="152743"/>
                </a:moveTo>
                <a:cubicBezTo>
                  <a:pt x="142940" y="154071"/>
                  <a:pt x="138084" y="155096"/>
                  <a:pt x="131569" y="155820"/>
                </a:cubicBezTo>
                <a:lnTo>
                  <a:pt x="121434" y="156906"/>
                </a:lnTo>
                <a:lnTo>
                  <a:pt x="112929" y="130664"/>
                </a:lnTo>
                <a:lnTo>
                  <a:pt x="120168" y="129941"/>
                </a:lnTo>
                <a:cubicBezTo>
                  <a:pt x="122701" y="129699"/>
                  <a:pt x="124390" y="129035"/>
                  <a:pt x="125235" y="127949"/>
                </a:cubicBezTo>
                <a:cubicBezTo>
                  <a:pt x="126080" y="126864"/>
                  <a:pt x="126502" y="124813"/>
                  <a:pt x="126502" y="121796"/>
                </a:cubicBezTo>
                <a:lnTo>
                  <a:pt x="126502" y="93202"/>
                </a:lnTo>
                <a:lnTo>
                  <a:pt x="104785" y="93202"/>
                </a:lnTo>
                <a:lnTo>
                  <a:pt x="104785" y="167945"/>
                </a:lnTo>
                <a:lnTo>
                  <a:pt x="75648" y="167945"/>
                </a:lnTo>
                <a:lnTo>
                  <a:pt x="75648" y="93202"/>
                </a:lnTo>
                <a:lnTo>
                  <a:pt x="53931" y="93202"/>
                </a:lnTo>
                <a:lnTo>
                  <a:pt x="53931" y="155639"/>
                </a:lnTo>
                <a:lnTo>
                  <a:pt x="25156" y="155639"/>
                </a:lnTo>
                <a:lnTo>
                  <a:pt x="25156" y="104242"/>
                </a:lnTo>
                <a:cubicBezTo>
                  <a:pt x="19606" y="108827"/>
                  <a:pt x="14297" y="112989"/>
                  <a:pt x="9230" y="116729"/>
                </a:cubicBezTo>
                <a:lnTo>
                  <a:pt x="0" y="84154"/>
                </a:lnTo>
                <a:cubicBezTo>
                  <a:pt x="9290" y="77759"/>
                  <a:pt x="17223" y="71365"/>
                  <a:pt x="23798" y="64971"/>
                </a:cubicBezTo>
                <a:cubicBezTo>
                  <a:pt x="30374" y="58576"/>
                  <a:pt x="36135" y="51638"/>
                  <a:pt x="41082" y="44158"/>
                </a:cubicBezTo>
                <a:lnTo>
                  <a:pt x="6877" y="44158"/>
                </a:lnTo>
                <a:lnTo>
                  <a:pt x="6877" y="15202"/>
                </a:lnTo>
                <a:lnTo>
                  <a:pt x="55379" y="15202"/>
                </a:lnTo>
                <a:cubicBezTo>
                  <a:pt x="57430" y="9773"/>
                  <a:pt x="59179" y="4706"/>
                  <a:pt x="60627" y="0"/>
                </a:cubicBezTo>
                <a:lnTo>
                  <a:pt x="92479" y="1267"/>
                </a:lnTo>
                <a:cubicBezTo>
                  <a:pt x="91875" y="3439"/>
                  <a:pt x="90367" y="8084"/>
                  <a:pt x="87954" y="15202"/>
                </a:cubicBezTo>
                <a:lnTo>
                  <a:pt x="166135" y="15202"/>
                </a:lnTo>
                <a:lnTo>
                  <a:pt x="166135" y="44158"/>
                </a:lnTo>
                <a:lnTo>
                  <a:pt x="75829" y="44158"/>
                </a:lnTo>
                <a:cubicBezTo>
                  <a:pt x="72571" y="50794"/>
                  <a:pt x="68650" y="57309"/>
                  <a:pt x="64065" y="63703"/>
                </a:cubicBezTo>
                <a:lnTo>
                  <a:pt x="78181" y="63704"/>
                </a:lnTo>
                <a:lnTo>
                  <a:pt x="78181" y="49949"/>
                </a:lnTo>
                <a:lnTo>
                  <a:pt x="104785" y="50674"/>
                </a:lnTo>
                <a:lnTo>
                  <a:pt x="104785" y="63703"/>
                </a:lnTo>
                <a:lnTo>
                  <a:pt x="155277" y="63704"/>
                </a:lnTo>
                <a:lnTo>
                  <a:pt x="155277" y="131207"/>
                </a:lnTo>
                <a:cubicBezTo>
                  <a:pt x="155277" y="137843"/>
                  <a:pt x="154553" y="142759"/>
                  <a:pt x="153105" y="145957"/>
                </a:cubicBezTo>
                <a:cubicBezTo>
                  <a:pt x="151657" y="149154"/>
                  <a:pt x="149335" y="151416"/>
                  <a:pt x="146137" y="152743"/>
                </a:cubicBezTo>
                <a:close/>
              </a:path>
            </a:pathLst>
          </a:custGeom>
          <a:noFill/>
          <a:ln>
            <a:noFill/>
          </a:ln>
          <a:effectLst>
            <a:glow>
              <a:srgbClr val="000000"/>
            </a:glow>
          </a:effectLst>
        </p:spPr>
        <p:txBody>
          <a:bodyPr rot="0" spcFirstLastPara="0" vertOverflow="overflow" horzOverflow="overflow" vert="horz" wrap="square" lIns="51304" tIns="25652" rIns="51304" bIns="25652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786" dirty="0"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</a:endParaRPr>
          </a:p>
        </p:txBody>
      </p:sp>
      <p:sp>
        <p:nvSpPr>
          <p:cNvPr id="170" name="PA-文本框 557">
            <a:extLst>
              <a:ext uri="{FF2B5EF4-FFF2-40B4-BE49-F238E27FC236}">
                <a16:creationId xmlns:a16="http://schemas.microsoft.com/office/drawing/2014/main" id="{F87C3B10-4FE1-4292-9CD7-75784E41D328}"/>
              </a:ext>
            </a:extLst>
          </p:cNvPr>
          <p:cNvSpPr txBox="1">
            <a:spLocks noChangeAspect="1"/>
          </p:cNvSpPr>
          <p:nvPr>
            <p:custDataLst>
              <p:tags r:id="rId137"/>
            </p:custDataLst>
          </p:nvPr>
        </p:nvSpPr>
        <p:spPr>
          <a:xfrm>
            <a:off x="2811814" y="3352148"/>
            <a:ext cx="193236" cy="195340"/>
          </a:xfrm>
          <a:custGeom>
            <a:avLst/>
            <a:gdLst/>
            <a:ahLst/>
            <a:cxnLst/>
            <a:rect l="l" t="t" r="r" b="b"/>
            <a:pathLst>
              <a:path w="167945" h="172288">
                <a:moveTo>
                  <a:pt x="146952" y="39091"/>
                </a:moveTo>
                <a:lnTo>
                  <a:pt x="112386" y="42167"/>
                </a:lnTo>
                <a:cubicBezTo>
                  <a:pt x="113471" y="46631"/>
                  <a:pt x="114376" y="50130"/>
                  <a:pt x="115100" y="52664"/>
                </a:cubicBezTo>
                <a:lnTo>
                  <a:pt x="115462" y="52664"/>
                </a:lnTo>
                <a:cubicBezTo>
                  <a:pt x="129820" y="47717"/>
                  <a:pt x="140316" y="43192"/>
                  <a:pt x="146952" y="39091"/>
                </a:cubicBezTo>
                <a:close/>
                <a:moveTo>
                  <a:pt x="133379" y="82162"/>
                </a:moveTo>
                <a:cubicBezTo>
                  <a:pt x="136033" y="82162"/>
                  <a:pt x="139049" y="79388"/>
                  <a:pt x="142428" y="73838"/>
                </a:cubicBezTo>
                <a:cubicBezTo>
                  <a:pt x="144116" y="71063"/>
                  <a:pt x="145866" y="67504"/>
                  <a:pt x="147676" y="63160"/>
                </a:cubicBezTo>
                <a:cubicBezTo>
                  <a:pt x="139833" y="67262"/>
                  <a:pt x="131991" y="70882"/>
                  <a:pt x="124149" y="74019"/>
                </a:cubicBezTo>
                <a:lnTo>
                  <a:pt x="124330" y="74380"/>
                </a:lnTo>
                <a:cubicBezTo>
                  <a:pt x="126019" y="77276"/>
                  <a:pt x="127587" y="79297"/>
                  <a:pt x="129035" y="80443"/>
                </a:cubicBezTo>
                <a:cubicBezTo>
                  <a:pt x="130483" y="81589"/>
                  <a:pt x="131931" y="82162"/>
                  <a:pt x="133379" y="82162"/>
                </a:cubicBezTo>
                <a:close/>
                <a:moveTo>
                  <a:pt x="156725" y="167583"/>
                </a:moveTo>
                <a:cubicBezTo>
                  <a:pt x="154070" y="168669"/>
                  <a:pt x="150330" y="169212"/>
                  <a:pt x="145504" y="169212"/>
                </a:cubicBezTo>
                <a:cubicBezTo>
                  <a:pt x="144418" y="169211"/>
                  <a:pt x="142066" y="169242"/>
                  <a:pt x="138446" y="169302"/>
                </a:cubicBezTo>
                <a:cubicBezTo>
                  <a:pt x="134827" y="169363"/>
                  <a:pt x="131931" y="169332"/>
                  <a:pt x="129759" y="169211"/>
                </a:cubicBezTo>
                <a:cubicBezTo>
                  <a:pt x="124813" y="169091"/>
                  <a:pt x="120439" y="167462"/>
                  <a:pt x="116639" y="164325"/>
                </a:cubicBezTo>
                <a:cubicBezTo>
                  <a:pt x="112838" y="161188"/>
                  <a:pt x="110938" y="156302"/>
                  <a:pt x="110938" y="149666"/>
                </a:cubicBezTo>
                <a:lnTo>
                  <a:pt x="110938" y="122882"/>
                </a:lnTo>
                <a:lnTo>
                  <a:pt x="102432" y="122882"/>
                </a:lnTo>
                <a:cubicBezTo>
                  <a:pt x="101467" y="131328"/>
                  <a:pt x="100109" y="138144"/>
                  <a:pt x="98360" y="143332"/>
                </a:cubicBezTo>
                <a:cubicBezTo>
                  <a:pt x="96611" y="148520"/>
                  <a:pt x="93896" y="153286"/>
                  <a:pt x="90216" y="157629"/>
                </a:cubicBezTo>
                <a:cubicBezTo>
                  <a:pt x="86536" y="161973"/>
                  <a:pt x="81198" y="166859"/>
                  <a:pt x="74200" y="172288"/>
                </a:cubicBezTo>
                <a:lnTo>
                  <a:pt x="57912" y="158353"/>
                </a:lnTo>
                <a:lnTo>
                  <a:pt x="32214" y="161972"/>
                </a:lnTo>
                <a:lnTo>
                  <a:pt x="2896" y="166135"/>
                </a:lnTo>
                <a:lnTo>
                  <a:pt x="0" y="136998"/>
                </a:lnTo>
                <a:cubicBezTo>
                  <a:pt x="17856" y="134826"/>
                  <a:pt x="38548" y="132172"/>
                  <a:pt x="62075" y="129035"/>
                </a:cubicBezTo>
                <a:lnTo>
                  <a:pt x="62618" y="147857"/>
                </a:lnTo>
                <a:cubicBezTo>
                  <a:pt x="67564" y="144478"/>
                  <a:pt x="71093" y="140949"/>
                  <a:pt x="73204" y="137270"/>
                </a:cubicBezTo>
                <a:cubicBezTo>
                  <a:pt x="75316" y="133590"/>
                  <a:pt x="76734" y="128794"/>
                  <a:pt x="77458" y="122882"/>
                </a:cubicBezTo>
                <a:lnTo>
                  <a:pt x="66237" y="122882"/>
                </a:lnTo>
                <a:lnTo>
                  <a:pt x="66237" y="95917"/>
                </a:lnTo>
                <a:lnTo>
                  <a:pt x="105871" y="95917"/>
                </a:lnTo>
                <a:cubicBezTo>
                  <a:pt x="103819" y="93383"/>
                  <a:pt x="101829" y="90065"/>
                  <a:pt x="99898" y="85963"/>
                </a:cubicBezTo>
                <a:lnTo>
                  <a:pt x="98269" y="82525"/>
                </a:lnTo>
                <a:cubicBezTo>
                  <a:pt x="88738" y="85179"/>
                  <a:pt x="79509" y="87471"/>
                  <a:pt x="70581" y="89402"/>
                </a:cubicBezTo>
                <a:lnTo>
                  <a:pt x="61170" y="63703"/>
                </a:lnTo>
                <a:cubicBezTo>
                  <a:pt x="73114" y="61531"/>
                  <a:pt x="82585" y="59601"/>
                  <a:pt x="89583" y="57912"/>
                </a:cubicBezTo>
                <a:cubicBezTo>
                  <a:pt x="88618" y="54172"/>
                  <a:pt x="87532" y="49708"/>
                  <a:pt x="86325" y="44520"/>
                </a:cubicBezTo>
                <a:lnTo>
                  <a:pt x="68589" y="46148"/>
                </a:lnTo>
                <a:cubicBezTo>
                  <a:pt x="64729" y="53991"/>
                  <a:pt x="60234" y="62376"/>
                  <a:pt x="55107" y="71304"/>
                </a:cubicBezTo>
                <a:cubicBezTo>
                  <a:pt x="49979" y="80232"/>
                  <a:pt x="45606" y="87351"/>
                  <a:pt x="41986" y="92659"/>
                </a:cubicBezTo>
                <a:cubicBezTo>
                  <a:pt x="46089" y="92177"/>
                  <a:pt x="49919" y="91543"/>
                  <a:pt x="53478" y="90759"/>
                </a:cubicBezTo>
                <a:cubicBezTo>
                  <a:pt x="57037" y="89975"/>
                  <a:pt x="59119" y="89522"/>
                  <a:pt x="59722" y="89402"/>
                </a:cubicBezTo>
                <a:lnTo>
                  <a:pt x="59722" y="115824"/>
                </a:lnTo>
                <a:lnTo>
                  <a:pt x="40720" y="118720"/>
                </a:lnTo>
                <a:lnTo>
                  <a:pt x="28775" y="120530"/>
                </a:lnTo>
                <a:cubicBezTo>
                  <a:pt x="24191" y="121253"/>
                  <a:pt x="18580" y="122339"/>
                  <a:pt x="11944" y="123787"/>
                </a:cubicBezTo>
                <a:lnTo>
                  <a:pt x="5791" y="95917"/>
                </a:lnTo>
                <a:cubicBezTo>
                  <a:pt x="9290" y="94951"/>
                  <a:pt x="12035" y="93775"/>
                  <a:pt x="14026" y="92387"/>
                </a:cubicBezTo>
                <a:cubicBezTo>
                  <a:pt x="16016" y="91000"/>
                  <a:pt x="18037" y="88919"/>
                  <a:pt x="20089" y="86144"/>
                </a:cubicBezTo>
                <a:cubicBezTo>
                  <a:pt x="24191" y="79750"/>
                  <a:pt x="26905" y="75286"/>
                  <a:pt x="28232" y="72752"/>
                </a:cubicBezTo>
                <a:lnTo>
                  <a:pt x="19184" y="73657"/>
                </a:lnTo>
                <a:cubicBezTo>
                  <a:pt x="14116" y="74381"/>
                  <a:pt x="10436" y="74984"/>
                  <a:pt x="8144" y="75466"/>
                </a:cubicBezTo>
                <a:lnTo>
                  <a:pt x="2172" y="48682"/>
                </a:lnTo>
                <a:cubicBezTo>
                  <a:pt x="4223" y="47838"/>
                  <a:pt x="6003" y="46691"/>
                  <a:pt x="7511" y="45244"/>
                </a:cubicBezTo>
                <a:cubicBezTo>
                  <a:pt x="9019" y="43796"/>
                  <a:pt x="10798" y="41504"/>
                  <a:pt x="12849" y="38367"/>
                </a:cubicBezTo>
                <a:cubicBezTo>
                  <a:pt x="14780" y="35351"/>
                  <a:pt x="17615" y="29921"/>
                  <a:pt x="21355" y="22079"/>
                </a:cubicBezTo>
                <a:cubicBezTo>
                  <a:pt x="25096" y="14237"/>
                  <a:pt x="28232" y="6877"/>
                  <a:pt x="30766" y="0"/>
                </a:cubicBezTo>
                <a:lnTo>
                  <a:pt x="52302" y="10134"/>
                </a:lnTo>
                <a:cubicBezTo>
                  <a:pt x="49768" y="15564"/>
                  <a:pt x="46450" y="22199"/>
                  <a:pt x="42348" y="30042"/>
                </a:cubicBezTo>
                <a:cubicBezTo>
                  <a:pt x="38246" y="37884"/>
                  <a:pt x="34808" y="43977"/>
                  <a:pt x="32033" y="48320"/>
                </a:cubicBezTo>
                <a:lnTo>
                  <a:pt x="43434" y="47596"/>
                </a:lnTo>
                <a:cubicBezTo>
                  <a:pt x="47778" y="38909"/>
                  <a:pt x="50613" y="33118"/>
                  <a:pt x="51940" y="30223"/>
                </a:cubicBezTo>
                <a:lnTo>
                  <a:pt x="67323" y="38367"/>
                </a:lnTo>
                <a:lnTo>
                  <a:pt x="65694" y="21174"/>
                </a:lnTo>
                <a:lnTo>
                  <a:pt x="81982" y="19726"/>
                </a:lnTo>
                <a:lnTo>
                  <a:pt x="81258" y="14659"/>
                </a:lnTo>
                <a:lnTo>
                  <a:pt x="79629" y="3981"/>
                </a:lnTo>
                <a:lnTo>
                  <a:pt x="106594" y="3439"/>
                </a:lnTo>
                <a:lnTo>
                  <a:pt x="108223" y="17192"/>
                </a:lnTo>
                <a:lnTo>
                  <a:pt x="160525" y="12306"/>
                </a:lnTo>
                <a:lnTo>
                  <a:pt x="162878" y="37643"/>
                </a:lnTo>
                <a:lnTo>
                  <a:pt x="150933" y="38729"/>
                </a:lnTo>
                <a:lnTo>
                  <a:pt x="160344" y="55740"/>
                </a:lnTo>
                <a:cubicBezTo>
                  <a:pt x="157569" y="57550"/>
                  <a:pt x="153406" y="60023"/>
                  <a:pt x="147857" y="63160"/>
                </a:cubicBezTo>
                <a:lnTo>
                  <a:pt x="163240" y="81258"/>
                </a:lnTo>
                <a:cubicBezTo>
                  <a:pt x="162516" y="82826"/>
                  <a:pt x="161671" y="84395"/>
                  <a:pt x="160706" y="85963"/>
                </a:cubicBezTo>
                <a:cubicBezTo>
                  <a:pt x="159741" y="87531"/>
                  <a:pt x="158474" y="89402"/>
                  <a:pt x="156905" y="91573"/>
                </a:cubicBezTo>
                <a:cubicBezTo>
                  <a:pt x="156181" y="92538"/>
                  <a:pt x="155036" y="93986"/>
                  <a:pt x="153467" y="95917"/>
                </a:cubicBezTo>
                <a:lnTo>
                  <a:pt x="164688" y="95917"/>
                </a:lnTo>
                <a:lnTo>
                  <a:pt x="164688" y="122882"/>
                </a:lnTo>
                <a:lnTo>
                  <a:pt x="135188" y="122882"/>
                </a:lnTo>
                <a:lnTo>
                  <a:pt x="135189" y="137903"/>
                </a:lnTo>
                <a:cubicBezTo>
                  <a:pt x="135188" y="139954"/>
                  <a:pt x="135339" y="141492"/>
                  <a:pt x="135641" y="142518"/>
                </a:cubicBezTo>
                <a:cubicBezTo>
                  <a:pt x="135943" y="143543"/>
                  <a:pt x="136817" y="144056"/>
                  <a:pt x="138265" y="144056"/>
                </a:cubicBezTo>
                <a:lnTo>
                  <a:pt x="143332" y="144056"/>
                </a:lnTo>
                <a:cubicBezTo>
                  <a:pt x="145021" y="144056"/>
                  <a:pt x="146077" y="143694"/>
                  <a:pt x="146500" y="142970"/>
                </a:cubicBezTo>
                <a:cubicBezTo>
                  <a:pt x="146921" y="142246"/>
                  <a:pt x="147374" y="140256"/>
                  <a:pt x="147857" y="136998"/>
                </a:cubicBezTo>
                <a:cubicBezTo>
                  <a:pt x="148340" y="133620"/>
                  <a:pt x="148581" y="131146"/>
                  <a:pt x="148581" y="129578"/>
                </a:cubicBezTo>
                <a:lnTo>
                  <a:pt x="167945" y="138084"/>
                </a:lnTo>
                <a:cubicBezTo>
                  <a:pt x="167704" y="140617"/>
                  <a:pt x="167161" y="144659"/>
                  <a:pt x="166316" y="150209"/>
                </a:cubicBezTo>
                <a:cubicBezTo>
                  <a:pt x="165472" y="155397"/>
                  <a:pt x="164326" y="159318"/>
                  <a:pt x="162878" y="161972"/>
                </a:cubicBezTo>
                <a:cubicBezTo>
                  <a:pt x="161430" y="164627"/>
                  <a:pt x="159379" y="166497"/>
                  <a:pt x="156725" y="167583"/>
                </a:cubicBezTo>
                <a:close/>
              </a:path>
            </a:pathLst>
          </a:custGeom>
          <a:noFill/>
          <a:ln>
            <a:noFill/>
          </a:ln>
          <a:effectLst>
            <a:glow>
              <a:srgbClr val="000000"/>
            </a:glow>
          </a:effectLst>
        </p:spPr>
        <p:txBody>
          <a:bodyPr rot="0" spcFirstLastPara="0" vertOverflow="overflow" horzOverflow="overflow" vert="horz" wrap="square" lIns="51304" tIns="25652" rIns="51304" bIns="25652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786" dirty="0"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</a:endParaRPr>
          </a:p>
        </p:txBody>
      </p:sp>
      <p:sp>
        <p:nvSpPr>
          <p:cNvPr id="171" name="PA-文本框 560">
            <a:extLst>
              <a:ext uri="{FF2B5EF4-FFF2-40B4-BE49-F238E27FC236}">
                <a16:creationId xmlns:a16="http://schemas.microsoft.com/office/drawing/2014/main" id="{7D001071-3FDC-4C8B-8836-BAFDA098A0C4}"/>
              </a:ext>
            </a:extLst>
          </p:cNvPr>
          <p:cNvSpPr txBox="1">
            <a:spLocks noChangeAspect="1"/>
          </p:cNvSpPr>
          <p:nvPr>
            <p:custDataLst>
              <p:tags r:id="rId138"/>
            </p:custDataLst>
          </p:nvPr>
        </p:nvSpPr>
        <p:spPr>
          <a:xfrm>
            <a:off x="3212768" y="3352148"/>
            <a:ext cx="193236" cy="195340"/>
          </a:xfrm>
          <a:custGeom>
            <a:avLst/>
            <a:gdLst/>
            <a:ahLst/>
            <a:cxnLst/>
            <a:rect l="l" t="t" r="r" b="b"/>
            <a:pathLst>
              <a:path w="167583" h="168307">
                <a:moveTo>
                  <a:pt x="44430" y="158806"/>
                </a:moveTo>
                <a:cubicBezTo>
                  <a:pt x="43042" y="161641"/>
                  <a:pt x="40690" y="163601"/>
                  <a:pt x="37372" y="164688"/>
                </a:cubicBezTo>
                <a:cubicBezTo>
                  <a:pt x="34054" y="165774"/>
                  <a:pt x="28594" y="166678"/>
                  <a:pt x="20994" y="167402"/>
                </a:cubicBezTo>
                <a:lnTo>
                  <a:pt x="11945" y="168307"/>
                </a:lnTo>
                <a:lnTo>
                  <a:pt x="3982" y="139532"/>
                </a:lnTo>
                <a:lnTo>
                  <a:pt x="10316" y="138627"/>
                </a:lnTo>
                <a:cubicBezTo>
                  <a:pt x="13936" y="138144"/>
                  <a:pt x="16379" y="137421"/>
                  <a:pt x="17645" y="136456"/>
                </a:cubicBezTo>
                <a:cubicBezTo>
                  <a:pt x="18912" y="135490"/>
                  <a:pt x="19546" y="133439"/>
                  <a:pt x="19546" y="130303"/>
                </a:cubicBezTo>
                <a:lnTo>
                  <a:pt x="19546" y="109309"/>
                </a:lnTo>
                <a:lnTo>
                  <a:pt x="2172" y="113472"/>
                </a:lnTo>
                <a:lnTo>
                  <a:pt x="0" y="83611"/>
                </a:lnTo>
                <a:cubicBezTo>
                  <a:pt x="3982" y="82766"/>
                  <a:pt x="8507" y="81861"/>
                  <a:pt x="13574" y="80896"/>
                </a:cubicBezTo>
                <a:cubicBezTo>
                  <a:pt x="14901" y="80534"/>
                  <a:pt x="16892" y="80112"/>
                  <a:pt x="19546" y="79629"/>
                </a:cubicBezTo>
                <a:lnTo>
                  <a:pt x="19546" y="55017"/>
                </a:lnTo>
                <a:lnTo>
                  <a:pt x="5611" y="55017"/>
                </a:lnTo>
                <a:lnTo>
                  <a:pt x="5611" y="26604"/>
                </a:lnTo>
                <a:lnTo>
                  <a:pt x="19546" y="26604"/>
                </a:lnTo>
                <a:lnTo>
                  <a:pt x="19546" y="0"/>
                </a:lnTo>
                <a:lnTo>
                  <a:pt x="46511" y="724"/>
                </a:lnTo>
                <a:lnTo>
                  <a:pt x="46511" y="26604"/>
                </a:lnTo>
                <a:lnTo>
                  <a:pt x="55560" y="26604"/>
                </a:lnTo>
                <a:lnTo>
                  <a:pt x="55560" y="55017"/>
                </a:lnTo>
                <a:lnTo>
                  <a:pt x="46511" y="55017"/>
                </a:lnTo>
                <a:lnTo>
                  <a:pt x="46511" y="73838"/>
                </a:lnTo>
                <a:lnTo>
                  <a:pt x="55922" y="71486"/>
                </a:lnTo>
                <a:lnTo>
                  <a:pt x="56103" y="88497"/>
                </a:lnTo>
                <a:lnTo>
                  <a:pt x="56103" y="100985"/>
                </a:lnTo>
                <a:cubicBezTo>
                  <a:pt x="55258" y="101105"/>
                  <a:pt x="53871" y="101407"/>
                  <a:pt x="51940" y="101889"/>
                </a:cubicBezTo>
                <a:cubicBezTo>
                  <a:pt x="51337" y="102010"/>
                  <a:pt x="50583" y="102191"/>
                  <a:pt x="49678" y="102432"/>
                </a:cubicBezTo>
                <a:cubicBezTo>
                  <a:pt x="48773" y="102673"/>
                  <a:pt x="47717" y="102915"/>
                  <a:pt x="46511" y="103156"/>
                </a:cubicBezTo>
                <a:lnTo>
                  <a:pt x="46511" y="145142"/>
                </a:lnTo>
                <a:cubicBezTo>
                  <a:pt x="46511" y="151416"/>
                  <a:pt x="45817" y="155971"/>
                  <a:pt x="44430" y="158806"/>
                </a:cubicBezTo>
                <a:close/>
                <a:moveTo>
                  <a:pt x="105147" y="167040"/>
                </a:moveTo>
                <a:lnTo>
                  <a:pt x="79811" y="167040"/>
                </a:lnTo>
                <a:lnTo>
                  <a:pt x="79810" y="137903"/>
                </a:lnTo>
                <a:lnTo>
                  <a:pt x="56465" y="137903"/>
                </a:lnTo>
                <a:lnTo>
                  <a:pt x="56465" y="108766"/>
                </a:lnTo>
                <a:lnTo>
                  <a:pt x="79811" y="108766"/>
                </a:lnTo>
                <a:lnTo>
                  <a:pt x="79810" y="93202"/>
                </a:lnTo>
                <a:lnTo>
                  <a:pt x="62075" y="93202"/>
                </a:lnTo>
                <a:lnTo>
                  <a:pt x="62075" y="66237"/>
                </a:lnTo>
                <a:lnTo>
                  <a:pt x="79810" y="66238"/>
                </a:lnTo>
                <a:lnTo>
                  <a:pt x="79810" y="50673"/>
                </a:lnTo>
                <a:lnTo>
                  <a:pt x="61713" y="50674"/>
                </a:lnTo>
                <a:lnTo>
                  <a:pt x="61713" y="21898"/>
                </a:lnTo>
                <a:lnTo>
                  <a:pt x="79811" y="21898"/>
                </a:lnTo>
                <a:lnTo>
                  <a:pt x="79810" y="543"/>
                </a:lnTo>
                <a:lnTo>
                  <a:pt x="105147" y="1267"/>
                </a:lnTo>
                <a:close/>
                <a:moveTo>
                  <a:pt x="167583" y="137903"/>
                </a:moveTo>
                <a:lnTo>
                  <a:pt x="140799" y="137903"/>
                </a:lnTo>
                <a:lnTo>
                  <a:pt x="140799" y="167040"/>
                </a:lnTo>
                <a:lnTo>
                  <a:pt x="115463" y="167040"/>
                </a:lnTo>
                <a:lnTo>
                  <a:pt x="115463" y="543"/>
                </a:lnTo>
                <a:lnTo>
                  <a:pt x="140799" y="1267"/>
                </a:lnTo>
                <a:lnTo>
                  <a:pt x="140799" y="21536"/>
                </a:lnTo>
                <a:lnTo>
                  <a:pt x="162878" y="21536"/>
                </a:lnTo>
                <a:lnTo>
                  <a:pt x="162878" y="50311"/>
                </a:lnTo>
                <a:lnTo>
                  <a:pt x="140799" y="50311"/>
                </a:lnTo>
                <a:lnTo>
                  <a:pt x="140799" y="66237"/>
                </a:lnTo>
                <a:lnTo>
                  <a:pt x="160163" y="66237"/>
                </a:lnTo>
                <a:lnTo>
                  <a:pt x="160163" y="93203"/>
                </a:lnTo>
                <a:lnTo>
                  <a:pt x="140799" y="93203"/>
                </a:lnTo>
                <a:lnTo>
                  <a:pt x="140799" y="108766"/>
                </a:lnTo>
                <a:lnTo>
                  <a:pt x="167583" y="108766"/>
                </a:lnTo>
                <a:close/>
              </a:path>
            </a:pathLst>
          </a:custGeom>
          <a:noFill/>
          <a:ln>
            <a:noFill/>
          </a:ln>
          <a:effectLst>
            <a:glow>
              <a:srgbClr val="000000"/>
            </a:glow>
          </a:effectLst>
        </p:spPr>
        <p:txBody>
          <a:bodyPr rot="0" spcFirstLastPara="0" vertOverflow="overflow" horzOverflow="overflow" vert="horz" wrap="square" lIns="51304" tIns="25652" rIns="51304" bIns="25652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786" dirty="0"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</a:endParaRPr>
          </a:p>
        </p:txBody>
      </p:sp>
      <p:sp>
        <p:nvSpPr>
          <p:cNvPr id="172" name="PA-文本框 563">
            <a:extLst>
              <a:ext uri="{FF2B5EF4-FFF2-40B4-BE49-F238E27FC236}">
                <a16:creationId xmlns:a16="http://schemas.microsoft.com/office/drawing/2014/main" id="{1AA27B16-FCB7-4C40-AAAA-4EDDF3E85FD9}"/>
              </a:ext>
            </a:extLst>
          </p:cNvPr>
          <p:cNvSpPr txBox="1">
            <a:spLocks noChangeAspect="1"/>
          </p:cNvSpPr>
          <p:nvPr>
            <p:custDataLst>
              <p:tags r:id="rId139"/>
            </p:custDataLst>
          </p:nvPr>
        </p:nvSpPr>
        <p:spPr>
          <a:xfrm>
            <a:off x="3613721" y="3352148"/>
            <a:ext cx="193236" cy="195340"/>
          </a:xfrm>
          <a:custGeom>
            <a:avLst/>
            <a:gdLst/>
            <a:ahLst/>
            <a:cxnLst/>
            <a:rect l="l" t="t" r="r" b="b"/>
            <a:pathLst>
              <a:path w="171383" h="170298">
                <a:moveTo>
                  <a:pt x="133740" y="154191"/>
                </a:moveTo>
                <a:cubicBezTo>
                  <a:pt x="131327" y="157811"/>
                  <a:pt x="127829" y="160495"/>
                  <a:pt x="123244" y="162245"/>
                </a:cubicBezTo>
                <a:cubicBezTo>
                  <a:pt x="118659" y="163994"/>
                  <a:pt x="112446" y="165291"/>
                  <a:pt x="104603" y="166136"/>
                </a:cubicBezTo>
                <a:lnTo>
                  <a:pt x="89945" y="167764"/>
                </a:lnTo>
                <a:lnTo>
                  <a:pt x="81076" y="137903"/>
                </a:lnTo>
                <a:lnTo>
                  <a:pt x="93021" y="137179"/>
                </a:lnTo>
                <a:cubicBezTo>
                  <a:pt x="97244" y="136817"/>
                  <a:pt x="100441" y="136275"/>
                  <a:pt x="102612" y="135551"/>
                </a:cubicBezTo>
                <a:cubicBezTo>
                  <a:pt x="104785" y="134827"/>
                  <a:pt x="106383" y="133560"/>
                  <a:pt x="107409" y="131750"/>
                </a:cubicBezTo>
                <a:cubicBezTo>
                  <a:pt x="108434" y="129941"/>
                  <a:pt x="109188" y="127226"/>
                  <a:pt x="109671" y="123606"/>
                </a:cubicBezTo>
                <a:cubicBezTo>
                  <a:pt x="110515" y="111904"/>
                  <a:pt x="111239" y="99597"/>
                  <a:pt x="111842" y="86687"/>
                </a:cubicBezTo>
                <a:lnTo>
                  <a:pt x="76733" y="86688"/>
                </a:lnTo>
                <a:cubicBezTo>
                  <a:pt x="76733" y="88135"/>
                  <a:pt x="76613" y="90066"/>
                  <a:pt x="76371" y="92478"/>
                </a:cubicBezTo>
                <a:cubicBezTo>
                  <a:pt x="75406" y="104544"/>
                  <a:pt x="73445" y="114769"/>
                  <a:pt x="70490" y="123154"/>
                </a:cubicBezTo>
                <a:cubicBezTo>
                  <a:pt x="67534" y="131539"/>
                  <a:pt x="62889" y="139381"/>
                  <a:pt x="56554" y="146681"/>
                </a:cubicBezTo>
                <a:cubicBezTo>
                  <a:pt x="50220" y="153980"/>
                  <a:pt x="41322" y="161852"/>
                  <a:pt x="29861" y="170298"/>
                </a:cubicBezTo>
                <a:lnTo>
                  <a:pt x="5610" y="147857"/>
                </a:lnTo>
                <a:cubicBezTo>
                  <a:pt x="15744" y="141704"/>
                  <a:pt x="23587" y="136094"/>
                  <a:pt x="29137" y="131026"/>
                </a:cubicBezTo>
                <a:cubicBezTo>
                  <a:pt x="34687" y="125959"/>
                  <a:pt x="38819" y="120409"/>
                  <a:pt x="41534" y="114377"/>
                </a:cubicBezTo>
                <a:cubicBezTo>
                  <a:pt x="44248" y="108344"/>
                  <a:pt x="46088" y="100864"/>
                  <a:pt x="47053" y="91936"/>
                </a:cubicBezTo>
                <a:cubicBezTo>
                  <a:pt x="47294" y="89764"/>
                  <a:pt x="47415" y="88015"/>
                  <a:pt x="47415" y="86688"/>
                </a:cubicBezTo>
                <a:lnTo>
                  <a:pt x="34566" y="86688"/>
                </a:lnTo>
                <a:lnTo>
                  <a:pt x="34566" y="73476"/>
                </a:lnTo>
                <a:cubicBezTo>
                  <a:pt x="30343" y="77458"/>
                  <a:pt x="24310" y="82887"/>
                  <a:pt x="16468" y="89764"/>
                </a:cubicBezTo>
                <a:lnTo>
                  <a:pt x="0" y="64608"/>
                </a:lnTo>
                <a:cubicBezTo>
                  <a:pt x="12306" y="54595"/>
                  <a:pt x="22441" y="44490"/>
                  <a:pt x="30403" y="34295"/>
                </a:cubicBezTo>
                <a:cubicBezTo>
                  <a:pt x="38366" y="24100"/>
                  <a:pt x="44821" y="12669"/>
                  <a:pt x="49768" y="0"/>
                </a:cubicBezTo>
                <a:lnTo>
                  <a:pt x="77638" y="7421"/>
                </a:lnTo>
                <a:cubicBezTo>
                  <a:pt x="73536" y="18158"/>
                  <a:pt x="69253" y="27539"/>
                  <a:pt x="64789" y="35562"/>
                </a:cubicBezTo>
                <a:cubicBezTo>
                  <a:pt x="60325" y="43585"/>
                  <a:pt x="55016" y="51217"/>
                  <a:pt x="48863" y="58455"/>
                </a:cubicBezTo>
                <a:lnTo>
                  <a:pt x="124149" y="58455"/>
                </a:lnTo>
                <a:cubicBezTo>
                  <a:pt x="118116" y="50975"/>
                  <a:pt x="112777" y="43133"/>
                  <a:pt x="108132" y="34929"/>
                </a:cubicBezTo>
                <a:cubicBezTo>
                  <a:pt x="103487" y="26724"/>
                  <a:pt x="99235" y="17676"/>
                  <a:pt x="95374" y="7783"/>
                </a:cubicBezTo>
                <a:lnTo>
                  <a:pt x="122520" y="1"/>
                </a:lnTo>
                <a:cubicBezTo>
                  <a:pt x="127104" y="12307"/>
                  <a:pt x="133077" y="23045"/>
                  <a:pt x="140436" y="32214"/>
                </a:cubicBezTo>
                <a:cubicBezTo>
                  <a:pt x="147796" y="41384"/>
                  <a:pt x="158111" y="51397"/>
                  <a:pt x="171383" y="62256"/>
                </a:cubicBezTo>
                <a:lnTo>
                  <a:pt x="155096" y="90126"/>
                </a:lnTo>
                <a:cubicBezTo>
                  <a:pt x="152079" y="87472"/>
                  <a:pt x="147796" y="83490"/>
                  <a:pt x="142246" y="78182"/>
                </a:cubicBezTo>
                <a:cubicBezTo>
                  <a:pt x="140678" y="105086"/>
                  <a:pt x="139290" y="125416"/>
                  <a:pt x="138084" y="139170"/>
                </a:cubicBezTo>
                <a:cubicBezTo>
                  <a:pt x="137601" y="145565"/>
                  <a:pt x="136153" y="150572"/>
                  <a:pt x="133740" y="154191"/>
                </a:cubicBezTo>
                <a:close/>
              </a:path>
            </a:pathLst>
          </a:custGeom>
          <a:noFill/>
          <a:ln>
            <a:noFill/>
          </a:ln>
          <a:effectLst>
            <a:glow>
              <a:srgbClr val="000000"/>
            </a:glow>
          </a:effectLst>
        </p:spPr>
        <p:txBody>
          <a:bodyPr rot="0" spcFirstLastPara="0" vertOverflow="overflow" horzOverflow="overflow" vert="horz" wrap="square" lIns="51304" tIns="25652" rIns="51304" bIns="25652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786" dirty="0"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</a:endParaRPr>
          </a:p>
        </p:txBody>
      </p:sp>
      <p:sp>
        <p:nvSpPr>
          <p:cNvPr id="173" name="PA-文本框 566">
            <a:extLst>
              <a:ext uri="{FF2B5EF4-FFF2-40B4-BE49-F238E27FC236}">
                <a16:creationId xmlns:a16="http://schemas.microsoft.com/office/drawing/2014/main" id="{03CE58FE-BD57-4774-924B-3742308C1274}"/>
              </a:ext>
            </a:extLst>
          </p:cNvPr>
          <p:cNvSpPr txBox="1">
            <a:spLocks noChangeAspect="1"/>
          </p:cNvSpPr>
          <p:nvPr>
            <p:custDataLst>
              <p:tags r:id="rId140"/>
            </p:custDataLst>
          </p:nvPr>
        </p:nvSpPr>
        <p:spPr>
          <a:xfrm>
            <a:off x="4014675" y="3352148"/>
            <a:ext cx="193236" cy="195340"/>
          </a:xfrm>
          <a:custGeom>
            <a:avLst/>
            <a:gdLst/>
            <a:ahLst/>
            <a:cxnLst/>
            <a:rect l="l" t="t" r="r" b="b"/>
            <a:pathLst>
              <a:path w="166135" h="167944">
                <a:moveTo>
                  <a:pt x="153105" y="145956"/>
                </a:moveTo>
                <a:cubicBezTo>
                  <a:pt x="151657" y="149153"/>
                  <a:pt x="149335" y="151416"/>
                  <a:pt x="146137" y="152742"/>
                </a:cubicBezTo>
                <a:cubicBezTo>
                  <a:pt x="142941" y="154070"/>
                  <a:pt x="138084" y="155096"/>
                  <a:pt x="131569" y="155819"/>
                </a:cubicBezTo>
                <a:lnTo>
                  <a:pt x="121435" y="156905"/>
                </a:lnTo>
                <a:lnTo>
                  <a:pt x="112929" y="130664"/>
                </a:lnTo>
                <a:lnTo>
                  <a:pt x="120168" y="129939"/>
                </a:lnTo>
                <a:cubicBezTo>
                  <a:pt x="122701" y="129698"/>
                  <a:pt x="124391" y="129035"/>
                  <a:pt x="125235" y="127949"/>
                </a:cubicBezTo>
                <a:cubicBezTo>
                  <a:pt x="126080" y="126863"/>
                  <a:pt x="126502" y="124812"/>
                  <a:pt x="126502" y="121796"/>
                </a:cubicBezTo>
                <a:lnTo>
                  <a:pt x="126502" y="93202"/>
                </a:lnTo>
                <a:lnTo>
                  <a:pt x="104785" y="93202"/>
                </a:lnTo>
                <a:lnTo>
                  <a:pt x="104785" y="167944"/>
                </a:lnTo>
                <a:lnTo>
                  <a:pt x="75648" y="167944"/>
                </a:lnTo>
                <a:lnTo>
                  <a:pt x="75648" y="93202"/>
                </a:lnTo>
                <a:lnTo>
                  <a:pt x="53931" y="93202"/>
                </a:lnTo>
                <a:lnTo>
                  <a:pt x="53931" y="155638"/>
                </a:lnTo>
                <a:lnTo>
                  <a:pt x="25156" y="155638"/>
                </a:lnTo>
                <a:lnTo>
                  <a:pt x="25156" y="104241"/>
                </a:lnTo>
                <a:cubicBezTo>
                  <a:pt x="19606" y="108826"/>
                  <a:pt x="14297" y="112989"/>
                  <a:pt x="9230" y="116729"/>
                </a:cubicBezTo>
                <a:lnTo>
                  <a:pt x="0" y="84153"/>
                </a:lnTo>
                <a:cubicBezTo>
                  <a:pt x="9290" y="77759"/>
                  <a:pt x="17223" y="71364"/>
                  <a:pt x="23798" y="64970"/>
                </a:cubicBezTo>
                <a:cubicBezTo>
                  <a:pt x="30374" y="58575"/>
                  <a:pt x="36135" y="51638"/>
                  <a:pt x="41081" y="44158"/>
                </a:cubicBezTo>
                <a:lnTo>
                  <a:pt x="6877" y="44157"/>
                </a:lnTo>
                <a:lnTo>
                  <a:pt x="6877" y="15201"/>
                </a:lnTo>
                <a:lnTo>
                  <a:pt x="55379" y="15202"/>
                </a:lnTo>
                <a:cubicBezTo>
                  <a:pt x="57430" y="9772"/>
                  <a:pt x="59179" y="4705"/>
                  <a:pt x="60627" y="0"/>
                </a:cubicBezTo>
                <a:lnTo>
                  <a:pt x="92479" y="1267"/>
                </a:lnTo>
                <a:cubicBezTo>
                  <a:pt x="91875" y="3438"/>
                  <a:pt x="90367" y="8083"/>
                  <a:pt x="87954" y="15202"/>
                </a:cubicBezTo>
                <a:lnTo>
                  <a:pt x="166135" y="15201"/>
                </a:lnTo>
                <a:lnTo>
                  <a:pt x="166135" y="44158"/>
                </a:lnTo>
                <a:lnTo>
                  <a:pt x="75829" y="44157"/>
                </a:lnTo>
                <a:cubicBezTo>
                  <a:pt x="72571" y="50793"/>
                  <a:pt x="68650" y="57309"/>
                  <a:pt x="64066" y="63703"/>
                </a:cubicBezTo>
                <a:lnTo>
                  <a:pt x="78181" y="63703"/>
                </a:lnTo>
                <a:lnTo>
                  <a:pt x="78181" y="49949"/>
                </a:lnTo>
                <a:lnTo>
                  <a:pt x="104785" y="50673"/>
                </a:lnTo>
                <a:lnTo>
                  <a:pt x="104785" y="63703"/>
                </a:lnTo>
                <a:lnTo>
                  <a:pt x="155277" y="63703"/>
                </a:lnTo>
                <a:lnTo>
                  <a:pt x="155277" y="131206"/>
                </a:lnTo>
                <a:cubicBezTo>
                  <a:pt x="155277" y="137842"/>
                  <a:pt x="154553" y="142759"/>
                  <a:pt x="153105" y="145956"/>
                </a:cubicBezTo>
                <a:close/>
              </a:path>
            </a:pathLst>
          </a:custGeom>
          <a:noFill/>
          <a:ln>
            <a:noFill/>
          </a:ln>
          <a:effectLst>
            <a:glow>
              <a:srgbClr val="000000"/>
            </a:glow>
          </a:effectLst>
        </p:spPr>
        <p:txBody>
          <a:bodyPr rot="0" spcFirstLastPara="0" vertOverflow="overflow" horzOverflow="overflow" vert="horz" wrap="square" lIns="51304" tIns="25652" rIns="51304" bIns="25652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786" dirty="0"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</a:endParaRPr>
          </a:p>
        </p:txBody>
      </p:sp>
      <p:sp>
        <p:nvSpPr>
          <p:cNvPr id="174" name="PA-文本框 569">
            <a:extLst>
              <a:ext uri="{FF2B5EF4-FFF2-40B4-BE49-F238E27FC236}">
                <a16:creationId xmlns:a16="http://schemas.microsoft.com/office/drawing/2014/main" id="{6C488E1E-F0FC-49BA-9429-8F6155759F6A}"/>
              </a:ext>
            </a:extLst>
          </p:cNvPr>
          <p:cNvSpPr txBox="1">
            <a:spLocks noChangeAspect="1"/>
          </p:cNvSpPr>
          <p:nvPr>
            <p:custDataLst>
              <p:tags r:id="rId141"/>
            </p:custDataLst>
          </p:nvPr>
        </p:nvSpPr>
        <p:spPr>
          <a:xfrm>
            <a:off x="4415628" y="3352148"/>
            <a:ext cx="193236" cy="195340"/>
          </a:xfrm>
          <a:custGeom>
            <a:avLst/>
            <a:gdLst/>
            <a:ahLst/>
            <a:cxnLst/>
            <a:rect l="l" t="t" r="r" b="b"/>
            <a:pathLst>
              <a:path w="167944" h="172288">
                <a:moveTo>
                  <a:pt x="146951" y="39090"/>
                </a:moveTo>
                <a:lnTo>
                  <a:pt x="112385" y="42167"/>
                </a:lnTo>
                <a:cubicBezTo>
                  <a:pt x="113470" y="46631"/>
                  <a:pt x="114375" y="50130"/>
                  <a:pt x="115099" y="52663"/>
                </a:cubicBezTo>
                <a:lnTo>
                  <a:pt x="115461" y="52663"/>
                </a:lnTo>
                <a:cubicBezTo>
                  <a:pt x="129819" y="47717"/>
                  <a:pt x="140315" y="43193"/>
                  <a:pt x="146951" y="39090"/>
                </a:cubicBezTo>
                <a:close/>
                <a:moveTo>
                  <a:pt x="147675" y="63160"/>
                </a:moveTo>
                <a:cubicBezTo>
                  <a:pt x="139833" y="67262"/>
                  <a:pt x="131990" y="70882"/>
                  <a:pt x="124148" y="74019"/>
                </a:cubicBezTo>
                <a:lnTo>
                  <a:pt x="124329" y="74380"/>
                </a:lnTo>
                <a:cubicBezTo>
                  <a:pt x="126018" y="77276"/>
                  <a:pt x="127587" y="79297"/>
                  <a:pt x="129034" y="80443"/>
                </a:cubicBezTo>
                <a:cubicBezTo>
                  <a:pt x="130482" y="81589"/>
                  <a:pt x="131930" y="82162"/>
                  <a:pt x="133378" y="82162"/>
                </a:cubicBezTo>
                <a:cubicBezTo>
                  <a:pt x="136032" y="82162"/>
                  <a:pt x="139049" y="79387"/>
                  <a:pt x="142426" y="73837"/>
                </a:cubicBezTo>
                <a:cubicBezTo>
                  <a:pt x="144116" y="71062"/>
                  <a:pt x="145865" y="67503"/>
                  <a:pt x="147675" y="63160"/>
                </a:cubicBezTo>
                <a:close/>
                <a:moveTo>
                  <a:pt x="162877" y="161972"/>
                </a:moveTo>
                <a:cubicBezTo>
                  <a:pt x="161429" y="164627"/>
                  <a:pt x="159378" y="166497"/>
                  <a:pt x="156724" y="167583"/>
                </a:cubicBezTo>
                <a:cubicBezTo>
                  <a:pt x="154069" y="168668"/>
                  <a:pt x="150329" y="169211"/>
                  <a:pt x="145503" y="169211"/>
                </a:cubicBezTo>
                <a:cubicBezTo>
                  <a:pt x="144417" y="169211"/>
                  <a:pt x="142065" y="169241"/>
                  <a:pt x="138445" y="169302"/>
                </a:cubicBezTo>
                <a:cubicBezTo>
                  <a:pt x="134825" y="169362"/>
                  <a:pt x="131930" y="169332"/>
                  <a:pt x="129758" y="169211"/>
                </a:cubicBezTo>
                <a:cubicBezTo>
                  <a:pt x="124812" y="169091"/>
                  <a:pt x="120438" y="167462"/>
                  <a:pt x="116638" y="164325"/>
                </a:cubicBezTo>
                <a:cubicBezTo>
                  <a:pt x="112837" y="161188"/>
                  <a:pt x="110937" y="156302"/>
                  <a:pt x="110937" y="149666"/>
                </a:cubicBezTo>
                <a:lnTo>
                  <a:pt x="110937" y="122882"/>
                </a:lnTo>
                <a:lnTo>
                  <a:pt x="102431" y="122882"/>
                </a:lnTo>
                <a:cubicBezTo>
                  <a:pt x="101466" y="131327"/>
                  <a:pt x="100109" y="138144"/>
                  <a:pt x="98360" y="143332"/>
                </a:cubicBezTo>
                <a:cubicBezTo>
                  <a:pt x="96610" y="148520"/>
                  <a:pt x="93895" y="153285"/>
                  <a:pt x="90215" y="157629"/>
                </a:cubicBezTo>
                <a:cubicBezTo>
                  <a:pt x="86535" y="161972"/>
                  <a:pt x="81197" y="166858"/>
                  <a:pt x="74199" y="172288"/>
                </a:cubicBezTo>
                <a:lnTo>
                  <a:pt x="57911" y="158353"/>
                </a:lnTo>
                <a:lnTo>
                  <a:pt x="32213" y="161972"/>
                </a:lnTo>
                <a:lnTo>
                  <a:pt x="2895" y="166135"/>
                </a:lnTo>
                <a:lnTo>
                  <a:pt x="0" y="136998"/>
                </a:lnTo>
                <a:cubicBezTo>
                  <a:pt x="17856" y="134826"/>
                  <a:pt x="38547" y="132172"/>
                  <a:pt x="62074" y="129035"/>
                </a:cubicBezTo>
                <a:lnTo>
                  <a:pt x="62617" y="147856"/>
                </a:lnTo>
                <a:cubicBezTo>
                  <a:pt x="67563" y="144478"/>
                  <a:pt x="71092" y="140949"/>
                  <a:pt x="73204" y="137269"/>
                </a:cubicBezTo>
                <a:cubicBezTo>
                  <a:pt x="75315" y="133589"/>
                  <a:pt x="76733" y="128794"/>
                  <a:pt x="77457" y="122882"/>
                </a:cubicBezTo>
                <a:lnTo>
                  <a:pt x="66236" y="122882"/>
                </a:lnTo>
                <a:lnTo>
                  <a:pt x="66236" y="95916"/>
                </a:lnTo>
                <a:lnTo>
                  <a:pt x="105870" y="95917"/>
                </a:lnTo>
                <a:cubicBezTo>
                  <a:pt x="103819" y="93383"/>
                  <a:pt x="101828" y="90065"/>
                  <a:pt x="99898" y="85963"/>
                </a:cubicBezTo>
                <a:lnTo>
                  <a:pt x="98269" y="82524"/>
                </a:lnTo>
                <a:cubicBezTo>
                  <a:pt x="88737" y="85178"/>
                  <a:pt x="79508" y="87471"/>
                  <a:pt x="70579" y="89401"/>
                </a:cubicBezTo>
                <a:lnTo>
                  <a:pt x="61169" y="63703"/>
                </a:lnTo>
                <a:cubicBezTo>
                  <a:pt x="73113" y="61531"/>
                  <a:pt x="82584" y="59601"/>
                  <a:pt x="89582" y="57912"/>
                </a:cubicBezTo>
                <a:cubicBezTo>
                  <a:pt x="88617" y="54171"/>
                  <a:pt x="87531" y="49707"/>
                  <a:pt x="86324" y="44520"/>
                </a:cubicBezTo>
                <a:lnTo>
                  <a:pt x="68589" y="46148"/>
                </a:lnTo>
                <a:cubicBezTo>
                  <a:pt x="64728" y="53991"/>
                  <a:pt x="60234" y="62376"/>
                  <a:pt x="55106" y="71304"/>
                </a:cubicBezTo>
                <a:cubicBezTo>
                  <a:pt x="49978" y="80232"/>
                  <a:pt x="45605" y="87350"/>
                  <a:pt x="41985" y="92659"/>
                </a:cubicBezTo>
                <a:cubicBezTo>
                  <a:pt x="46088" y="92176"/>
                  <a:pt x="49919" y="91543"/>
                  <a:pt x="53477" y="90759"/>
                </a:cubicBezTo>
                <a:cubicBezTo>
                  <a:pt x="57037" y="89974"/>
                  <a:pt x="59118" y="89522"/>
                  <a:pt x="59721" y="89401"/>
                </a:cubicBezTo>
                <a:lnTo>
                  <a:pt x="59721" y="115824"/>
                </a:lnTo>
                <a:lnTo>
                  <a:pt x="40719" y="118719"/>
                </a:lnTo>
                <a:lnTo>
                  <a:pt x="28774" y="120529"/>
                </a:lnTo>
                <a:cubicBezTo>
                  <a:pt x="24190" y="121253"/>
                  <a:pt x="18580" y="122339"/>
                  <a:pt x="11944" y="123787"/>
                </a:cubicBezTo>
                <a:lnTo>
                  <a:pt x="5790" y="95916"/>
                </a:lnTo>
                <a:cubicBezTo>
                  <a:pt x="9290" y="94951"/>
                  <a:pt x="12034" y="93775"/>
                  <a:pt x="14025" y="92388"/>
                </a:cubicBezTo>
                <a:cubicBezTo>
                  <a:pt x="16015" y="91000"/>
                  <a:pt x="18037" y="88919"/>
                  <a:pt x="20087" y="86144"/>
                </a:cubicBezTo>
                <a:cubicBezTo>
                  <a:pt x="24190" y="79749"/>
                  <a:pt x="26904" y="75286"/>
                  <a:pt x="28231" y="72751"/>
                </a:cubicBezTo>
                <a:lnTo>
                  <a:pt x="19183" y="73657"/>
                </a:lnTo>
                <a:cubicBezTo>
                  <a:pt x="14115" y="74380"/>
                  <a:pt x="10435" y="74983"/>
                  <a:pt x="8143" y="75466"/>
                </a:cubicBezTo>
                <a:lnTo>
                  <a:pt x="2171" y="48682"/>
                </a:lnTo>
                <a:cubicBezTo>
                  <a:pt x="4222" y="47837"/>
                  <a:pt x="6002" y="46691"/>
                  <a:pt x="7510" y="45244"/>
                </a:cubicBezTo>
                <a:cubicBezTo>
                  <a:pt x="9018" y="43796"/>
                  <a:pt x="10797" y="41503"/>
                  <a:pt x="12848" y="38366"/>
                </a:cubicBezTo>
                <a:cubicBezTo>
                  <a:pt x="14779" y="35350"/>
                  <a:pt x="17614" y="29921"/>
                  <a:pt x="21355" y="22079"/>
                </a:cubicBezTo>
                <a:cubicBezTo>
                  <a:pt x="25095" y="14237"/>
                  <a:pt x="28232" y="6877"/>
                  <a:pt x="30765" y="0"/>
                </a:cubicBezTo>
                <a:lnTo>
                  <a:pt x="52301" y="10134"/>
                </a:lnTo>
                <a:cubicBezTo>
                  <a:pt x="49768" y="15564"/>
                  <a:pt x="46449" y="22199"/>
                  <a:pt x="42347" y="30041"/>
                </a:cubicBezTo>
                <a:cubicBezTo>
                  <a:pt x="38245" y="37884"/>
                  <a:pt x="34807" y="43976"/>
                  <a:pt x="32032" y="48320"/>
                </a:cubicBezTo>
                <a:lnTo>
                  <a:pt x="43433" y="47596"/>
                </a:lnTo>
                <a:cubicBezTo>
                  <a:pt x="47777" y="38909"/>
                  <a:pt x="50612" y="33118"/>
                  <a:pt x="51939" y="30222"/>
                </a:cubicBezTo>
                <a:lnTo>
                  <a:pt x="67322" y="38366"/>
                </a:lnTo>
                <a:lnTo>
                  <a:pt x="65693" y="21174"/>
                </a:lnTo>
                <a:lnTo>
                  <a:pt x="81981" y="19726"/>
                </a:lnTo>
                <a:lnTo>
                  <a:pt x="81257" y="14659"/>
                </a:lnTo>
                <a:lnTo>
                  <a:pt x="79628" y="3981"/>
                </a:lnTo>
                <a:lnTo>
                  <a:pt x="106594" y="3438"/>
                </a:lnTo>
                <a:lnTo>
                  <a:pt x="108222" y="17192"/>
                </a:lnTo>
                <a:lnTo>
                  <a:pt x="160524" y="12306"/>
                </a:lnTo>
                <a:lnTo>
                  <a:pt x="162877" y="37643"/>
                </a:lnTo>
                <a:lnTo>
                  <a:pt x="150932" y="38728"/>
                </a:lnTo>
                <a:lnTo>
                  <a:pt x="160343" y="55740"/>
                </a:lnTo>
                <a:cubicBezTo>
                  <a:pt x="157568" y="57550"/>
                  <a:pt x="153406" y="60023"/>
                  <a:pt x="147856" y="63160"/>
                </a:cubicBezTo>
                <a:lnTo>
                  <a:pt x="163239" y="81257"/>
                </a:lnTo>
                <a:cubicBezTo>
                  <a:pt x="162515" y="82826"/>
                  <a:pt x="161671" y="84395"/>
                  <a:pt x="160705" y="85963"/>
                </a:cubicBezTo>
                <a:cubicBezTo>
                  <a:pt x="159740" y="87531"/>
                  <a:pt x="158473" y="89402"/>
                  <a:pt x="156905" y="91573"/>
                </a:cubicBezTo>
                <a:cubicBezTo>
                  <a:pt x="156181" y="92538"/>
                  <a:pt x="155034" y="93986"/>
                  <a:pt x="153466" y="95916"/>
                </a:cubicBezTo>
                <a:lnTo>
                  <a:pt x="164686" y="95916"/>
                </a:lnTo>
                <a:lnTo>
                  <a:pt x="164687" y="122882"/>
                </a:lnTo>
                <a:lnTo>
                  <a:pt x="135188" y="122881"/>
                </a:lnTo>
                <a:lnTo>
                  <a:pt x="135188" y="137903"/>
                </a:lnTo>
                <a:cubicBezTo>
                  <a:pt x="135188" y="139954"/>
                  <a:pt x="135338" y="141492"/>
                  <a:pt x="135640" y="142517"/>
                </a:cubicBezTo>
                <a:cubicBezTo>
                  <a:pt x="135942" y="143543"/>
                  <a:pt x="136816" y="144056"/>
                  <a:pt x="138264" y="144056"/>
                </a:cubicBezTo>
                <a:lnTo>
                  <a:pt x="143331" y="144056"/>
                </a:lnTo>
                <a:cubicBezTo>
                  <a:pt x="145021" y="144056"/>
                  <a:pt x="146076" y="143694"/>
                  <a:pt x="146499" y="142970"/>
                </a:cubicBezTo>
                <a:cubicBezTo>
                  <a:pt x="146921" y="142246"/>
                  <a:pt x="147373" y="140255"/>
                  <a:pt x="147856" y="136998"/>
                </a:cubicBezTo>
                <a:cubicBezTo>
                  <a:pt x="148339" y="133620"/>
                  <a:pt x="148580" y="131146"/>
                  <a:pt x="148580" y="129578"/>
                </a:cubicBezTo>
                <a:lnTo>
                  <a:pt x="167944" y="138084"/>
                </a:lnTo>
                <a:cubicBezTo>
                  <a:pt x="167703" y="140618"/>
                  <a:pt x="167160" y="144659"/>
                  <a:pt x="166315" y="150209"/>
                </a:cubicBezTo>
                <a:cubicBezTo>
                  <a:pt x="165471" y="155397"/>
                  <a:pt x="164325" y="159318"/>
                  <a:pt x="162877" y="161972"/>
                </a:cubicBezTo>
                <a:close/>
              </a:path>
            </a:pathLst>
          </a:custGeom>
          <a:noFill/>
          <a:ln>
            <a:noFill/>
          </a:ln>
          <a:effectLst>
            <a:glow>
              <a:srgbClr val="000000"/>
            </a:glow>
          </a:effectLst>
        </p:spPr>
        <p:txBody>
          <a:bodyPr rot="0" spcFirstLastPara="0" vertOverflow="overflow" horzOverflow="overflow" vert="horz" wrap="square" lIns="51304" tIns="25652" rIns="51304" bIns="25652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786" dirty="0"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</a:endParaRPr>
          </a:p>
        </p:txBody>
      </p:sp>
      <p:sp>
        <p:nvSpPr>
          <p:cNvPr id="175" name="PA-文本框 572">
            <a:extLst>
              <a:ext uri="{FF2B5EF4-FFF2-40B4-BE49-F238E27FC236}">
                <a16:creationId xmlns:a16="http://schemas.microsoft.com/office/drawing/2014/main" id="{289A76F4-E64D-47E7-9042-549B24849236}"/>
              </a:ext>
            </a:extLst>
          </p:cNvPr>
          <p:cNvSpPr txBox="1">
            <a:spLocks noChangeAspect="1"/>
          </p:cNvSpPr>
          <p:nvPr>
            <p:custDataLst>
              <p:tags r:id="rId142"/>
            </p:custDataLst>
          </p:nvPr>
        </p:nvSpPr>
        <p:spPr>
          <a:xfrm>
            <a:off x="4816582" y="3352148"/>
            <a:ext cx="193236" cy="195340"/>
          </a:xfrm>
          <a:custGeom>
            <a:avLst/>
            <a:gdLst/>
            <a:ahLst/>
            <a:cxnLst/>
            <a:rect l="l" t="t" r="r" b="b"/>
            <a:pathLst>
              <a:path w="167583" h="168307">
                <a:moveTo>
                  <a:pt x="44429" y="158806"/>
                </a:moveTo>
                <a:cubicBezTo>
                  <a:pt x="43042" y="161641"/>
                  <a:pt x="40689" y="163602"/>
                  <a:pt x="37372" y="164688"/>
                </a:cubicBezTo>
                <a:cubicBezTo>
                  <a:pt x="34053" y="165773"/>
                  <a:pt x="28594" y="166679"/>
                  <a:pt x="20993" y="167402"/>
                </a:cubicBezTo>
                <a:lnTo>
                  <a:pt x="11944" y="168307"/>
                </a:lnTo>
                <a:lnTo>
                  <a:pt x="3981" y="139532"/>
                </a:lnTo>
                <a:lnTo>
                  <a:pt x="10316" y="138627"/>
                </a:lnTo>
                <a:cubicBezTo>
                  <a:pt x="13935" y="138145"/>
                  <a:pt x="16378" y="137421"/>
                  <a:pt x="17645" y="136456"/>
                </a:cubicBezTo>
                <a:cubicBezTo>
                  <a:pt x="18912" y="135490"/>
                  <a:pt x="19546" y="133439"/>
                  <a:pt x="19545" y="130302"/>
                </a:cubicBezTo>
                <a:lnTo>
                  <a:pt x="19545" y="109309"/>
                </a:lnTo>
                <a:lnTo>
                  <a:pt x="2172" y="113472"/>
                </a:lnTo>
                <a:lnTo>
                  <a:pt x="0" y="83611"/>
                </a:lnTo>
                <a:cubicBezTo>
                  <a:pt x="3981" y="82766"/>
                  <a:pt x="8506" y="81861"/>
                  <a:pt x="13573" y="80896"/>
                </a:cubicBezTo>
                <a:cubicBezTo>
                  <a:pt x="14900" y="80534"/>
                  <a:pt x="16891" y="80112"/>
                  <a:pt x="19545" y="79629"/>
                </a:cubicBezTo>
                <a:lnTo>
                  <a:pt x="19545" y="55017"/>
                </a:lnTo>
                <a:lnTo>
                  <a:pt x="5610" y="55017"/>
                </a:lnTo>
                <a:lnTo>
                  <a:pt x="5610" y="26604"/>
                </a:lnTo>
                <a:lnTo>
                  <a:pt x="19545" y="26604"/>
                </a:lnTo>
                <a:lnTo>
                  <a:pt x="19546" y="0"/>
                </a:lnTo>
                <a:lnTo>
                  <a:pt x="46510" y="724"/>
                </a:lnTo>
                <a:lnTo>
                  <a:pt x="46510" y="26604"/>
                </a:lnTo>
                <a:lnTo>
                  <a:pt x="55559" y="26603"/>
                </a:lnTo>
                <a:lnTo>
                  <a:pt x="55560" y="55017"/>
                </a:lnTo>
                <a:lnTo>
                  <a:pt x="46511" y="55017"/>
                </a:lnTo>
                <a:lnTo>
                  <a:pt x="46511" y="73838"/>
                </a:lnTo>
                <a:lnTo>
                  <a:pt x="55921" y="71486"/>
                </a:lnTo>
                <a:lnTo>
                  <a:pt x="56102" y="88497"/>
                </a:lnTo>
                <a:lnTo>
                  <a:pt x="56103" y="100984"/>
                </a:lnTo>
                <a:cubicBezTo>
                  <a:pt x="55258" y="101105"/>
                  <a:pt x="53870" y="101407"/>
                  <a:pt x="51940" y="101889"/>
                </a:cubicBezTo>
                <a:cubicBezTo>
                  <a:pt x="51337" y="102010"/>
                  <a:pt x="50583" y="102191"/>
                  <a:pt x="49678" y="102432"/>
                </a:cubicBezTo>
                <a:cubicBezTo>
                  <a:pt x="48773" y="102673"/>
                  <a:pt x="47717" y="102915"/>
                  <a:pt x="46510" y="103156"/>
                </a:cubicBezTo>
                <a:lnTo>
                  <a:pt x="46511" y="145142"/>
                </a:lnTo>
                <a:cubicBezTo>
                  <a:pt x="46511" y="151416"/>
                  <a:pt x="45817" y="155970"/>
                  <a:pt x="44429" y="158806"/>
                </a:cubicBezTo>
                <a:close/>
                <a:moveTo>
                  <a:pt x="105147" y="167040"/>
                </a:moveTo>
                <a:lnTo>
                  <a:pt x="79810" y="167040"/>
                </a:lnTo>
                <a:lnTo>
                  <a:pt x="79810" y="137903"/>
                </a:lnTo>
                <a:lnTo>
                  <a:pt x="56464" y="137903"/>
                </a:lnTo>
                <a:lnTo>
                  <a:pt x="56464" y="108766"/>
                </a:lnTo>
                <a:lnTo>
                  <a:pt x="79810" y="108766"/>
                </a:lnTo>
                <a:lnTo>
                  <a:pt x="79810" y="93202"/>
                </a:lnTo>
                <a:lnTo>
                  <a:pt x="62075" y="93202"/>
                </a:lnTo>
                <a:lnTo>
                  <a:pt x="62075" y="66237"/>
                </a:lnTo>
                <a:lnTo>
                  <a:pt x="79810" y="66237"/>
                </a:lnTo>
                <a:lnTo>
                  <a:pt x="79810" y="50673"/>
                </a:lnTo>
                <a:lnTo>
                  <a:pt x="61713" y="50673"/>
                </a:lnTo>
                <a:lnTo>
                  <a:pt x="61713" y="21898"/>
                </a:lnTo>
                <a:lnTo>
                  <a:pt x="79810" y="21898"/>
                </a:lnTo>
                <a:lnTo>
                  <a:pt x="79810" y="543"/>
                </a:lnTo>
                <a:lnTo>
                  <a:pt x="105146" y="1267"/>
                </a:lnTo>
                <a:close/>
                <a:moveTo>
                  <a:pt x="167583" y="137903"/>
                </a:moveTo>
                <a:lnTo>
                  <a:pt x="140799" y="137903"/>
                </a:lnTo>
                <a:lnTo>
                  <a:pt x="140799" y="167040"/>
                </a:lnTo>
                <a:lnTo>
                  <a:pt x="115462" y="167040"/>
                </a:lnTo>
                <a:lnTo>
                  <a:pt x="115462" y="543"/>
                </a:lnTo>
                <a:lnTo>
                  <a:pt x="140799" y="1267"/>
                </a:lnTo>
                <a:lnTo>
                  <a:pt x="140799" y="21536"/>
                </a:lnTo>
                <a:lnTo>
                  <a:pt x="162878" y="21536"/>
                </a:lnTo>
                <a:lnTo>
                  <a:pt x="162878" y="50311"/>
                </a:lnTo>
                <a:lnTo>
                  <a:pt x="140798" y="50311"/>
                </a:lnTo>
                <a:lnTo>
                  <a:pt x="140798" y="66237"/>
                </a:lnTo>
                <a:lnTo>
                  <a:pt x="160163" y="66237"/>
                </a:lnTo>
                <a:lnTo>
                  <a:pt x="160163" y="93203"/>
                </a:lnTo>
                <a:lnTo>
                  <a:pt x="140799" y="93202"/>
                </a:lnTo>
                <a:lnTo>
                  <a:pt x="140799" y="108767"/>
                </a:lnTo>
                <a:lnTo>
                  <a:pt x="167583" y="108766"/>
                </a:lnTo>
                <a:close/>
              </a:path>
            </a:pathLst>
          </a:custGeom>
          <a:noFill/>
          <a:ln>
            <a:noFill/>
          </a:ln>
          <a:effectLst>
            <a:glow>
              <a:srgbClr val="000000"/>
            </a:glow>
          </a:effectLst>
        </p:spPr>
        <p:txBody>
          <a:bodyPr rot="0" spcFirstLastPara="0" vertOverflow="overflow" horzOverflow="overflow" vert="horz" wrap="square" lIns="51304" tIns="25652" rIns="51304" bIns="25652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786" dirty="0"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</a:endParaRPr>
          </a:p>
        </p:txBody>
      </p:sp>
      <p:sp>
        <p:nvSpPr>
          <p:cNvPr id="176" name="PA-文本框 575">
            <a:extLst>
              <a:ext uri="{FF2B5EF4-FFF2-40B4-BE49-F238E27FC236}">
                <a16:creationId xmlns:a16="http://schemas.microsoft.com/office/drawing/2014/main" id="{37C2B80A-D9BE-45F8-B348-1C8274883FBC}"/>
              </a:ext>
            </a:extLst>
          </p:cNvPr>
          <p:cNvSpPr txBox="1">
            <a:spLocks noChangeAspect="1"/>
          </p:cNvSpPr>
          <p:nvPr>
            <p:custDataLst>
              <p:tags r:id="rId143"/>
            </p:custDataLst>
          </p:nvPr>
        </p:nvSpPr>
        <p:spPr>
          <a:xfrm>
            <a:off x="5217536" y="3352148"/>
            <a:ext cx="193236" cy="195340"/>
          </a:xfrm>
          <a:custGeom>
            <a:avLst/>
            <a:gdLst/>
            <a:ahLst/>
            <a:cxnLst/>
            <a:rect l="l" t="t" r="r" b="b"/>
            <a:pathLst>
              <a:path w="171383" h="170298">
                <a:moveTo>
                  <a:pt x="171383" y="62256"/>
                </a:moveTo>
                <a:lnTo>
                  <a:pt x="155095" y="90126"/>
                </a:lnTo>
                <a:cubicBezTo>
                  <a:pt x="152079" y="87472"/>
                  <a:pt x="147796" y="83490"/>
                  <a:pt x="142246" y="78182"/>
                </a:cubicBezTo>
                <a:cubicBezTo>
                  <a:pt x="140678" y="105087"/>
                  <a:pt x="139290" y="125416"/>
                  <a:pt x="138084" y="139170"/>
                </a:cubicBezTo>
                <a:cubicBezTo>
                  <a:pt x="137601" y="145565"/>
                  <a:pt x="136153" y="150572"/>
                  <a:pt x="133740" y="154191"/>
                </a:cubicBezTo>
                <a:cubicBezTo>
                  <a:pt x="131327" y="157811"/>
                  <a:pt x="127828" y="160495"/>
                  <a:pt x="123244" y="162245"/>
                </a:cubicBezTo>
                <a:cubicBezTo>
                  <a:pt x="118659" y="163994"/>
                  <a:pt x="112445" y="165291"/>
                  <a:pt x="104603" y="166135"/>
                </a:cubicBezTo>
                <a:lnTo>
                  <a:pt x="89944" y="167764"/>
                </a:lnTo>
                <a:lnTo>
                  <a:pt x="81076" y="137904"/>
                </a:lnTo>
                <a:lnTo>
                  <a:pt x="93021" y="137179"/>
                </a:lnTo>
                <a:cubicBezTo>
                  <a:pt x="97243" y="136817"/>
                  <a:pt x="100441" y="136274"/>
                  <a:pt x="102612" y="135551"/>
                </a:cubicBezTo>
                <a:cubicBezTo>
                  <a:pt x="104784" y="134827"/>
                  <a:pt x="106383" y="133560"/>
                  <a:pt x="107408" y="131750"/>
                </a:cubicBezTo>
                <a:cubicBezTo>
                  <a:pt x="108434" y="129941"/>
                  <a:pt x="109188" y="127226"/>
                  <a:pt x="109671" y="123606"/>
                </a:cubicBezTo>
                <a:cubicBezTo>
                  <a:pt x="110515" y="111903"/>
                  <a:pt x="111239" y="99597"/>
                  <a:pt x="111842" y="86688"/>
                </a:cubicBezTo>
                <a:lnTo>
                  <a:pt x="76733" y="86687"/>
                </a:lnTo>
                <a:cubicBezTo>
                  <a:pt x="76733" y="88135"/>
                  <a:pt x="76612" y="90066"/>
                  <a:pt x="76371" y="92479"/>
                </a:cubicBezTo>
                <a:cubicBezTo>
                  <a:pt x="75406" y="104544"/>
                  <a:pt x="73445" y="114769"/>
                  <a:pt x="70490" y="123154"/>
                </a:cubicBezTo>
                <a:cubicBezTo>
                  <a:pt x="67534" y="131539"/>
                  <a:pt x="62888" y="139381"/>
                  <a:pt x="56554" y="146681"/>
                </a:cubicBezTo>
                <a:cubicBezTo>
                  <a:pt x="50220" y="153980"/>
                  <a:pt x="41322" y="161852"/>
                  <a:pt x="29861" y="170298"/>
                </a:cubicBezTo>
                <a:lnTo>
                  <a:pt x="5610" y="147857"/>
                </a:lnTo>
                <a:cubicBezTo>
                  <a:pt x="15745" y="141704"/>
                  <a:pt x="23587" y="136094"/>
                  <a:pt x="29137" y="131026"/>
                </a:cubicBezTo>
                <a:cubicBezTo>
                  <a:pt x="34687" y="125959"/>
                  <a:pt x="38819" y="120409"/>
                  <a:pt x="41533" y="114376"/>
                </a:cubicBezTo>
                <a:cubicBezTo>
                  <a:pt x="44248" y="108344"/>
                  <a:pt x="46088" y="100864"/>
                  <a:pt x="47053" y="91936"/>
                </a:cubicBezTo>
                <a:cubicBezTo>
                  <a:pt x="47295" y="89764"/>
                  <a:pt x="47415" y="88015"/>
                  <a:pt x="47415" y="86687"/>
                </a:cubicBezTo>
                <a:lnTo>
                  <a:pt x="34566" y="86687"/>
                </a:lnTo>
                <a:lnTo>
                  <a:pt x="34566" y="73476"/>
                </a:lnTo>
                <a:cubicBezTo>
                  <a:pt x="30343" y="77458"/>
                  <a:pt x="24311" y="82887"/>
                  <a:pt x="16468" y="89764"/>
                </a:cubicBezTo>
                <a:lnTo>
                  <a:pt x="0" y="64609"/>
                </a:lnTo>
                <a:cubicBezTo>
                  <a:pt x="12306" y="54594"/>
                  <a:pt x="22441" y="44490"/>
                  <a:pt x="30403" y="34295"/>
                </a:cubicBezTo>
                <a:cubicBezTo>
                  <a:pt x="38366" y="24101"/>
                  <a:pt x="44821" y="12669"/>
                  <a:pt x="49768" y="0"/>
                </a:cubicBezTo>
                <a:lnTo>
                  <a:pt x="77638" y="7420"/>
                </a:lnTo>
                <a:cubicBezTo>
                  <a:pt x="73536" y="18158"/>
                  <a:pt x="69253" y="27539"/>
                  <a:pt x="64789" y="35562"/>
                </a:cubicBezTo>
                <a:cubicBezTo>
                  <a:pt x="60325" y="43585"/>
                  <a:pt x="55016" y="51216"/>
                  <a:pt x="48863" y="58455"/>
                </a:cubicBezTo>
                <a:lnTo>
                  <a:pt x="124148" y="58456"/>
                </a:lnTo>
                <a:cubicBezTo>
                  <a:pt x="118116" y="50975"/>
                  <a:pt x="112777" y="43133"/>
                  <a:pt x="108132" y="34929"/>
                </a:cubicBezTo>
                <a:cubicBezTo>
                  <a:pt x="103487" y="26724"/>
                  <a:pt x="99234" y="17675"/>
                  <a:pt x="95373" y="7782"/>
                </a:cubicBezTo>
                <a:lnTo>
                  <a:pt x="122520" y="1"/>
                </a:lnTo>
                <a:cubicBezTo>
                  <a:pt x="127104" y="12307"/>
                  <a:pt x="133077" y="23045"/>
                  <a:pt x="140436" y="32214"/>
                </a:cubicBezTo>
                <a:cubicBezTo>
                  <a:pt x="147796" y="41384"/>
                  <a:pt x="158112" y="51397"/>
                  <a:pt x="171383" y="62256"/>
                </a:cubicBezTo>
                <a:close/>
              </a:path>
            </a:pathLst>
          </a:custGeom>
          <a:noFill/>
          <a:ln>
            <a:noFill/>
          </a:ln>
          <a:effectLst>
            <a:glow>
              <a:srgbClr val="000000"/>
            </a:glow>
          </a:effectLst>
        </p:spPr>
        <p:txBody>
          <a:bodyPr rot="0" spcFirstLastPara="0" vertOverflow="overflow" horzOverflow="overflow" vert="horz" wrap="square" lIns="51304" tIns="25652" rIns="51304" bIns="25652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786" dirty="0"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</a:endParaRPr>
          </a:p>
        </p:txBody>
      </p:sp>
      <p:sp>
        <p:nvSpPr>
          <p:cNvPr id="177" name="PA-文本框 578">
            <a:extLst>
              <a:ext uri="{FF2B5EF4-FFF2-40B4-BE49-F238E27FC236}">
                <a16:creationId xmlns:a16="http://schemas.microsoft.com/office/drawing/2014/main" id="{3DCCE42E-1368-4176-B55C-D2B41FFD3BC6}"/>
              </a:ext>
            </a:extLst>
          </p:cNvPr>
          <p:cNvSpPr txBox="1">
            <a:spLocks noChangeAspect="1"/>
          </p:cNvSpPr>
          <p:nvPr>
            <p:custDataLst>
              <p:tags r:id="rId144"/>
            </p:custDataLst>
          </p:nvPr>
        </p:nvSpPr>
        <p:spPr>
          <a:xfrm>
            <a:off x="5618490" y="3352148"/>
            <a:ext cx="193236" cy="195340"/>
          </a:xfrm>
          <a:custGeom>
            <a:avLst/>
            <a:gdLst/>
            <a:ahLst/>
            <a:cxnLst/>
            <a:rect l="l" t="t" r="r" b="b"/>
            <a:pathLst>
              <a:path w="166135" h="167945">
                <a:moveTo>
                  <a:pt x="166135" y="44158"/>
                </a:moveTo>
                <a:lnTo>
                  <a:pt x="75829" y="44158"/>
                </a:lnTo>
                <a:cubicBezTo>
                  <a:pt x="72571" y="50794"/>
                  <a:pt x="68650" y="57309"/>
                  <a:pt x="64066" y="63704"/>
                </a:cubicBezTo>
                <a:lnTo>
                  <a:pt x="78182" y="63704"/>
                </a:lnTo>
                <a:lnTo>
                  <a:pt x="78181" y="49949"/>
                </a:lnTo>
                <a:lnTo>
                  <a:pt x="104785" y="50673"/>
                </a:lnTo>
                <a:lnTo>
                  <a:pt x="104785" y="63704"/>
                </a:lnTo>
                <a:lnTo>
                  <a:pt x="155277" y="63703"/>
                </a:lnTo>
                <a:lnTo>
                  <a:pt x="155277" y="131207"/>
                </a:lnTo>
                <a:cubicBezTo>
                  <a:pt x="155277" y="137843"/>
                  <a:pt x="154553" y="142759"/>
                  <a:pt x="153105" y="145956"/>
                </a:cubicBezTo>
                <a:cubicBezTo>
                  <a:pt x="151657" y="149154"/>
                  <a:pt x="149335" y="151416"/>
                  <a:pt x="146138" y="152743"/>
                </a:cubicBezTo>
                <a:cubicBezTo>
                  <a:pt x="142940" y="154070"/>
                  <a:pt x="138084" y="155096"/>
                  <a:pt x="131569" y="155819"/>
                </a:cubicBezTo>
                <a:lnTo>
                  <a:pt x="121435" y="156905"/>
                </a:lnTo>
                <a:lnTo>
                  <a:pt x="112929" y="130664"/>
                </a:lnTo>
                <a:lnTo>
                  <a:pt x="120168" y="129941"/>
                </a:lnTo>
                <a:cubicBezTo>
                  <a:pt x="122701" y="129699"/>
                  <a:pt x="124390" y="129035"/>
                  <a:pt x="125235" y="127950"/>
                </a:cubicBezTo>
                <a:cubicBezTo>
                  <a:pt x="126080" y="126864"/>
                  <a:pt x="126502" y="124813"/>
                  <a:pt x="126502" y="121797"/>
                </a:cubicBezTo>
                <a:lnTo>
                  <a:pt x="126502" y="93202"/>
                </a:lnTo>
                <a:lnTo>
                  <a:pt x="104785" y="93203"/>
                </a:lnTo>
                <a:lnTo>
                  <a:pt x="104785" y="167945"/>
                </a:lnTo>
                <a:lnTo>
                  <a:pt x="75648" y="167945"/>
                </a:lnTo>
                <a:lnTo>
                  <a:pt x="75648" y="93202"/>
                </a:lnTo>
                <a:lnTo>
                  <a:pt x="53931" y="93203"/>
                </a:lnTo>
                <a:lnTo>
                  <a:pt x="53931" y="155639"/>
                </a:lnTo>
                <a:lnTo>
                  <a:pt x="25156" y="155639"/>
                </a:lnTo>
                <a:lnTo>
                  <a:pt x="25156" y="104242"/>
                </a:lnTo>
                <a:cubicBezTo>
                  <a:pt x="19606" y="108826"/>
                  <a:pt x="14297" y="112989"/>
                  <a:pt x="9230" y="116729"/>
                </a:cubicBezTo>
                <a:lnTo>
                  <a:pt x="0" y="84154"/>
                </a:lnTo>
                <a:cubicBezTo>
                  <a:pt x="9291" y="77759"/>
                  <a:pt x="17223" y="71365"/>
                  <a:pt x="23799" y="64970"/>
                </a:cubicBezTo>
                <a:cubicBezTo>
                  <a:pt x="30374" y="58576"/>
                  <a:pt x="36135" y="51638"/>
                  <a:pt x="41082" y="44158"/>
                </a:cubicBezTo>
                <a:lnTo>
                  <a:pt x="6877" y="44158"/>
                </a:lnTo>
                <a:lnTo>
                  <a:pt x="6877" y="15202"/>
                </a:lnTo>
                <a:lnTo>
                  <a:pt x="55379" y="15202"/>
                </a:lnTo>
                <a:cubicBezTo>
                  <a:pt x="57430" y="9773"/>
                  <a:pt x="59179" y="4705"/>
                  <a:pt x="60627" y="0"/>
                </a:cubicBezTo>
                <a:lnTo>
                  <a:pt x="92479" y="1267"/>
                </a:lnTo>
                <a:cubicBezTo>
                  <a:pt x="91875" y="3439"/>
                  <a:pt x="90367" y="8084"/>
                  <a:pt x="87954" y="15202"/>
                </a:cubicBezTo>
                <a:lnTo>
                  <a:pt x="166135" y="15202"/>
                </a:lnTo>
                <a:close/>
              </a:path>
            </a:pathLst>
          </a:custGeom>
          <a:noFill/>
          <a:ln>
            <a:noFill/>
          </a:ln>
          <a:effectLst>
            <a:glow>
              <a:srgbClr val="000000"/>
            </a:glow>
          </a:effectLst>
        </p:spPr>
        <p:txBody>
          <a:bodyPr rot="0" spcFirstLastPara="0" vertOverflow="overflow" horzOverflow="overflow" vert="horz" wrap="square" lIns="51304" tIns="25652" rIns="51304" bIns="25652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786" dirty="0"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</a:endParaRPr>
          </a:p>
        </p:txBody>
      </p:sp>
      <p:sp>
        <p:nvSpPr>
          <p:cNvPr id="178" name="PA-文本框 497">
            <a:extLst>
              <a:ext uri="{FF2B5EF4-FFF2-40B4-BE49-F238E27FC236}">
                <a16:creationId xmlns:a16="http://schemas.microsoft.com/office/drawing/2014/main" id="{29822385-BD69-4291-86A5-55F92D7FCFF9}"/>
              </a:ext>
            </a:extLst>
          </p:cNvPr>
          <p:cNvSpPr txBox="1">
            <a:spLocks noChangeAspect="1"/>
          </p:cNvSpPr>
          <p:nvPr>
            <p:custDataLst>
              <p:tags r:id="rId145"/>
            </p:custDataLst>
          </p:nvPr>
        </p:nvSpPr>
        <p:spPr>
          <a:xfrm>
            <a:off x="6019443" y="3352148"/>
            <a:ext cx="193236" cy="195340"/>
          </a:xfrm>
          <a:custGeom>
            <a:avLst/>
            <a:gdLst/>
            <a:ahLst/>
            <a:cxnLst/>
            <a:rect l="l" t="t" r="r" b="b"/>
            <a:pathLst>
              <a:path w="167944" h="172289">
                <a:moveTo>
                  <a:pt x="124148" y="74018"/>
                </a:moveTo>
                <a:lnTo>
                  <a:pt x="124329" y="74381"/>
                </a:lnTo>
                <a:cubicBezTo>
                  <a:pt x="126018" y="77276"/>
                  <a:pt x="127587" y="79297"/>
                  <a:pt x="129035" y="80444"/>
                </a:cubicBezTo>
                <a:cubicBezTo>
                  <a:pt x="130482" y="81589"/>
                  <a:pt x="131930" y="82162"/>
                  <a:pt x="133378" y="82163"/>
                </a:cubicBezTo>
                <a:cubicBezTo>
                  <a:pt x="136033" y="82163"/>
                  <a:pt x="139049" y="79388"/>
                  <a:pt x="142427" y="73838"/>
                </a:cubicBezTo>
                <a:cubicBezTo>
                  <a:pt x="144116" y="71063"/>
                  <a:pt x="145865" y="67503"/>
                  <a:pt x="147675" y="63160"/>
                </a:cubicBezTo>
                <a:cubicBezTo>
                  <a:pt x="139833" y="67262"/>
                  <a:pt x="131991" y="70882"/>
                  <a:pt x="124148" y="74018"/>
                </a:cubicBezTo>
                <a:close/>
                <a:moveTo>
                  <a:pt x="112385" y="42167"/>
                </a:moveTo>
                <a:cubicBezTo>
                  <a:pt x="113471" y="46631"/>
                  <a:pt x="114376" y="50130"/>
                  <a:pt x="115100" y="52663"/>
                </a:cubicBezTo>
                <a:lnTo>
                  <a:pt x="115461" y="52663"/>
                </a:lnTo>
                <a:cubicBezTo>
                  <a:pt x="129819" y="47717"/>
                  <a:pt x="140315" y="43193"/>
                  <a:pt x="146951" y="39091"/>
                </a:cubicBezTo>
                <a:close/>
                <a:moveTo>
                  <a:pt x="2895" y="166135"/>
                </a:moveTo>
                <a:lnTo>
                  <a:pt x="0" y="136998"/>
                </a:lnTo>
                <a:cubicBezTo>
                  <a:pt x="17856" y="134827"/>
                  <a:pt x="38547" y="132172"/>
                  <a:pt x="62074" y="129035"/>
                </a:cubicBezTo>
                <a:lnTo>
                  <a:pt x="62617" y="147857"/>
                </a:lnTo>
                <a:cubicBezTo>
                  <a:pt x="67564" y="144478"/>
                  <a:pt x="71092" y="140949"/>
                  <a:pt x="73204" y="137269"/>
                </a:cubicBezTo>
                <a:cubicBezTo>
                  <a:pt x="75315" y="133590"/>
                  <a:pt x="76733" y="128794"/>
                  <a:pt x="77457" y="122882"/>
                </a:cubicBezTo>
                <a:lnTo>
                  <a:pt x="66236" y="122882"/>
                </a:lnTo>
                <a:lnTo>
                  <a:pt x="66236" y="95917"/>
                </a:lnTo>
                <a:lnTo>
                  <a:pt x="105870" y="95917"/>
                </a:lnTo>
                <a:cubicBezTo>
                  <a:pt x="103819" y="93383"/>
                  <a:pt x="101828" y="90065"/>
                  <a:pt x="99898" y="85963"/>
                </a:cubicBezTo>
                <a:lnTo>
                  <a:pt x="98269" y="82525"/>
                </a:lnTo>
                <a:cubicBezTo>
                  <a:pt x="88738" y="85179"/>
                  <a:pt x="79508" y="87471"/>
                  <a:pt x="70580" y="89401"/>
                </a:cubicBezTo>
                <a:lnTo>
                  <a:pt x="61169" y="63703"/>
                </a:lnTo>
                <a:cubicBezTo>
                  <a:pt x="73113" y="61531"/>
                  <a:pt x="82585" y="59601"/>
                  <a:pt x="89582" y="57912"/>
                </a:cubicBezTo>
                <a:cubicBezTo>
                  <a:pt x="88617" y="54172"/>
                  <a:pt x="87531" y="49708"/>
                  <a:pt x="86324" y="44519"/>
                </a:cubicBezTo>
                <a:lnTo>
                  <a:pt x="68589" y="46148"/>
                </a:lnTo>
                <a:cubicBezTo>
                  <a:pt x="64728" y="53991"/>
                  <a:pt x="60234" y="62376"/>
                  <a:pt x="55106" y="71304"/>
                </a:cubicBezTo>
                <a:cubicBezTo>
                  <a:pt x="49979" y="80232"/>
                  <a:pt x="45605" y="87350"/>
                  <a:pt x="41986" y="92659"/>
                </a:cubicBezTo>
                <a:cubicBezTo>
                  <a:pt x="46088" y="92176"/>
                  <a:pt x="49918" y="91543"/>
                  <a:pt x="53478" y="90759"/>
                </a:cubicBezTo>
                <a:cubicBezTo>
                  <a:pt x="57037" y="89974"/>
                  <a:pt x="59118" y="89522"/>
                  <a:pt x="59721" y="89402"/>
                </a:cubicBezTo>
                <a:lnTo>
                  <a:pt x="59721" y="115824"/>
                </a:lnTo>
                <a:lnTo>
                  <a:pt x="40719" y="118720"/>
                </a:lnTo>
                <a:lnTo>
                  <a:pt x="28775" y="120530"/>
                </a:lnTo>
                <a:cubicBezTo>
                  <a:pt x="24190" y="121253"/>
                  <a:pt x="18580" y="122339"/>
                  <a:pt x="11944" y="123786"/>
                </a:cubicBezTo>
                <a:lnTo>
                  <a:pt x="5791" y="95917"/>
                </a:lnTo>
                <a:cubicBezTo>
                  <a:pt x="9290" y="94951"/>
                  <a:pt x="12034" y="93775"/>
                  <a:pt x="14025" y="92387"/>
                </a:cubicBezTo>
                <a:cubicBezTo>
                  <a:pt x="16016" y="91000"/>
                  <a:pt x="18037" y="88919"/>
                  <a:pt x="20088" y="86144"/>
                </a:cubicBezTo>
                <a:cubicBezTo>
                  <a:pt x="24190" y="79749"/>
                  <a:pt x="26904" y="75285"/>
                  <a:pt x="28232" y="72752"/>
                </a:cubicBezTo>
                <a:lnTo>
                  <a:pt x="19183" y="73657"/>
                </a:lnTo>
                <a:cubicBezTo>
                  <a:pt x="14116" y="74380"/>
                  <a:pt x="10436" y="74983"/>
                  <a:pt x="8143" y="75467"/>
                </a:cubicBezTo>
                <a:lnTo>
                  <a:pt x="2171" y="48682"/>
                </a:lnTo>
                <a:cubicBezTo>
                  <a:pt x="4222" y="47838"/>
                  <a:pt x="6002" y="46692"/>
                  <a:pt x="7510" y="45244"/>
                </a:cubicBezTo>
                <a:cubicBezTo>
                  <a:pt x="9018" y="43796"/>
                  <a:pt x="10798" y="41504"/>
                  <a:pt x="12849" y="38367"/>
                </a:cubicBezTo>
                <a:cubicBezTo>
                  <a:pt x="14779" y="35350"/>
                  <a:pt x="17614" y="29922"/>
                  <a:pt x="21355" y="22079"/>
                </a:cubicBezTo>
                <a:cubicBezTo>
                  <a:pt x="25095" y="14236"/>
                  <a:pt x="28232" y="6877"/>
                  <a:pt x="30765" y="0"/>
                </a:cubicBezTo>
                <a:lnTo>
                  <a:pt x="52301" y="10134"/>
                </a:lnTo>
                <a:cubicBezTo>
                  <a:pt x="49768" y="15563"/>
                  <a:pt x="46450" y="22200"/>
                  <a:pt x="42348" y="30042"/>
                </a:cubicBezTo>
                <a:cubicBezTo>
                  <a:pt x="38246" y="37884"/>
                  <a:pt x="34807" y="43977"/>
                  <a:pt x="32032" y="48320"/>
                </a:cubicBezTo>
                <a:lnTo>
                  <a:pt x="43434" y="47596"/>
                </a:lnTo>
                <a:cubicBezTo>
                  <a:pt x="47777" y="38909"/>
                  <a:pt x="50612" y="33118"/>
                  <a:pt x="51939" y="30223"/>
                </a:cubicBezTo>
                <a:lnTo>
                  <a:pt x="67322" y="38367"/>
                </a:lnTo>
                <a:lnTo>
                  <a:pt x="65693" y="21174"/>
                </a:lnTo>
                <a:lnTo>
                  <a:pt x="81981" y="19726"/>
                </a:lnTo>
                <a:lnTo>
                  <a:pt x="81257" y="14659"/>
                </a:lnTo>
                <a:lnTo>
                  <a:pt x="79628" y="3981"/>
                </a:lnTo>
                <a:lnTo>
                  <a:pt x="106594" y="3439"/>
                </a:lnTo>
                <a:lnTo>
                  <a:pt x="108223" y="17192"/>
                </a:lnTo>
                <a:lnTo>
                  <a:pt x="160524" y="12306"/>
                </a:lnTo>
                <a:lnTo>
                  <a:pt x="162877" y="37642"/>
                </a:lnTo>
                <a:lnTo>
                  <a:pt x="150933" y="38728"/>
                </a:lnTo>
                <a:lnTo>
                  <a:pt x="160343" y="55740"/>
                </a:lnTo>
                <a:cubicBezTo>
                  <a:pt x="157568" y="57550"/>
                  <a:pt x="153406" y="60023"/>
                  <a:pt x="147856" y="63160"/>
                </a:cubicBezTo>
                <a:lnTo>
                  <a:pt x="163239" y="81257"/>
                </a:lnTo>
                <a:cubicBezTo>
                  <a:pt x="162515" y="82826"/>
                  <a:pt x="161670" y="84394"/>
                  <a:pt x="160705" y="85963"/>
                </a:cubicBezTo>
                <a:cubicBezTo>
                  <a:pt x="159740" y="87531"/>
                  <a:pt x="158473" y="89402"/>
                  <a:pt x="156905" y="91573"/>
                </a:cubicBezTo>
                <a:cubicBezTo>
                  <a:pt x="156181" y="92538"/>
                  <a:pt x="155035" y="93987"/>
                  <a:pt x="153466" y="95916"/>
                </a:cubicBezTo>
                <a:lnTo>
                  <a:pt x="164687" y="95917"/>
                </a:lnTo>
                <a:lnTo>
                  <a:pt x="164687" y="122882"/>
                </a:lnTo>
                <a:lnTo>
                  <a:pt x="135188" y="122882"/>
                </a:lnTo>
                <a:lnTo>
                  <a:pt x="135188" y="137903"/>
                </a:lnTo>
                <a:cubicBezTo>
                  <a:pt x="135188" y="139954"/>
                  <a:pt x="135339" y="141492"/>
                  <a:pt x="135640" y="142518"/>
                </a:cubicBezTo>
                <a:cubicBezTo>
                  <a:pt x="135942" y="143544"/>
                  <a:pt x="136817" y="144056"/>
                  <a:pt x="138264" y="144056"/>
                </a:cubicBezTo>
                <a:lnTo>
                  <a:pt x="143332" y="144056"/>
                </a:lnTo>
                <a:cubicBezTo>
                  <a:pt x="145021" y="144056"/>
                  <a:pt x="146077" y="143694"/>
                  <a:pt x="146499" y="142971"/>
                </a:cubicBezTo>
                <a:cubicBezTo>
                  <a:pt x="146921" y="142246"/>
                  <a:pt x="147374" y="140256"/>
                  <a:pt x="147856" y="136998"/>
                </a:cubicBezTo>
                <a:cubicBezTo>
                  <a:pt x="148339" y="133620"/>
                  <a:pt x="148580" y="131147"/>
                  <a:pt x="148580" y="129578"/>
                </a:cubicBezTo>
                <a:lnTo>
                  <a:pt x="167944" y="138084"/>
                </a:lnTo>
                <a:cubicBezTo>
                  <a:pt x="167703" y="140618"/>
                  <a:pt x="167160" y="144659"/>
                  <a:pt x="166316" y="150210"/>
                </a:cubicBezTo>
                <a:cubicBezTo>
                  <a:pt x="165471" y="155397"/>
                  <a:pt x="164325" y="159318"/>
                  <a:pt x="162877" y="161973"/>
                </a:cubicBezTo>
                <a:cubicBezTo>
                  <a:pt x="161429" y="164627"/>
                  <a:pt x="159378" y="166496"/>
                  <a:pt x="156724" y="167583"/>
                </a:cubicBezTo>
                <a:cubicBezTo>
                  <a:pt x="154070" y="168669"/>
                  <a:pt x="150329" y="169212"/>
                  <a:pt x="145504" y="169212"/>
                </a:cubicBezTo>
                <a:cubicBezTo>
                  <a:pt x="144418" y="169211"/>
                  <a:pt x="142065" y="169241"/>
                  <a:pt x="138445" y="169302"/>
                </a:cubicBezTo>
                <a:cubicBezTo>
                  <a:pt x="134826" y="169363"/>
                  <a:pt x="131930" y="169332"/>
                  <a:pt x="129758" y="169211"/>
                </a:cubicBezTo>
                <a:cubicBezTo>
                  <a:pt x="124812" y="169090"/>
                  <a:pt x="120438" y="167462"/>
                  <a:pt x="116638" y="164325"/>
                </a:cubicBezTo>
                <a:cubicBezTo>
                  <a:pt x="112837" y="161188"/>
                  <a:pt x="110937" y="156302"/>
                  <a:pt x="110937" y="149667"/>
                </a:cubicBezTo>
                <a:lnTo>
                  <a:pt x="110937" y="122882"/>
                </a:lnTo>
                <a:lnTo>
                  <a:pt x="102431" y="122882"/>
                </a:lnTo>
                <a:cubicBezTo>
                  <a:pt x="101466" y="131327"/>
                  <a:pt x="100109" y="138144"/>
                  <a:pt x="98360" y="143332"/>
                </a:cubicBezTo>
                <a:cubicBezTo>
                  <a:pt x="96610" y="148520"/>
                  <a:pt x="93895" y="153286"/>
                  <a:pt x="90216" y="157630"/>
                </a:cubicBezTo>
                <a:cubicBezTo>
                  <a:pt x="86536" y="161973"/>
                  <a:pt x="81197" y="166859"/>
                  <a:pt x="74199" y="172289"/>
                </a:cubicBezTo>
                <a:lnTo>
                  <a:pt x="57912" y="158353"/>
                </a:lnTo>
                <a:lnTo>
                  <a:pt x="32213" y="161973"/>
                </a:lnTo>
                <a:close/>
              </a:path>
            </a:pathLst>
          </a:custGeom>
          <a:noFill/>
          <a:ln>
            <a:noFill/>
          </a:ln>
          <a:effectLst>
            <a:glow>
              <a:srgbClr val="000000"/>
            </a:glow>
          </a:effectLst>
        </p:spPr>
        <p:txBody>
          <a:bodyPr rot="0" spcFirstLastPara="0" vertOverflow="overflow" horzOverflow="overflow" vert="horz" wrap="square" lIns="51304" tIns="25652" rIns="51304" bIns="25652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786" dirty="0"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</a:endParaRPr>
          </a:p>
        </p:txBody>
      </p:sp>
      <p:sp>
        <p:nvSpPr>
          <p:cNvPr id="179" name="PA-文本框 500">
            <a:extLst>
              <a:ext uri="{FF2B5EF4-FFF2-40B4-BE49-F238E27FC236}">
                <a16:creationId xmlns:a16="http://schemas.microsoft.com/office/drawing/2014/main" id="{7847A9BB-75E3-41EE-81E9-AD1498BB8047}"/>
              </a:ext>
            </a:extLst>
          </p:cNvPr>
          <p:cNvSpPr txBox="1">
            <a:spLocks noChangeAspect="1"/>
          </p:cNvSpPr>
          <p:nvPr>
            <p:custDataLst>
              <p:tags r:id="rId146"/>
            </p:custDataLst>
          </p:nvPr>
        </p:nvSpPr>
        <p:spPr>
          <a:xfrm>
            <a:off x="6420396" y="3352148"/>
            <a:ext cx="193236" cy="195340"/>
          </a:xfrm>
          <a:custGeom>
            <a:avLst/>
            <a:gdLst/>
            <a:ahLst/>
            <a:cxnLst/>
            <a:rect l="l" t="t" r="r" b="b"/>
            <a:pathLst>
              <a:path w="167583" h="168307">
                <a:moveTo>
                  <a:pt x="115463" y="167040"/>
                </a:moveTo>
                <a:lnTo>
                  <a:pt x="115462" y="542"/>
                </a:lnTo>
                <a:lnTo>
                  <a:pt x="140799" y="1267"/>
                </a:lnTo>
                <a:lnTo>
                  <a:pt x="140799" y="21535"/>
                </a:lnTo>
                <a:lnTo>
                  <a:pt x="162878" y="21535"/>
                </a:lnTo>
                <a:lnTo>
                  <a:pt x="162878" y="50311"/>
                </a:lnTo>
                <a:lnTo>
                  <a:pt x="140799" y="50311"/>
                </a:lnTo>
                <a:lnTo>
                  <a:pt x="140799" y="66237"/>
                </a:lnTo>
                <a:lnTo>
                  <a:pt x="160163" y="66237"/>
                </a:lnTo>
                <a:lnTo>
                  <a:pt x="160163" y="93201"/>
                </a:lnTo>
                <a:lnTo>
                  <a:pt x="140799" y="93201"/>
                </a:lnTo>
                <a:lnTo>
                  <a:pt x="140799" y="108766"/>
                </a:lnTo>
                <a:lnTo>
                  <a:pt x="167583" y="108765"/>
                </a:lnTo>
                <a:lnTo>
                  <a:pt x="167583" y="137902"/>
                </a:lnTo>
                <a:lnTo>
                  <a:pt x="140799" y="137903"/>
                </a:lnTo>
                <a:lnTo>
                  <a:pt x="140799" y="167040"/>
                </a:lnTo>
                <a:close/>
                <a:moveTo>
                  <a:pt x="56465" y="137902"/>
                </a:moveTo>
                <a:lnTo>
                  <a:pt x="56465" y="108765"/>
                </a:lnTo>
                <a:lnTo>
                  <a:pt x="79811" y="108766"/>
                </a:lnTo>
                <a:lnTo>
                  <a:pt x="79810" y="93201"/>
                </a:lnTo>
                <a:lnTo>
                  <a:pt x="62075" y="93202"/>
                </a:lnTo>
                <a:lnTo>
                  <a:pt x="62075" y="66236"/>
                </a:lnTo>
                <a:lnTo>
                  <a:pt x="79810" y="66237"/>
                </a:lnTo>
                <a:lnTo>
                  <a:pt x="79810" y="50672"/>
                </a:lnTo>
                <a:lnTo>
                  <a:pt x="61713" y="50673"/>
                </a:lnTo>
                <a:lnTo>
                  <a:pt x="61713" y="21897"/>
                </a:lnTo>
                <a:lnTo>
                  <a:pt x="79810" y="21898"/>
                </a:lnTo>
                <a:lnTo>
                  <a:pt x="79810" y="542"/>
                </a:lnTo>
                <a:lnTo>
                  <a:pt x="105147" y="1266"/>
                </a:lnTo>
                <a:lnTo>
                  <a:pt x="105147" y="167040"/>
                </a:lnTo>
                <a:lnTo>
                  <a:pt x="79810" y="167040"/>
                </a:lnTo>
                <a:lnTo>
                  <a:pt x="79810" y="137903"/>
                </a:lnTo>
                <a:close/>
                <a:moveTo>
                  <a:pt x="11945" y="168307"/>
                </a:moveTo>
                <a:lnTo>
                  <a:pt x="3982" y="139532"/>
                </a:lnTo>
                <a:lnTo>
                  <a:pt x="10316" y="138626"/>
                </a:lnTo>
                <a:cubicBezTo>
                  <a:pt x="13936" y="138144"/>
                  <a:pt x="16379" y="137420"/>
                  <a:pt x="17645" y="136454"/>
                </a:cubicBezTo>
                <a:cubicBezTo>
                  <a:pt x="18912" y="135489"/>
                  <a:pt x="19546" y="133438"/>
                  <a:pt x="19546" y="130302"/>
                </a:cubicBezTo>
                <a:lnTo>
                  <a:pt x="19546" y="109308"/>
                </a:lnTo>
                <a:lnTo>
                  <a:pt x="2172" y="113471"/>
                </a:lnTo>
                <a:lnTo>
                  <a:pt x="0" y="83610"/>
                </a:lnTo>
                <a:cubicBezTo>
                  <a:pt x="3982" y="82765"/>
                  <a:pt x="8506" y="81861"/>
                  <a:pt x="13574" y="80896"/>
                </a:cubicBezTo>
                <a:cubicBezTo>
                  <a:pt x="14901" y="80534"/>
                  <a:pt x="16891" y="80111"/>
                  <a:pt x="19546" y="79629"/>
                </a:cubicBezTo>
                <a:lnTo>
                  <a:pt x="19546" y="55016"/>
                </a:lnTo>
                <a:lnTo>
                  <a:pt x="5611" y="55016"/>
                </a:lnTo>
                <a:lnTo>
                  <a:pt x="5611" y="26603"/>
                </a:lnTo>
                <a:lnTo>
                  <a:pt x="19546" y="26603"/>
                </a:lnTo>
                <a:lnTo>
                  <a:pt x="19546" y="0"/>
                </a:lnTo>
                <a:lnTo>
                  <a:pt x="46511" y="724"/>
                </a:lnTo>
                <a:lnTo>
                  <a:pt x="46511" y="26603"/>
                </a:lnTo>
                <a:lnTo>
                  <a:pt x="55560" y="26603"/>
                </a:lnTo>
                <a:lnTo>
                  <a:pt x="55560" y="55016"/>
                </a:lnTo>
                <a:lnTo>
                  <a:pt x="46511" y="55016"/>
                </a:lnTo>
                <a:lnTo>
                  <a:pt x="46511" y="73837"/>
                </a:lnTo>
                <a:lnTo>
                  <a:pt x="55922" y="71484"/>
                </a:lnTo>
                <a:lnTo>
                  <a:pt x="56103" y="88496"/>
                </a:lnTo>
                <a:lnTo>
                  <a:pt x="56103" y="100984"/>
                </a:lnTo>
                <a:cubicBezTo>
                  <a:pt x="55258" y="101104"/>
                  <a:pt x="53871" y="101406"/>
                  <a:pt x="51940" y="101888"/>
                </a:cubicBezTo>
                <a:cubicBezTo>
                  <a:pt x="51337" y="102009"/>
                  <a:pt x="50583" y="102190"/>
                  <a:pt x="49678" y="102431"/>
                </a:cubicBezTo>
                <a:cubicBezTo>
                  <a:pt x="48773" y="102673"/>
                  <a:pt x="47717" y="102914"/>
                  <a:pt x="46511" y="103155"/>
                </a:cubicBezTo>
                <a:lnTo>
                  <a:pt x="46511" y="145142"/>
                </a:lnTo>
                <a:cubicBezTo>
                  <a:pt x="46511" y="151415"/>
                  <a:pt x="45817" y="155970"/>
                  <a:pt x="44430" y="158805"/>
                </a:cubicBezTo>
                <a:cubicBezTo>
                  <a:pt x="43042" y="161640"/>
                  <a:pt x="40690" y="163601"/>
                  <a:pt x="37372" y="164687"/>
                </a:cubicBezTo>
                <a:cubicBezTo>
                  <a:pt x="34054" y="165773"/>
                  <a:pt x="28595" y="166678"/>
                  <a:pt x="20993" y="167401"/>
                </a:cubicBezTo>
                <a:close/>
              </a:path>
            </a:pathLst>
          </a:custGeom>
          <a:noFill/>
          <a:ln>
            <a:noFill/>
          </a:ln>
          <a:effectLst>
            <a:glow>
              <a:srgbClr val="000000"/>
            </a:glow>
          </a:effectLst>
        </p:spPr>
        <p:txBody>
          <a:bodyPr rot="0" spcFirstLastPara="0" vertOverflow="overflow" horzOverflow="overflow" vert="horz" wrap="square" lIns="51304" tIns="25652" rIns="51304" bIns="25652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786" dirty="0"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</a:endParaRPr>
          </a:p>
        </p:txBody>
      </p:sp>
      <p:sp>
        <p:nvSpPr>
          <p:cNvPr id="180" name="PA-文本框 503">
            <a:extLst>
              <a:ext uri="{FF2B5EF4-FFF2-40B4-BE49-F238E27FC236}">
                <a16:creationId xmlns:a16="http://schemas.microsoft.com/office/drawing/2014/main" id="{9BB44C6A-8E50-42BB-BA2C-5FD305524659}"/>
              </a:ext>
            </a:extLst>
          </p:cNvPr>
          <p:cNvSpPr txBox="1">
            <a:spLocks noChangeAspect="1"/>
          </p:cNvSpPr>
          <p:nvPr>
            <p:custDataLst>
              <p:tags r:id="rId147"/>
            </p:custDataLst>
          </p:nvPr>
        </p:nvSpPr>
        <p:spPr>
          <a:xfrm>
            <a:off x="6821349" y="3352148"/>
            <a:ext cx="193236" cy="195340"/>
          </a:xfrm>
          <a:custGeom>
            <a:avLst/>
            <a:gdLst/>
            <a:ahLst/>
            <a:cxnLst/>
            <a:rect l="l" t="t" r="r" b="b"/>
            <a:pathLst>
              <a:path w="171384" h="170297">
                <a:moveTo>
                  <a:pt x="5611" y="147857"/>
                </a:moveTo>
                <a:cubicBezTo>
                  <a:pt x="15745" y="141704"/>
                  <a:pt x="23587" y="136093"/>
                  <a:pt x="29138" y="131026"/>
                </a:cubicBezTo>
                <a:cubicBezTo>
                  <a:pt x="34687" y="125959"/>
                  <a:pt x="38820" y="120409"/>
                  <a:pt x="41534" y="114376"/>
                </a:cubicBezTo>
                <a:cubicBezTo>
                  <a:pt x="44249" y="108344"/>
                  <a:pt x="46089" y="100863"/>
                  <a:pt x="47054" y="91936"/>
                </a:cubicBezTo>
                <a:cubicBezTo>
                  <a:pt x="47295" y="89764"/>
                  <a:pt x="47416" y="88014"/>
                  <a:pt x="47416" y="86687"/>
                </a:cubicBezTo>
                <a:lnTo>
                  <a:pt x="34567" y="86687"/>
                </a:lnTo>
                <a:lnTo>
                  <a:pt x="34567" y="73476"/>
                </a:lnTo>
                <a:cubicBezTo>
                  <a:pt x="30344" y="77457"/>
                  <a:pt x="24311" y="82886"/>
                  <a:pt x="16469" y="89764"/>
                </a:cubicBezTo>
                <a:lnTo>
                  <a:pt x="0" y="64608"/>
                </a:lnTo>
                <a:cubicBezTo>
                  <a:pt x="12307" y="54594"/>
                  <a:pt x="22441" y="44490"/>
                  <a:pt x="30404" y="34295"/>
                </a:cubicBezTo>
                <a:cubicBezTo>
                  <a:pt x="38367" y="24100"/>
                  <a:pt x="44822" y="12669"/>
                  <a:pt x="49769" y="0"/>
                </a:cubicBezTo>
                <a:lnTo>
                  <a:pt x="77639" y="7420"/>
                </a:lnTo>
                <a:cubicBezTo>
                  <a:pt x="73536" y="18158"/>
                  <a:pt x="69254" y="27539"/>
                  <a:pt x="64790" y="35562"/>
                </a:cubicBezTo>
                <a:cubicBezTo>
                  <a:pt x="60325" y="43585"/>
                  <a:pt x="55017" y="51216"/>
                  <a:pt x="48863" y="58455"/>
                </a:cubicBezTo>
                <a:lnTo>
                  <a:pt x="124149" y="58455"/>
                </a:lnTo>
                <a:cubicBezTo>
                  <a:pt x="118117" y="50975"/>
                  <a:pt x="112778" y="43132"/>
                  <a:pt x="108133" y="34928"/>
                </a:cubicBezTo>
                <a:cubicBezTo>
                  <a:pt x="103488" y="26724"/>
                  <a:pt x="99235" y="17675"/>
                  <a:pt x="95374" y="7782"/>
                </a:cubicBezTo>
                <a:lnTo>
                  <a:pt x="122521" y="0"/>
                </a:lnTo>
                <a:cubicBezTo>
                  <a:pt x="127105" y="12306"/>
                  <a:pt x="133078" y="23044"/>
                  <a:pt x="140437" y="32214"/>
                </a:cubicBezTo>
                <a:cubicBezTo>
                  <a:pt x="147797" y="41383"/>
                  <a:pt x="158112" y="51397"/>
                  <a:pt x="171384" y="62256"/>
                </a:cubicBezTo>
                <a:lnTo>
                  <a:pt x="155096" y="90126"/>
                </a:lnTo>
                <a:cubicBezTo>
                  <a:pt x="152080" y="87471"/>
                  <a:pt x="147796" y="83490"/>
                  <a:pt x="142247" y="78181"/>
                </a:cubicBezTo>
                <a:cubicBezTo>
                  <a:pt x="140678" y="105086"/>
                  <a:pt x="139291" y="125416"/>
                  <a:pt x="138084" y="139170"/>
                </a:cubicBezTo>
                <a:cubicBezTo>
                  <a:pt x="137602" y="145565"/>
                  <a:pt x="136154" y="150571"/>
                  <a:pt x="133741" y="154191"/>
                </a:cubicBezTo>
                <a:cubicBezTo>
                  <a:pt x="131328" y="157810"/>
                  <a:pt x="127829" y="160495"/>
                  <a:pt x="123244" y="162244"/>
                </a:cubicBezTo>
                <a:cubicBezTo>
                  <a:pt x="118660" y="163993"/>
                  <a:pt x="112446" y="165290"/>
                  <a:pt x="104604" y="166135"/>
                </a:cubicBezTo>
                <a:lnTo>
                  <a:pt x="89945" y="167764"/>
                </a:lnTo>
                <a:lnTo>
                  <a:pt x="81077" y="137903"/>
                </a:lnTo>
                <a:lnTo>
                  <a:pt x="93022" y="137180"/>
                </a:lnTo>
                <a:cubicBezTo>
                  <a:pt x="97244" y="136817"/>
                  <a:pt x="100442" y="136275"/>
                  <a:pt x="102613" y="135551"/>
                </a:cubicBezTo>
                <a:cubicBezTo>
                  <a:pt x="104785" y="134827"/>
                  <a:pt x="106383" y="133559"/>
                  <a:pt x="107409" y="131750"/>
                </a:cubicBezTo>
                <a:cubicBezTo>
                  <a:pt x="108434" y="129940"/>
                  <a:pt x="109189" y="127226"/>
                  <a:pt x="109671" y="123606"/>
                </a:cubicBezTo>
                <a:cubicBezTo>
                  <a:pt x="110516" y="111903"/>
                  <a:pt x="111240" y="99597"/>
                  <a:pt x="111843" y="86687"/>
                </a:cubicBezTo>
                <a:lnTo>
                  <a:pt x="76734" y="86687"/>
                </a:lnTo>
                <a:cubicBezTo>
                  <a:pt x="76734" y="88135"/>
                  <a:pt x="76613" y="90065"/>
                  <a:pt x="76372" y="92478"/>
                </a:cubicBezTo>
                <a:cubicBezTo>
                  <a:pt x="75407" y="104543"/>
                  <a:pt x="73446" y="114768"/>
                  <a:pt x="70490" y="123154"/>
                </a:cubicBezTo>
                <a:cubicBezTo>
                  <a:pt x="67534" y="131539"/>
                  <a:pt x="62889" y="139381"/>
                  <a:pt x="56555" y="146681"/>
                </a:cubicBezTo>
                <a:cubicBezTo>
                  <a:pt x="50221" y="153980"/>
                  <a:pt x="41323" y="161852"/>
                  <a:pt x="29861" y="170297"/>
                </a:cubicBezTo>
                <a:close/>
              </a:path>
            </a:pathLst>
          </a:custGeom>
          <a:noFill/>
          <a:ln>
            <a:noFill/>
          </a:ln>
          <a:effectLst>
            <a:glow>
              <a:srgbClr val="000000"/>
            </a:glow>
          </a:effectLst>
        </p:spPr>
        <p:txBody>
          <a:bodyPr rot="0" spcFirstLastPara="0" vertOverflow="overflow" horzOverflow="overflow" vert="horz" wrap="square" lIns="51304" tIns="25652" rIns="51304" bIns="25652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786" dirty="0"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</a:endParaRPr>
          </a:p>
        </p:txBody>
      </p:sp>
      <p:sp>
        <p:nvSpPr>
          <p:cNvPr id="181" name="PA-文本框 506">
            <a:extLst>
              <a:ext uri="{FF2B5EF4-FFF2-40B4-BE49-F238E27FC236}">
                <a16:creationId xmlns:a16="http://schemas.microsoft.com/office/drawing/2014/main" id="{A765E9B0-DA8D-455B-915D-606F1E8AB4B5}"/>
              </a:ext>
            </a:extLst>
          </p:cNvPr>
          <p:cNvSpPr txBox="1">
            <a:spLocks noChangeAspect="1"/>
          </p:cNvSpPr>
          <p:nvPr>
            <p:custDataLst>
              <p:tags r:id="rId148"/>
            </p:custDataLst>
          </p:nvPr>
        </p:nvSpPr>
        <p:spPr>
          <a:xfrm>
            <a:off x="7222303" y="3352148"/>
            <a:ext cx="193236" cy="195340"/>
          </a:xfrm>
          <a:custGeom>
            <a:avLst/>
            <a:gdLst/>
            <a:ahLst/>
            <a:cxnLst/>
            <a:rect l="l" t="t" r="r" b="b"/>
            <a:pathLst>
              <a:path w="166135" h="167945">
                <a:moveTo>
                  <a:pt x="25156" y="155639"/>
                </a:moveTo>
                <a:lnTo>
                  <a:pt x="25156" y="104241"/>
                </a:lnTo>
                <a:cubicBezTo>
                  <a:pt x="19606" y="108826"/>
                  <a:pt x="14297" y="112988"/>
                  <a:pt x="9230" y="116729"/>
                </a:cubicBezTo>
                <a:lnTo>
                  <a:pt x="0" y="84153"/>
                </a:lnTo>
                <a:cubicBezTo>
                  <a:pt x="9291" y="77759"/>
                  <a:pt x="17223" y="71365"/>
                  <a:pt x="23798" y="64970"/>
                </a:cubicBezTo>
                <a:cubicBezTo>
                  <a:pt x="30374" y="58576"/>
                  <a:pt x="36135" y="51639"/>
                  <a:pt x="41082" y="44158"/>
                </a:cubicBezTo>
                <a:lnTo>
                  <a:pt x="6877" y="44158"/>
                </a:lnTo>
                <a:lnTo>
                  <a:pt x="6878" y="15202"/>
                </a:lnTo>
                <a:lnTo>
                  <a:pt x="55378" y="15202"/>
                </a:lnTo>
                <a:cubicBezTo>
                  <a:pt x="57430" y="9772"/>
                  <a:pt x="59179" y="4705"/>
                  <a:pt x="60627" y="0"/>
                </a:cubicBezTo>
                <a:lnTo>
                  <a:pt x="92479" y="1267"/>
                </a:lnTo>
                <a:cubicBezTo>
                  <a:pt x="91875" y="3438"/>
                  <a:pt x="90367" y="8084"/>
                  <a:pt x="87954" y="15202"/>
                </a:cubicBezTo>
                <a:lnTo>
                  <a:pt x="166135" y="15202"/>
                </a:lnTo>
                <a:lnTo>
                  <a:pt x="166135" y="44158"/>
                </a:lnTo>
                <a:lnTo>
                  <a:pt x="75829" y="44158"/>
                </a:lnTo>
                <a:cubicBezTo>
                  <a:pt x="72571" y="50794"/>
                  <a:pt x="68650" y="57309"/>
                  <a:pt x="64065" y="63703"/>
                </a:cubicBezTo>
                <a:lnTo>
                  <a:pt x="78181" y="63703"/>
                </a:lnTo>
                <a:lnTo>
                  <a:pt x="78181" y="49949"/>
                </a:lnTo>
                <a:lnTo>
                  <a:pt x="104785" y="50673"/>
                </a:lnTo>
                <a:lnTo>
                  <a:pt x="104784" y="63703"/>
                </a:lnTo>
                <a:lnTo>
                  <a:pt x="155277" y="63703"/>
                </a:lnTo>
                <a:lnTo>
                  <a:pt x="155277" y="131207"/>
                </a:lnTo>
                <a:cubicBezTo>
                  <a:pt x="155277" y="137842"/>
                  <a:pt x="154553" y="142759"/>
                  <a:pt x="153105" y="145956"/>
                </a:cubicBezTo>
                <a:cubicBezTo>
                  <a:pt x="151657" y="149154"/>
                  <a:pt x="149335" y="151416"/>
                  <a:pt x="146137" y="152743"/>
                </a:cubicBezTo>
                <a:cubicBezTo>
                  <a:pt x="142940" y="154070"/>
                  <a:pt x="138084" y="155096"/>
                  <a:pt x="131569" y="155819"/>
                </a:cubicBezTo>
                <a:lnTo>
                  <a:pt x="121434" y="156905"/>
                </a:lnTo>
                <a:lnTo>
                  <a:pt x="112928" y="130664"/>
                </a:lnTo>
                <a:lnTo>
                  <a:pt x="120167" y="129940"/>
                </a:lnTo>
                <a:cubicBezTo>
                  <a:pt x="122701" y="129699"/>
                  <a:pt x="124391" y="129036"/>
                  <a:pt x="125235" y="127949"/>
                </a:cubicBezTo>
                <a:cubicBezTo>
                  <a:pt x="126079" y="126863"/>
                  <a:pt x="126502" y="124813"/>
                  <a:pt x="126502" y="121796"/>
                </a:cubicBezTo>
                <a:lnTo>
                  <a:pt x="126502" y="93202"/>
                </a:lnTo>
                <a:lnTo>
                  <a:pt x="104785" y="93202"/>
                </a:lnTo>
                <a:lnTo>
                  <a:pt x="104784" y="167944"/>
                </a:lnTo>
                <a:lnTo>
                  <a:pt x="75648" y="167945"/>
                </a:lnTo>
                <a:lnTo>
                  <a:pt x="75648" y="93202"/>
                </a:lnTo>
                <a:lnTo>
                  <a:pt x="53931" y="93202"/>
                </a:lnTo>
                <a:lnTo>
                  <a:pt x="53931" y="155638"/>
                </a:lnTo>
                <a:close/>
              </a:path>
            </a:pathLst>
          </a:custGeom>
          <a:noFill/>
          <a:ln>
            <a:noFill/>
          </a:ln>
          <a:effectLst>
            <a:glow>
              <a:srgbClr val="000000"/>
            </a:glow>
          </a:effectLst>
        </p:spPr>
        <p:txBody>
          <a:bodyPr rot="0" spcFirstLastPara="0" vertOverflow="overflow" horzOverflow="overflow" vert="horz" wrap="square" lIns="51304" tIns="25652" rIns="51304" bIns="25652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786" dirty="0"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</a:endParaRPr>
          </a:p>
        </p:txBody>
      </p:sp>
      <p:sp>
        <p:nvSpPr>
          <p:cNvPr id="182" name="PA-文本框 509">
            <a:extLst>
              <a:ext uri="{FF2B5EF4-FFF2-40B4-BE49-F238E27FC236}">
                <a16:creationId xmlns:a16="http://schemas.microsoft.com/office/drawing/2014/main" id="{9A93D666-25C2-40B4-BFCC-EABC04A65D73}"/>
              </a:ext>
            </a:extLst>
          </p:cNvPr>
          <p:cNvSpPr txBox="1">
            <a:spLocks noChangeAspect="1"/>
          </p:cNvSpPr>
          <p:nvPr>
            <p:custDataLst>
              <p:tags r:id="rId149"/>
            </p:custDataLst>
          </p:nvPr>
        </p:nvSpPr>
        <p:spPr>
          <a:xfrm>
            <a:off x="7623256" y="3352148"/>
            <a:ext cx="193236" cy="195340"/>
          </a:xfrm>
          <a:custGeom>
            <a:avLst/>
            <a:gdLst/>
            <a:ahLst/>
            <a:cxnLst/>
            <a:rect l="l" t="t" r="r" b="b"/>
            <a:pathLst>
              <a:path w="167945" h="172288">
                <a:moveTo>
                  <a:pt x="115100" y="52663"/>
                </a:moveTo>
                <a:lnTo>
                  <a:pt x="115462" y="52663"/>
                </a:lnTo>
                <a:cubicBezTo>
                  <a:pt x="129820" y="47717"/>
                  <a:pt x="140316" y="43193"/>
                  <a:pt x="146952" y="39090"/>
                </a:cubicBezTo>
                <a:lnTo>
                  <a:pt x="112386" y="42167"/>
                </a:lnTo>
                <a:cubicBezTo>
                  <a:pt x="113471" y="46631"/>
                  <a:pt x="114376" y="50130"/>
                  <a:pt x="115100" y="52663"/>
                </a:cubicBezTo>
                <a:close/>
                <a:moveTo>
                  <a:pt x="124330" y="74380"/>
                </a:moveTo>
                <a:cubicBezTo>
                  <a:pt x="126019" y="77276"/>
                  <a:pt x="127588" y="79297"/>
                  <a:pt x="129036" y="80443"/>
                </a:cubicBezTo>
                <a:cubicBezTo>
                  <a:pt x="130483" y="81589"/>
                  <a:pt x="131931" y="82162"/>
                  <a:pt x="133379" y="82162"/>
                </a:cubicBezTo>
                <a:cubicBezTo>
                  <a:pt x="136033" y="82162"/>
                  <a:pt x="139049" y="79388"/>
                  <a:pt x="142428" y="73838"/>
                </a:cubicBezTo>
                <a:cubicBezTo>
                  <a:pt x="144117" y="71062"/>
                  <a:pt x="145867" y="67504"/>
                  <a:pt x="147676" y="63160"/>
                </a:cubicBezTo>
                <a:cubicBezTo>
                  <a:pt x="139834" y="67262"/>
                  <a:pt x="131992" y="70882"/>
                  <a:pt x="124149" y="74019"/>
                </a:cubicBezTo>
                <a:close/>
                <a:moveTo>
                  <a:pt x="2896" y="166134"/>
                </a:moveTo>
                <a:lnTo>
                  <a:pt x="0" y="136998"/>
                </a:lnTo>
                <a:cubicBezTo>
                  <a:pt x="17857" y="134826"/>
                  <a:pt x="38548" y="132172"/>
                  <a:pt x="62075" y="129035"/>
                </a:cubicBezTo>
                <a:lnTo>
                  <a:pt x="62618" y="147856"/>
                </a:lnTo>
                <a:cubicBezTo>
                  <a:pt x="67564" y="144478"/>
                  <a:pt x="71093" y="140949"/>
                  <a:pt x="73204" y="137269"/>
                </a:cubicBezTo>
                <a:cubicBezTo>
                  <a:pt x="75316" y="133590"/>
                  <a:pt x="76734" y="128794"/>
                  <a:pt x="77458" y="122882"/>
                </a:cubicBezTo>
                <a:lnTo>
                  <a:pt x="66237" y="122882"/>
                </a:lnTo>
                <a:lnTo>
                  <a:pt x="66238" y="95917"/>
                </a:lnTo>
                <a:lnTo>
                  <a:pt x="105871" y="95917"/>
                </a:lnTo>
                <a:cubicBezTo>
                  <a:pt x="103820" y="93383"/>
                  <a:pt x="101829" y="90064"/>
                  <a:pt x="99898" y="85962"/>
                </a:cubicBezTo>
                <a:lnTo>
                  <a:pt x="98269" y="82524"/>
                </a:lnTo>
                <a:cubicBezTo>
                  <a:pt x="88738" y="85179"/>
                  <a:pt x="79508" y="87471"/>
                  <a:pt x="70580" y="89401"/>
                </a:cubicBezTo>
                <a:lnTo>
                  <a:pt x="61170" y="63703"/>
                </a:lnTo>
                <a:cubicBezTo>
                  <a:pt x="73114" y="61531"/>
                  <a:pt x="82585" y="59601"/>
                  <a:pt x="89583" y="57912"/>
                </a:cubicBezTo>
                <a:cubicBezTo>
                  <a:pt x="88618" y="54171"/>
                  <a:pt x="87532" y="49707"/>
                  <a:pt x="86326" y="44520"/>
                </a:cubicBezTo>
                <a:lnTo>
                  <a:pt x="68590" y="46148"/>
                </a:lnTo>
                <a:cubicBezTo>
                  <a:pt x="64729" y="53991"/>
                  <a:pt x="60235" y="62376"/>
                  <a:pt x="55107" y="71303"/>
                </a:cubicBezTo>
                <a:cubicBezTo>
                  <a:pt x="49979" y="80232"/>
                  <a:pt x="45606" y="87351"/>
                  <a:pt x="41987" y="92659"/>
                </a:cubicBezTo>
                <a:cubicBezTo>
                  <a:pt x="46089" y="92177"/>
                  <a:pt x="49919" y="91543"/>
                  <a:pt x="53478" y="90759"/>
                </a:cubicBezTo>
                <a:cubicBezTo>
                  <a:pt x="57038" y="89975"/>
                  <a:pt x="59119" y="89522"/>
                  <a:pt x="59722" y="89402"/>
                </a:cubicBezTo>
                <a:lnTo>
                  <a:pt x="59722" y="115823"/>
                </a:lnTo>
                <a:lnTo>
                  <a:pt x="40720" y="118719"/>
                </a:lnTo>
                <a:lnTo>
                  <a:pt x="28775" y="120529"/>
                </a:lnTo>
                <a:cubicBezTo>
                  <a:pt x="24190" y="121253"/>
                  <a:pt x="18580" y="122338"/>
                  <a:pt x="11945" y="123786"/>
                </a:cubicBezTo>
                <a:lnTo>
                  <a:pt x="5792" y="95916"/>
                </a:lnTo>
                <a:cubicBezTo>
                  <a:pt x="9290" y="94951"/>
                  <a:pt x="12035" y="93775"/>
                  <a:pt x="14026" y="92387"/>
                </a:cubicBezTo>
                <a:cubicBezTo>
                  <a:pt x="16017" y="91000"/>
                  <a:pt x="18038" y="88919"/>
                  <a:pt x="20089" y="86144"/>
                </a:cubicBezTo>
                <a:cubicBezTo>
                  <a:pt x="24190" y="79749"/>
                  <a:pt x="26905" y="75285"/>
                  <a:pt x="28232" y="72751"/>
                </a:cubicBezTo>
                <a:lnTo>
                  <a:pt x="19184" y="73657"/>
                </a:lnTo>
                <a:cubicBezTo>
                  <a:pt x="14116" y="74380"/>
                  <a:pt x="10437" y="74984"/>
                  <a:pt x="8144" y="75466"/>
                </a:cubicBezTo>
                <a:lnTo>
                  <a:pt x="2172" y="48682"/>
                </a:lnTo>
                <a:cubicBezTo>
                  <a:pt x="4223" y="47837"/>
                  <a:pt x="6003" y="46691"/>
                  <a:pt x="7511" y="45243"/>
                </a:cubicBezTo>
                <a:cubicBezTo>
                  <a:pt x="9019" y="43795"/>
                  <a:pt x="10799" y="41504"/>
                  <a:pt x="12850" y="38367"/>
                </a:cubicBezTo>
                <a:cubicBezTo>
                  <a:pt x="14780" y="35350"/>
                  <a:pt x="17616" y="29921"/>
                  <a:pt x="21355" y="22079"/>
                </a:cubicBezTo>
                <a:cubicBezTo>
                  <a:pt x="25096" y="14237"/>
                  <a:pt x="28232" y="6877"/>
                  <a:pt x="30766" y="0"/>
                </a:cubicBezTo>
                <a:lnTo>
                  <a:pt x="52302" y="10134"/>
                </a:lnTo>
                <a:cubicBezTo>
                  <a:pt x="49768" y="15564"/>
                  <a:pt x="46451" y="22200"/>
                  <a:pt x="42349" y="30041"/>
                </a:cubicBezTo>
                <a:cubicBezTo>
                  <a:pt x="38246" y="37884"/>
                  <a:pt x="34808" y="43976"/>
                  <a:pt x="32033" y="48320"/>
                </a:cubicBezTo>
                <a:lnTo>
                  <a:pt x="43434" y="47596"/>
                </a:lnTo>
                <a:cubicBezTo>
                  <a:pt x="47778" y="38909"/>
                  <a:pt x="50613" y="33118"/>
                  <a:pt x="51940" y="30222"/>
                </a:cubicBezTo>
                <a:lnTo>
                  <a:pt x="67323" y="38366"/>
                </a:lnTo>
                <a:lnTo>
                  <a:pt x="65694" y="21174"/>
                </a:lnTo>
                <a:lnTo>
                  <a:pt x="81982" y="19726"/>
                </a:lnTo>
                <a:lnTo>
                  <a:pt x="81258" y="14659"/>
                </a:lnTo>
                <a:lnTo>
                  <a:pt x="79629" y="3981"/>
                </a:lnTo>
                <a:lnTo>
                  <a:pt x="106595" y="3439"/>
                </a:lnTo>
                <a:lnTo>
                  <a:pt x="108223" y="17192"/>
                </a:lnTo>
                <a:lnTo>
                  <a:pt x="160525" y="12306"/>
                </a:lnTo>
                <a:lnTo>
                  <a:pt x="162878" y="37642"/>
                </a:lnTo>
                <a:lnTo>
                  <a:pt x="150933" y="38728"/>
                </a:lnTo>
                <a:lnTo>
                  <a:pt x="160344" y="55740"/>
                </a:lnTo>
                <a:cubicBezTo>
                  <a:pt x="157569" y="57549"/>
                  <a:pt x="153407" y="60023"/>
                  <a:pt x="147857" y="63160"/>
                </a:cubicBezTo>
                <a:lnTo>
                  <a:pt x="163240" y="81257"/>
                </a:lnTo>
                <a:cubicBezTo>
                  <a:pt x="162516" y="82826"/>
                  <a:pt x="161672" y="84395"/>
                  <a:pt x="160706" y="85963"/>
                </a:cubicBezTo>
                <a:cubicBezTo>
                  <a:pt x="159741" y="87531"/>
                  <a:pt x="158474" y="89401"/>
                  <a:pt x="156906" y="91573"/>
                </a:cubicBezTo>
                <a:cubicBezTo>
                  <a:pt x="156182" y="92538"/>
                  <a:pt x="155036" y="93986"/>
                  <a:pt x="153467" y="95916"/>
                </a:cubicBezTo>
                <a:lnTo>
                  <a:pt x="164688" y="95917"/>
                </a:lnTo>
                <a:lnTo>
                  <a:pt x="164687" y="122881"/>
                </a:lnTo>
                <a:lnTo>
                  <a:pt x="135189" y="122882"/>
                </a:lnTo>
                <a:lnTo>
                  <a:pt x="135189" y="137903"/>
                </a:lnTo>
                <a:cubicBezTo>
                  <a:pt x="135189" y="139954"/>
                  <a:pt x="135340" y="141492"/>
                  <a:pt x="135641" y="142517"/>
                </a:cubicBezTo>
                <a:cubicBezTo>
                  <a:pt x="135942" y="143543"/>
                  <a:pt x="136817" y="144056"/>
                  <a:pt x="138265" y="144056"/>
                </a:cubicBezTo>
                <a:lnTo>
                  <a:pt x="143333" y="144056"/>
                </a:lnTo>
                <a:cubicBezTo>
                  <a:pt x="145021" y="144056"/>
                  <a:pt x="146077" y="143694"/>
                  <a:pt x="146499" y="142970"/>
                </a:cubicBezTo>
                <a:cubicBezTo>
                  <a:pt x="146922" y="142246"/>
                  <a:pt x="147374" y="140256"/>
                  <a:pt x="147857" y="136998"/>
                </a:cubicBezTo>
                <a:cubicBezTo>
                  <a:pt x="148339" y="133619"/>
                  <a:pt x="148581" y="131146"/>
                  <a:pt x="148581" y="129578"/>
                </a:cubicBezTo>
                <a:lnTo>
                  <a:pt x="167945" y="138083"/>
                </a:lnTo>
                <a:cubicBezTo>
                  <a:pt x="167704" y="140617"/>
                  <a:pt x="167161" y="144659"/>
                  <a:pt x="166317" y="150209"/>
                </a:cubicBezTo>
                <a:cubicBezTo>
                  <a:pt x="165472" y="155397"/>
                  <a:pt x="164325" y="159318"/>
                  <a:pt x="162878" y="161973"/>
                </a:cubicBezTo>
                <a:cubicBezTo>
                  <a:pt x="161430" y="164626"/>
                  <a:pt x="159379" y="166497"/>
                  <a:pt x="156725" y="167582"/>
                </a:cubicBezTo>
                <a:cubicBezTo>
                  <a:pt x="154070" y="168668"/>
                  <a:pt x="150330" y="169211"/>
                  <a:pt x="145505" y="169211"/>
                </a:cubicBezTo>
                <a:cubicBezTo>
                  <a:pt x="144418" y="169211"/>
                  <a:pt x="142066" y="169241"/>
                  <a:pt x="138446" y="169301"/>
                </a:cubicBezTo>
                <a:cubicBezTo>
                  <a:pt x="134827" y="169362"/>
                  <a:pt x="131931" y="169331"/>
                  <a:pt x="129759" y="169212"/>
                </a:cubicBezTo>
                <a:cubicBezTo>
                  <a:pt x="124813" y="169090"/>
                  <a:pt x="120440" y="167462"/>
                  <a:pt x="116639" y="164325"/>
                </a:cubicBezTo>
                <a:cubicBezTo>
                  <a:pt x="112838" y="161188"/>
                  <a:pt x="110938" y="156302"/>
                  <a:pt x="110938" y="149666"/>
                </a:cubicBezTo>
                <a:lnTo>
                  <a:pt x="110938" y="122882"/>
                </a:lnTo>
                <a:lnTo>
                  <a:pt x="102432" y="122882"/>
                </a:lnTo>
                <a:cubicBezTo>
                  <a:pt x="101467" y="131327"/>
                  <a:pt x="100110" y="138144"/>
                  <a:pt x="98360" y="143332"/>
                </a:cubicBezTo>
                <a:cubicBezTo>
                  <a:pt x="96611" y="148520"/>
                  <a:pt x="93897" y="153286"/>
                  <a:pt x="90217" y="157629"/>
                </a:cubicBezTo>
                <a:cubicBezTo>
                  <a:pt x="86537" y="161973"/>
                  <a:pt x="81198" y="166858"/>
                  <a:pt x="74200" y="172288"/>
                </a:cubicBezTo>
                <a:lnTo>
                  <a:pt x="57912" y="158353"/>
                </a:lnTo>
                <a:lnTo>
                  <a:pt x="32214" y="161972"/>
                </a:lnTo>
                <a:close/>
              </a:path>
            </a:pathLst>
          </a:custGeom>
          <a:noFill/>
          <a:ln>
            <a:noFill/>
          </a:ln>
          <a:effectLst>
            <a:glow>
              <a:srgbClr val="000000"/>
            </a:glow>
          </a:effectLst>
        </p:spPr>
        <p:txBody>
          <a:bodyPr rot="0" spcFirstLastPara="0" vertOverflow="overflow" horzOverflow="overflow" vert="horz" wrap="square" lIns="51304" tIns="25652" rIns="51304" bIns="25652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786" dirty="0"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</a:endParaRPr>
          </a:p>
        </p:txBody>
      </p:sp>
      <p:sp>
        <p:nvSpPr>
          <p:cNvPr id="183" name="PA-文本框 512">
            <a:extLst>
              <a:ext uri="{FF2B5EF4-FFF2-40B4-BE49-F238E27FC236}">
                <a16:creationId xmlns:a16="http://schemas.microsoft.com/office/drawing/2014/main" id="{82074962-9EC4-4060-BEE3-2B3247C2EA53}"/>
              </a:ext>
            </a:extLst>
          </p:cNvPr>
          <p:cNvSpPr txBox="1">
            <a:spLocks noChangeAspect="1"/>
          </p:cNvSpPr>
          <p:nvPr>
            <p:custDataLst>
              <p:tags r:id="rId150"/>
            </p:custDataLst>
          </p:nvPr>
        </p:nvSpPr>
        <p:spPr>
          <a:xfrm>
            <a:off x="8024210" y="3352148"/>
            <a:ext cx="193236" cy="195340"/>
          </a:xfrm>
          <a:custGeom>
            <a:avLst/>
            <a:gdLst/>
            <a:ahLst/>
            <a:cxnLst/>
            <a:rect l="l" t="t" r="r" b="b"/>
            <a:pathLst>
              <a:path w="167583" h="168307">
                <a:moveTo>
                  <a:pt x="115462" y="167040"/>
                </a:moveTo>
                <a:lnTo>
                  <a:pt x="115462" y="543"/>
                </a:lnTo>
                <a:lnTo>
                  <a:pt x="140799" y="1267"/>
                </a:lnTo>
                <a:lnTo>
                  <a:pt x="140798" y="21536"/>
                </a:lnTo>
                <a:lnTo>
                  <a:pt x="162878" y="21536"/>
                </a:lnTo>
                <a:lnTo>
                  <a:pt x="162878" y="50311"/>
                </a:lnTo>
                <a:lnTo>
                  <a:pt x="140799" y="50312"/>
                </a:lnTo>
                <a:lnTo>
                  <a:pt x="140799" y="66237"/>
                </a:lnTo>
                <a:lnTo>
                  <a:pt x="160163" y="66237"/>
                </a:lnTo>
                <a:lnTo>
                  <a:pt x="160163" y="93202"/>
                </a:lnTo>
                <a:lnTo>
                  <a:pt x="140799" y="93203"/>
                </a:lnTo>
                <a:lnTo>
                  <a:pt x="140799" y="108766"/>
                </a:lnTo>
                <a:lnTo>
                  <a:pt x="167583" y="108766"/>
                </a:lnTo>
                <a:lnTo>
                  <a:pt x="167583" y="137903"/>
                </a:lnTo>
                <a:lnTo>
                  <a:pt x="140799" y="137903"/>
                </a:lnTo>
                <a:lnTo>
                  <a:pt x="140799" y="167040"/>
                </a:lnTo>
                <a:close/>
                <a:moveTo>
                  <a:pt x="79810" y="167040"/>
                </a:moveTo>
                <a:lnTo>
                  <a:pt x="79811" y="137903"/>
                </a:lnTo>
                <a:lnTo>
                  <a:pt x="56465" y="137903"/>
                </a:lnTo>
                <a:lnTo>
                  <a:pt x="56465" y="108767"/>
                </a:lnTo>
                <a:lnTo>
                  <a:pt x="79810" y="108766"/>
                </a:lnTo>
                <a:lnTo>
                  <a:pt x="79810" y="93202"/>
                </a:lnTo>
                <a:lnTo>
                  <a:pt x="62075" y="93202"/>
                </a:lnTo>
                <a:lnTo>
                  <a:pt x="62075" y="66237"/>
                </a:lnTo>
                <a:lnTo>
                  <a:pt x="79810" y="66237"/>
                </a:lnTo>
                <a:lnTo>
                  <a:pt x="79810" y="50673"/>
                </a:lnTo>
                <a:lnTo>
                  <a:pt x="61713" y="50673"/>
                </a:lnTo>
                <a:lnTo>
                  <a:pt x="61713" y="21898"/>
                </a:lnTo>
                <a:lnTo>
                  <a:pt x="79810" y="21898"/>
                </a:lnTo>
                <a:lnTo>
                  <a:pt x="79811" y="543"/>
                </a:lnTo>
                <a:lnTo>
                  <a:pt x="105147" y="1267"/>
                </a:lnTo>
                <a:lnTo>
                  <a:pt x="105147" y="167040"/>
                </a:lnTo>
                <a:close/>
                <a:moveTo>
                  <a:pt x="11945" y="168307"/>
                </a:moveTo>
                <a:lnTo>
                  <a:pt x="3982" y="139532"/>
                </a:lnTo>
                <a:lnTo>
                  <a:pt x="10316" y="138627"/>
                </a:lnTo>
                <a:cubicBezTo>
                  <a:pt x="13935" y="138145"/>
                  <a:pt x="16379" y="137420"/>
                  <a:pt x="17645" y="136455"/>
                </a:cubicBezTo>
                <a:cubicBezTo>
                  <a:pt x="18912" y="135490"/>
                  <a:pt x="19546" y="133439"/>
                  <a:pt x="19546" y="130302"/>
                </a:cubicBezTo>
                <a:lnTo>
                  <a:pt x="19546" y="109309"/>
                </a:lnTo>
                <a:lnTo>
                  <a:pt x="2172" y="113472"/>
                </a:lnTo>
                <a:lnTo>
                  <a:pt x="0" y="83610"/>
                </a:lnTo>
                <a:cubicBezTo>
                  <a:pt x="3982" y="82766"/>
                  <a:pt x="8506" y="81862"/>
                  <a:pt x="13574" y="80896"/>
                </a:cubicBezTo>
                <a:cubicBezTo>
                  <a:pt x="14901" y="80534"/>
                  <a:pt x="16891" y="80111"/>
                  <a:pt x="19546" y="79629"/>
                </a:cubicBezTo>
                <a:lnTo>
                  <a:pt x="19546" y="55016"/>
                </a:lnTo>
                <a:lnTo>
                  <a:pt x="5610" y="55016"/>
                </a:lnTo>
                <a:lnTo>
                  <a:pt x="5610" y="26603"/>
                </a:lnTo>
                <a:lnTo>
                  <a:pt x="19546" y="26604"/>
                </a:lnTo>
                <a:lnTo>
                  <a:pt x="19546" y="0"/>
                </a:lnTo>
                <a:lnTo>
                  <a:pt x="46511" y="724"/>
                </a:lnTo>
                <a:lnTo>
                  <a:pt x="46511" y="26604"/>
                </a:lnTo>
                <a:lnTo>
                  <a:pt x="55560" y="26604"/>
                </a:lnTo>
                <a:lnTo>
                  <a:pt x="55560" y="55016"/>
                </a:lnTo>
                <a:lnTo>
                  <a:pt x="46511" y="55017"/>
                </a:lnTo>
                <a:lnTo>
                  <a:pt x="46511" y="73838"/>
                </a:lnTo>
                <a:lnTo>
                  <a:pt x="55922" y="71485"/>
                </a:lnTo>
                <a:lnTo>
                  <a:pt x="56103" y="88497"/>
                </a:lnTo>
                <a:lnTo>
                  <a:pt x="56103" y="100984"/>
                </a:lnTo>
                <a:cubicBezTo>
                  <a:pt x="55258" y="101105"/>
                  <a:pt x="53871" y="101407"/>
                  <a:pt x="51940" y="101889"/>
                </a:cubicBezTo>
                <a:cubicBezTo>
                  <a:pt x="51337" y="102010"/>
                  <a:pt x="50583" y="102190"/>
                  <a:pt x="49678" y="102432"/>
                </a:cubicBezTo>
                <a:cubicBezTo>
                  <a:pt x="48773" y="102674"/>
                  <a:pt x="47718" y="102915"/>
                  <a:pt x="46511" y="103156"/>
                </a:cubicBezTo>
                <a:lnTo>
                  <a:pt x="46511" y="145142"/>
                </a:lnTo>
                <a:cubicBezTo>
                  <a:pt x="46511" y="151416"/>
                  <a:pt x="45817" y="155970"/>
                  <a:pt x="44430" y="158806"/>
                </a:cubicBezTo>
                <a:cubicBezTo>
                  <a:pt x="43042" y="161641"/>
                  <a:pt x="40690" y="163602"/>
                  <a:pt x="37372" y="164687"/>
                </a:cubicBezTo>
                <a:cubicBezTo>
                  <a:pt x="34054" y="165773"/>
                  <a:pt x="28595" y="166678"/>
                  <a:pt x="20993" y="167402"/>
                </a:cubicBezTo>
                <a:close/>
              </a:path>
            </a:pathLst>
          </a:custGeom>
          <a:noFill/>
          <a:ln>
            <a:noFill/>
          </a:ln>
          <a:effectLst>
            <a:glow>
              <a:srgbClr val="000000"/>
            </a:glow>
          </a:effectLst>
        </p:spPr>
        <p:txBody>
          <a:bodyPr rot="0" spcFirstLastPara="0" vertOverflow="overflow" horzOverflow="overflow" vert="horz" wrap="square" lIns="51304" tIns="25652" rIns="51304" bIns="25652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786" dirty="0"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</a:endParaRPr>
          </a:p>
        </p:txBody>
      </p:sp>
      <p:sp>
        <p:nvSpPr>
          <p:cNvPr id="184" name="PA-文本框 515">
            <a:extLst>
              <a:ext uri="{FF2B5EF4-FFF2-40B4-BE49-F238E27FC236}">
                <a16:creationId xmlns:a16="http://schemas.microsoft.com/office/drawing/2014/main" id="{71B5C43D-C369-42C9-81D8-2097C75DCB37}"/>
              </a:ext>
            </a:extLst>
          </p:cNvPr>
          <p:cNvSpPr txBox="1">
            <a:spLocks noChangeAspect="1"/>
          </p:cNvSpPr>
          <p:nvPr>
            <p:custDataLst>
              <p:tags r:id="rId151"/>
            </p:custDataLst>
          </p:nvPr>
        </p:nvSpPr>
        <p:spPr>
          <a:xfrm>
            <a:off x="8425163" y="3352148"/>
            <a:ext cx="193236" cy="195340"/>
          </a:xfrm>
          <a:custGeom>
            <a:avLst/>
            <a:gdLst/>
            <a:ahLst/>
            <a:cxnLst/>
            <a:rect l="l" t="t" r="r" b="b"/>
            <a:pathLst>
              <a:path w="171383" h="170298">
                <a:moveTo>
                  <a:pt x="29861" y="170298"/>
                </a:moveTo>
                <a:lnTo>
                  <a:pt x="5610" y="147857"/>
                </a:lnTo>
                <a:cubicBezTo>
                  <a:pt x="15745" y="141704"/>
                  <a:pt x="23587" y="136093"/>
                  <a:pt x="29137" y="131026"/>
                </a:cubicBezTo>
                <a:cubicBezTo>
                  <a:pt x="34687" y="125959"/>
                  <a:pt x="38820" y="120409"/>
                  <a:pt x="41534" y="114377"/>
                </a:cubicBezTo>
                <a:cubicBezTo>
                  <a:pt x="44249" y="108344"/>
                  <a:pt x="46088" y="100864"/>
                  <a:pt x="47054" y="91936"/>
                </a:cubicBezTo>
                <a:cubicBezTo>
                  <a:pt x="47295" y="89764"/>
                  <a:pt x="47415" y="88014"/>
                  <a:pt x="47415" y="86687"/>
                </a:cubicBezTo>
                <a:lnTo>
                  <a:pt x="34567" y="86688"/>
                </a:lnTo>
                <a:lnTo>
                  <a:pt x="34566" y="73476"/>
                </a:lnTo>
                <a:cubicBezTo>
                  <a:pt x="30344" y="77457"/>
                  <a:pt x="24311" y="82887"/>
                  <a:pt x="16469" y="89764"/>
                </a:cubicBezTo>
                <a:lnTo>
                  <a:pt x="0" y="64609"/>
                </a:lnTo>
                <a:cubicBezTo>
                  <a:pt x="12306" y="54594"/>
                  <a:pt x="22441" y="44490"/>
                  <a:pt x="30404" y="34295"/>
                </a:cubicBezTo>
                <a:cubicBezTo>
                  <a:pt x="38367" y="24100"/>
                  <a:pt x="44822" y="12669"/>
                  <a:pt x="49769" y="0"/>
                </a:cubicBezTo>
                <a:lnTo>
                  <a:pt x="77639" y="7421"/>
                </a:lnTo>
                <a:cubicBezTo>
                  <a:pt x="73537" y="18158"/>
                  <a:pt x="69253" y="27539"/>
                  <a:pt x="64789" y="35562"/>
                </a:cubicBezTo>
                <a:cubicBezTo>
                  <a:pt x="60325" y="43585"/>
                  <a:pt x="55016" y="51216"/>
                  <a:pt x="48863" y="58455"/>
                </a:cubicBezTo>
                <a:lnTo>
                  <a:pt x="124149" y="58455"/>
                </a:lnTo>
                <a:cubicBezTo>
                  <a:pt x="118117" y="50975"/>
                  <a:pt x="112777" y="43132"/>
                  <a:pt x="108133" y="34929"/>
                </a:cubicBezTo>
                <a:cubicBezTo>
                  <a:pt x="103487" y="26724"/>
                  <a:pt x="99235" y="17675"/>
                  <a:pt x="95374" y="7782"/>
                </a:cubicBezTo>
                <a:lnTo>
                  <a:pt x="122520" y="1"/>
                </a:lnTo>
                <a:cubicBezTo>
                  <a:pt x="127105" y="12307"/>
                  <a:pt x="133077" y="23044"/>
                  <a:pt x="140437" y="32214"/>
                </a:cubicBezTo>
                <a:cubicBezTo>
                  <a:pt x="147796" y="41383"/>
                  <a:pt x="158112" y="51397"/>
                  <a:pt x="171383" y="62255"/>
                </a:cubicBezTo>
                <a:lnTo>
                  <a:pt x="155096" y="90126"/>
                </a:lnTo>
                <a:cubicBezTo>
                  <a:pt x="152080" y="87472"/>
                  <a:pt x="147797" y="83490"/>
                  <a:pt x="142246" y="78181"/>
                </a:cubicBezTo>
                <a:cubicBezTo>
                  <a:pt x="140678" y="105086"/>
                  <a:pt x="139291" y="125416"/>
                  <a:pt x="138084" y="139170"/>
                </a:cubicBezTo>
                <a:cubicBezTo>
                  <a:pt x="137601" y="145565"/>
                  <a:pt x="136154" y="150572"/>
                  <a:pt x="133741" y="154191"/>
                </a:cubicBezTo>
                <a:cubicBezTo>
                  <a:pt x="131328" y="157810"/>
                  <a:pt x="127829" y="160495"/>
                  <a:pt x="123244" y="162245"/>
                </a:cubicBezTo>
                <a:cubicBezTo>
                  <a:pt x="118660" y="163994"/>
                  <a:pt x="112446" y="165290"/>
                  <a:pt x="104603" y="166135"/>
                </a:cubicBezTo>
                <a:lnTo>
                  <a:pt x="89945" y="167764"/>
                </a:lnTo>
                <a:lnTo>
                  <a:pt x="81076" y="137903"/>
                </a:lnTo>
                <a:lnTo>
                  <a:pt x="93021" y="137179"/>
                </a:lnTo>
                <a:cubicBezTo>
                  <a:pt x="97244" y="136817"/>
                  <a:pt x="100441" y="136275"/>
                  <a:pt x="102613" y="135550"/>
                </a:cubicBezTo>
                <a:cubicBezTo>
                  <a:pt x="104784" y="134827"/>
                  <a:pt x="106383" y="133560"/>
                  <a:pt x="107409" y="131750"/>
                </a:cubicBezTo>
                <a:cubicBezTo>
                  <a:pt x="108434" y="129940"/>
                  <a:pt x="109188" y="127226"/>
                  <a:pt x="109671" y="123606"/>
                </a:cubicBezTo>
                <a:cubicBezTo>
                  <a:pt x="110516" y="111904"/>
                  <a:pt x="111239" y="99597"/>
                  <a:pt x="111843" y="86688"/>
                </a:cubicBezTo>
                <a:lnTo>
                  <a:pt x="76734" y="86688"/>
                </a:lnTo>
                <a:cubicBezTo>
                  <a:pt x="76734" y="88135"/>
                  <a:pt x="76613" y="90066"/>
                  <a:pt x="76371" y="92478"/>
                </a:cubicBezTo>
                <a:cubicBezTo>
                  <a:pt x="75407" y="104544"/>
                  <a:pt x="73446" y="114769"/>
                  <a:pt x="70490" y="123154"/>
                </a:cubicBezTo>
                <a:cubicBezTo>
                  <a:pt x="67534" y="131539"/>
                  <a:pt x="62889" y="139382"/>
                  <a:pt x="56555" y="146680"/>
                </a:cubicBezTo>
                <a:cubicBezTo>
                  <a:pt x="50221" y="153980"/>
                  <a:pt x="41323" y="161852"/>
                  <a:pt x="29861" y="170298"/>
                </a:cubicBezTo>
                <a:close/>
              </a:path>
            </a:pathLst>
          </a:custGeom>
          <a:noFill/>
          <a:ln>
            <a:noFill/>
          </a:ln>
          <a:effectLst>
            <a:glow>
              <a:srgbClr val="000000"/>
            </a:glow>
          </a:effectLst>
        </p:spPr>
        <p:txBody>
          <a:bodyPr rot="0" spcFirstLastPara="0" vertOverflow="overflow" horzOverflow="overflow" vert="horz" wrap="square" lIns="51304" tIns="25652" rIns="51304" bIns="25652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786" dirty="0"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</a:endParaRPr>
          </a:p>
        </p:txBody>
      </p:sp>
      <p:sp>
        <p:nvSpPr>
          <p:cNvPr id="185" name="PA-文本框 518">
            <a:extLst>
              <a:ext uri="{FF2B5EF4-FFF2-40B4-BE49-F238E27FC236}">
                <a16:creationId xmlns:a16="http://schemas.microsoft.com/office/drawing/2014/main" id="{B79FEDC6-F31E-4BB3-915A-68405BA77750}"/>
              </a:ext>
            </a:extLst>
          </p:cNvPr>
          <p:cNvSpPr txBox="1">
            <a:spLocks noChangeAspect="1"/>
          </p:cNvSpPr>
          <p:nvPr>
            <p:custDataLst>
              <p:tags r:id="rId152"/>
            </p:custDataLst>
          </p:nvPr>
        </p:nvSpPr>
        <p:spPr>
          <a:xfrm>
            <a:off x="8826117" y="3352148"/>
            <a:ext cx="193236" cy="195340"/>
          </a:xfrm>
          <a:custGeom>
            <a:avLst/>
            <a:gdLst/>
            <a:ahLst/>
            <a:cxnLst/>
            <a:rect l="l" t="t" r="r" b="b"/>
            <a:pathLst>
              <a:path w="166135" h="167945">
                <a:moveTo>
                  <a:pt x="25156" y="155639"/>
                </a:moveTo>
                <a:lnTo>
                  <a:pt x="25155" y="104242"/>
                </a:lnTo>
                <a:cubicBezTo>
                  <a:pt x="19606" y="108827"/>
                  <a:pt x="14297" y="112989"/>
                  <a:pt x="9230" y="116729"/>
                </a:cubicBezTo>
                <a:lnTo>
                  <a:pt x="0" y="84153"/>
                </a:lnTo>
                <a:cubicBezTo>
                  <a:pt x="9290" y="77759"/>
                  <a:pt x="17223" y="71364"/>
                  <a:pt x="23798" y="64970"/>
                </a:cubicBezTo>
                <a:cubicBezTo>
                  <a:pt x="30374" y="58576"/>
                  <a:pt x="36135" y="51639"/>
                  <a:pt x="41082" y="44158"/>
                </a:cubicBezTo>
                <a:lnTo>
                  <a:pt x="6877" y="44158"/>
                </a:lnTo>
                <a:lnTo>
                  <a:pt x="6877" y="15202"/>
                </a:lnTo>
                <a:lnTo>
                  <a:pt x="55379" y="15202"/>
                </a:lnTo>
                <a:cubicBezTo>
                  <a:pt x="57429" y="9773"/>
                  <a:pt x="59179" y="4705"/>
                  <a:pt x="60627" y="0"/>
                </a:cubicBezTo>
                <a:lnTo>
                  <a:pt x="92479" y="1267"/>
                </a:lnTo>
                <a:cubicBezTo>
                  <a:pt x="91875" y="3439"/>
                  <a:pt x="90367" y="8084"/>
                  <a:pt x="87954" y="15202"/>
                </a:cubicBezTo>
                <a:lnTo>
                  <a:pt x="166135" y="15202"/>
                </a:lnTo>
                <a:lnTo>
                  <a:pt x="166135" y="44158"/>
                </a:lnTo>
                <a:lnTo>
                  <a:pt x="75828" y="44158"/>
                </a:lnTo>
                <a:cubicBezTo>
                  <a:pt x="72571" y="50794"/>
                  <a:pt x="68650" y="57309"/>
                  <a:pt x="64065" y="63703"/>
                </a:cubicBezTo>
                <a:lnTo>
                  <a:pt x="78181" y="63703"/>
                </a:lnTo>
                <a:lnTo>
                  <a:pt x="78182" y="49949"/>
                </a:lnTo>
                <a:lnTo>
                  <a:pt x="104785" y="50673"/>
                </a:lnTo>
                <a:lnTo>
                  <a:pt x="104784" y="63703"/>
                </a:lnTo>
                <a:lnTo>
                  <a:pt x="155277" y="63704"/>
                </a:lnTo>
                <a:lnTo>
                  <a:pt x="155277" y="131207"/>
                </a:lnTo>
                <a:cubicBezTo>
                  <a:pt x="155277" y="137843"/>
                  <a:pt x="154553" y="142759"/>
                  <a:pt x="153105" y="145957"/>
                </a:cubicBezTo>
                <a:cubicBezTo>
                  <a:pt x="151657" y="149153"/>
                  <a:pt x="149335" y="151416"/>
                  <a:pt x="146138" y="152743"/>
                </a:cubicBezTo>
                <a:cubicBezTo>
                  <a:pt x="142940" y="154070"/>
                  <a:pt x="138085" y="155096"/>
                  <a:pt x="131569" y="155820"/>
                </a:cubicBezTo>
                <a:lnTo>
                  <a:pt x="121434" y="156905"/>
                </a:lnTo>
                <a:lnTo>
                  <a:pt x="112929" y="130664"/>
                </a:lnTo>
                <a:lnTo>
                  <a:pt x="120167" y="129940"/>
                </a:lnTo>
                <a:cubicBezTo>
                  <a:pt x="122701" y="129699"/>
                  <a:pt x="124391" y="129036"/>
                  <a:pt x="125235" y="127950"/>
                </a:cubicBezTo>
                <a:cubicBezTo>
                  <a:pt x="126080" y="126864"/>
                  <a:pt x="126502" y="124813"/>
                  <a:pt x="126502" y="121796"/>
                </a:cubicBezTo>
                <a:lnTo>
                  <a:pt x="126502" y="93202"/>
                </a:lnTo>
                <a:lnTo>
                  <a:pt x="104785" y="93202"/>
                </a:lnTo>
                <a:lnTo>
                  <a:pt x="104785" y="167945"/>
                </a:lnTo>
                <a:lnTo>
                  <a:pt x="75648" y="167945"/>
                </a:lnTo>
                <a:lnTo>
                  <a:pt x="75648" y="93202"/>
                </a:lnTo>
                <a:lnTo>
                  <a:pt x="53931" y="93202"/>
                </a:lnTo>
                <a:lnTo>
                  <a:pt x="53931" y="155638"/>
                </a:lnTo>
                <a:close/>
              </a:path>
            </a:pathLst>
          </a:custGeom>
          <a:noFill/>
          <a:ln>
            <a:noFill/>
          </a:ln>
          <a:effectLst>
            <a:glow>
              <a:srgbClr val="000000"/>
            </a:glow>
          </a:effectLst>
        </p:spPr>
        <p:txBody>
          <a:bodyPr rot="0" spcFirstLastPara="0" vertOverflow="overflow" horzOverflow="overflow" vert="horz" wrap="square" lIns="51304" tIns="25652" rIns="51304" bIns="25652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786" dirty="0"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</a:endParaRPr>
          </a:p>
        </p:txBody>
      </p:sp>
      <p:sp>
        <p:nvSpPr>
          <p:cNvPr id="186" name="PA-文本框 521">
            <a:extLst>
              <a:ext uri="{FF2B5EF4-FFF2-40B4-BE49-F238E27FC236}">
                <a16:creationId xmlns:a16="http://schemas.microsoft.com/office/drawing/2014/main" id="{F0A903EE-8853-4985-9649-068672A12C92}"/>
              </a:ext>
            </a:extLst>
          </p:cNvPr>
          <p:cNvSpPr txBox="1">
            <a:spLocks noChangeAspect="1"/>
          </p:cNvSpPr>
          <p:nvPr>
            <p:custDataLst>
              <p:tags r:id="rId153"/>
            </p:custDataLst>
          </p:nvPr>
        </p:nvSpPr>
        <p:spPr>
          <a:xfrm>
            <a:off x="9227071" y="3352148"/>
            <a:ext cx="193236" cy="195340"/>
          </a:xfrm>
          <a:custGeom>
            <a:avLst/>
            <a:gdLst/>
            <a:ahLst/>
            <a:cxnLst/>
            <a:rect l="l" t="t" r="r" b="b"/>
            <a:pathLst>
              <a:path w="167944" h="172288">
                <a:moveTo>
                  <a:pt x="115100" y="52664"/>
                </a:moveTo>
                <a:lnTo>
                  <a:pt x="115461" y="52663"/>
                </a:lnTo>
                <a:cubicBezTo>
                  <a:pt x="129819" y="47717"/>
                  <a:pt x="140316" y="43192"/>
                  <a:pt x="146951" y="39090"/>
                </a:cubicBezTo>
                <a:lnTo>
                  <a:pt x="112385" y="42167"/>
                </a:lnTo>
                <a:cubicBezTo>
                  <a:pt x="113471" y="46631"/>
                  <a:pt x="114376" y="50130"/>
                  <a:pt x="115100" y="52664"/>
                </a:cubicBezTo>
                <a:close/>
                <a:moveTo>
                  <a:pt x="129035" y="80443"/>
                </a:moveTo>
                <a:cubicBezTo>
                  <a:pt x="130483" y="81589"/>
                  <a:pt x="131930" y="82162"/>
                  <a:pt x="133379" y="82162"/>
                </a:cubicBezTo>
                <a:cubicBezTo>
                  <a:pt x="136033" y="82162"/>
                  <a:pt x="139049" y="79387"/>
                  <a:pt x="142427" y="73838"/>
                </a:cubicBezTo>
                <a:cubicBezTo>
                  <a:pt x="144116" y="71062"/>
                  <a:pt x="145866" y="67503"/>
                  <a:pt x="147675" y="63160"/>
                </a:cubicBezTo>
                <a:cubicBezTo>
                  <a:pt x="139833" y="67262"/>
                  <a:pt x="131991" y="70882"/>
                  <a:pt x="124149" y="74018"/>
                </a:cubicBezTo>
                <a:lnTo>
                  <a:pt x="124329" y="74380"/>
                </a:lnTo>
                <a:cubicBezTo>
                  <a:pt x="126019" y="77276"/>
                  <a:pt x="127587" y="79297"/>
                  <a:pt x="129035" y="80443"/>
                </a:cubicBezTo>
                <a:close/>
                <a:moveTo>
                  <a:pt x="2895" y="166135"/>
                </a:moveTo>
                <a:lnTo>
                  <a:pt x="0" y="136998"/>
                </a:lnTo>
                <a:cubicBezTo>
                  <a:pt x="17856" y="134826"/>
                  <a:pt x="38547" y="132172"/>
                  <a:pt x="62074" y="129035"/>
                </a:cubicBezTo>
                <a:lnTo>
                  <a:pt x="62617" y="147856"/>
                </a:lnTo>
                <a:cubicBezTo>
                  <a:pt x="67564" y="144478"/>
                  <a:pt x="71093" y="140949"/>
                  <a:pt x="73204" y="137269"/>
                </a:cubicBezTo>
                <a:cubicBezTo>
                  <a:pt x="75315" y="133589"/>
                  <a:pt x="76733" y="128793"/>
                  <a:pt x="77457" y="122882"/>
                </a:cubicBezTo>
                <a:lnTo>
                  <a:pt x="66236" y="122882"/>
                </a:lnTo>
                <a:lnTo>
                  <a:pt x="66237" y="95917"/>
                </a:lnTo>
                <a:lnTo>
                  <a:pt x="105870" y="95917"/>
                </a:lnTo>
                <a:cubicBezTo>
                  <a:pt x="103819" y="93383"/>
                  <a:pt x="101828" y="90065"/>
                  <a:pt x="99898" y="85963"/>
                </a:cubicBezTo>
                <a:lnTo>
                  <a:pt x="98269" y="82524"/>
                </a:lnTo>
                <a:cubicBezTo>
                  <a:pt x="88737" y="85178"/>
                  <a:pt x="79508" y="87471"/>
                  <a:pt x="70580" y="89401"/>
                </a:cubicBezTo>
                <a:lnTo>
                  <a:pt x="61169" y="63703"/>
                </a:lnTo>
                <a:cubicBezTo>
                  <a:pt x="73113" y="61531"/>
                  <a:pt x="82584" y="59601"/>
                  <a:pt x="89582" y="57912"/>
                </a:cubicBezTo>
                <a:cubicBezTo>
                  <a:pt x="88617" y="54171"/>
                  <a:pt x="87531" y="49708"/>
                  <a:pt x="86325" y="44520"/>
                </a:cubicBezTo>
                <a:lnTo>
                  <a:pt x="68589" y="46148"/>
                </a:lnTo>
                <a:cubicBezTo>
                  <a:pt x="64729" y="53991"/>
                  <a:pt x="60234" y="62376"/>
                  <a:pt x="55106" y="71304"/>
                </a:cubicBezTo>
                <a:cubicBezTo>
                  <a:pt x="49979" y="80232"/>
                  <a:pt x="45606" y="87351"/>
                  <a:pt x="41986" y="92658"/>
                </a:cubicBezTo>
                <a:cubicBezTo>
                  <a:pt x="46088" y="92176"/>
                  <a:pt x="49919" y="91543"/>
                  <a:pt x="53478" y="90759"/>
                </a:cubicBezTo>
                <a:cubicBezTo>
                  <a:pt x="57036" y="89974"/>
                  <a:pt x="59118" y="89522"/>
                  <a:pt x="59721" y="89401"/>
                </a:cubicBezTo>
                <a:lnTo>
                  <a:pt x="59721" y="115824"/>
                </a:lnTo>
                <a:lnTo>
                  <a:pt x="40719" y="118719"/>
                </a:lnTo>
                <a:lnTo>
                  <a:pt x="28775" y="120529"/>
                </a:lnTo>
                <a:cubicBezTo>
                  <a:pt x="24190" y="121253"/>
                  <a:pt x="18580" y="122339"/>
                  <a:pt x="11944" y="123787"/>
                </a:cubicBezTo>
                <a:lnTo>
                  <a:pt x="5791" y="95917"/>
                </a:lnTo>
                <a:cubicBezTo>
                  <a:pt x="9289" y="94951"/>
                  <a:pt x="12034" y="93775"/>
                  <a:pt x="14025" y="92388"/>
                </a:cubicBezTo>
                <a:cubicBezTo>
                  <a:pt x="16016" y="91000"/>
                  <a:pt x="18037" y="88919"/>
                  <a:pt x="20087" y="86143"/>
                </a:cubicBezTo>
                <a:cubicBezTo>
                  <a:pt x="24190" y="79749"/>
                  <a:pt x="26904" y="75285"/>
                  <a:pt x="28232" y="72752"/>
                </a:cubicBezTo>
                <a:lnTo>
                  <a:pt x="19183" y="73657"/>
                </a:lnTo>
                <a:cubicBezTo>
                  <a:pt x="14115" y="74380"/>
                  <a:pt x="10436" y="74984"/>
                  <a:pt x="8144" y="75466"/>
                </a:cubicBezTo>
                <a:lnTo>
                  <a:pt x="2171" y="48682"/>
                </a:lnTo>
                <a:cubicBezTo>
                  <a:pt x="4223" y="47837"/>
                  <a:pt x="6002" y="46691"/>
                  <a:pt x="7510" y="45244"/>
                </a:cubicBezTo>
                <a:cubicBezTo>
                  <a:pt x="9018" y="43796"/>
                  <a:pt x="10798" y="41503"/>
                  <a:pt x="12849" y="38367"/>
                </a:cubicBezTo>
                <a:cubicBezTo>
                  <a:pt x="14779" y="35350"/>
                  <a:pt x="17615" y="29921"/>
                  <a:pt x="21355" y="22079"/>
                </a:cubicBezTo>
                <a:cubicBezTo>
                  <a:pt x="25095" y="14236"/>
                  <a:pt x="28232" y="6877"/>
                  <a:pt x="30765" y="0"/>
                </a:cubicBezTo>
                <a:lnTo>
                  <a:pt x="52302" y="10134"/>
                </a:lnTo>
                <a:cubicBezTo>
                  <a:pt x="49768" y="15563"/>
                  <a:pt x="46450" y="22199"/>
                  <a:pt x="42348" y="30042"/>
                </a:cubicBezTo>
                <a:cubicBezTo>
                  <a:pt x="38246" y="37884"/>
                  <a:pt x="34807" y="43977"/>
                  <a:pt x="32033" y="48320"/>
                </a:cubicBezTo>
                <a:lnTo>
                  <a:pt x="43433" y="47596"/>
                </a:lnTo>
                <a:cubicBezTo>
                  <a:pt x="47777" y="38909"/>
                  <a:pt x="50612" y="33118"/>
                  <a:pt x="51939" y="30222"/>
                </a:cubicBezTo>
                <a:lnTo>
                  <a:pt x="67322" y="38366"/>
                </a:lnTo>
                <a:lnTo>
                  <a:pt x="65693" y="21174"/>
                </a:lnTo>
                <a:lnTo>
                  <a:pt x="81981" y="19726"/>
                </a:lnTo>
                <a:lnTo>
                  <a:pt x="81258" y="14659"/>
                </a:lnTo>
                <a:lnTo>
                  <a:pt x="79629" y="3981"/>
                </a:lnTo>
                <a:lnTo>
                  <a:pt x="106594" y="3438"/>
                </a:lnTo>
                <a:lnTo>
                  <a:pt x="108222" y="17192"/>
                </a:lnTo>
                <a:lnTo>
                  <a:pt x="160524" y="12306"/>
                </a:lnTo>
                <a:lnTo>
                  <a:pt x="162877" y="37642"/>
                </a:lnTo>
                <a:lnTo>
                  <a:pt x="150932" y="38728"/>
                </a:lnTo>
                <a:lnTo>
                  <a:pt x="160344" y="55740"/>
                </a:lnTo>
                <a:cubicBezTo>
                  <a:pt x="157568" y="57550"/>
                  <a:pt x="153406" y="60023"/>
                  <a:pt x="147857" y="63160"/>
                </a:cubicBezTo>
                <a:lnTo>
                  <a:pt x="163239" y="81258"/>
                </a:lnTo>
                <a:cubicBezTo>
                  <a:pt x="162515" y="82826"/>
                  <a:pt x="161670" y="84394"/>
                  <a:pt x="160705" y="85963"/>
                </a:cubicBezTo>
                <a:cubicBezTo>
                  <a:pt x="159740" y="87531"/>
                  <a:pt x="158473" y="89401"/>
                  <a:pt x="156905" y="91573"/>
                </a:cubicBezTo>
                <a:cubicBezTo>
                  <a:pt x="156181" y="92538"/>
                  <a:pt x="155034" y="93986"/>
                  <a:pt x="153466" y="95916"/>
                </a:cubicBezTo>
                <a:lnTo>
                  <a:pt x="164687" y="95916"/>
                </a:lnTo>
                <a:lnTo>
                  <a:pt x="164687" y="122882"/>
                </a:lnTo>
                <a:lnTo>
                  <a:pt x="135188" y="122881"/>
                </a:lnTo>
                <a:lnTo>
                  <a:pt x="135188" y="137902"/>
                </a:lnTo>
                <a:cubicBezTo>
                  <a:pt x="135188" y="139953"/>
                  <a:pt x="135338" y="141492"/>
                  <a:pt x="135641" y="142518"/>
                </a:cubicBezTo>
                <a:cubicBezTo>
                  <a:pt x="135942" y="143543"/>
                  <a:pt x="136817" y="144056"/>
                  <a:pt x="138264" y="144055"/>
                </a:cubicBezTo>
                <a:lnTo>
                  <a:pt x="143332" y="144056"/>
                </a:lnTo>
                <a:cubicBezTo>
                  <a:pt x="145021" y="144055"/>
                  <a:pt x="146076" y="143694"/>
                  <a:pt x="146499" y="142970"/>
                </a:cubicBezTo>
                <a:cubicBezTo>
                  <a:pt x="146921" y="142246"/>
                  <a:pt x="147373" y="140255"/>
                  <a:pt x="147856" y="136998"/>
                </a:cubicBezTo>
                <a:cubicBezTo>
                  <a:pt x="148339" y="133620"/>
                  <a:pt x="148580" y="131146"/>
                  <a:pt x="148580" y="129578"/>
                </a:cubicBezTo>
                <a:lnTo>
                  <a:pt x="167944" y="138084"/>
                </a:lnTo>
                <a:cubicBezTo>
                  <a:pt x="167703" y="140617"/>
                  <a:pt x="167161" y="144659"/>
                  <a:pt x="166316" y="150209"/>
                </a:cubicBezTo>
                <a:cubicBezTo>
                  <a:pt x="165471" y="155397"/>
                  <a:pt x="164325" y="159318"/>
                  <a:pt x="162877" y="161973"/>
                </a:cubicBezTo>
                <a:cubicBezTo>
                  <a:pt x="161429" y="164627"/>
                  <a:pt x="159378" y="166497"/>
                  <a:pt x="156724" y="167583"/>
                </a:cubicBezTo>
                <a:cubicBezTo>
                  <a:pt x="154070" y="168668"/>
                  <a:pt x="150329" y="169211"/>
                  <a:pt x="145504" y="169211"/>
                </a:cubicBezTo>
                <a:cubicBezTo>
                  <a:pt x="144417" y="169211"/>
                  <a:pt x="142065" y="169241"/>
                  <a:pt x="138446" y="169302"/>
                </a:cubicBezTo>
                <a:cubicBezTo>
                  <a:pt x="134826" y="169362"/>
                  <a:pt x="131931" y="169332"/>
                  <a:pt x="129759" y="169211"/>
                </a:cubicBezTo>
                <a:cubicBezTo>
                  <a:pt x="124812" y="169090"/>
                  <a:pt x="120439" y="167462"/>
                  <a:pt x="116638" y="164325"/>
                </a:cubicBezTo>
                <a:cubicBezTo>
                  <a:pt x="112838" y="161188"/>
                  <a:pt x="110938" y="156302"/>
                  <a:pt x="110938" y="149666"/>
                </a:cubicBezTo>
                <a:lnTo>
                  <a:pt x="110938" y="122882"/>
                </a:lnTo>
                <a:lnTo>
                  <a:pt x="102432" y="122882"/>
                </a:lnTo>
                <a:cubicBezTo>
                  <a:pt x="101466" y="131327"/>
                  <a:pt x="100109" y="138144"/>
                  <a:pt x="98359" y="143332"/>
                </a:cubicBezTo>
                <a:cubicBezTo>
                  <a:pt x="96610" y="148520"/>
                  <a:pt x="93896" y="153286"/>
                  <a:pt x="90216" y="157629"/>
                </a:cubicBezTo>
                <a:cubicBezTo>
                  <a:pt x="86535" y="161972"/>
                  <a:pt x="81197" y="166858"/>
                  <a:pt x="74200" y="172288"/>
                </a:cubicBezTo>
                <a:lnTo>
                  <a:pt x="57911" y="158353"/>
                </a:lnTo>
                <a:lnTo>
                  <a:pt x="32213" y="161973"/>
                </a:lnTo>
                <a:close/>
              </a:path>
            </a:pathLst>
          </a:custGeom>
          <a:noFill/>
          <a:ln>
            <a:noFill/>
          </a:ln>
          <a:effectLst>
            <a:glow>
              <a:srgbClr val="000000"/>
            </a:glow>
          </a:effectLst>
        </p:spPr>
        <p:txBody>
          <a:bodyPr rot="0" spcFirstLastPara="0" vertOverflow="overflow" horzOverflow="overflow" vert="horz" wrap="square" lIns="51304" tIns="25652" rIns="51304" bIns="25652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786" dirty="0"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</a:endParaRPr>
          </a:p>
        </p:txBody>
      </p:sp>
      <p:sp>
        <p:nvSpPr>
          <p:cNvPr id="187" name="PA-文本框 524">
            <a:extLst>
              <a:ext uri="{FF2B5EF4-FFF2-40B4-BE49-F238E27FC236}">
                <a16:creationId xmlns:a16="http://schemas.microsoft.com/office/drawing/2014/main" id="{55C8B09D-64AE-457F-AF24-C4D9B063398C}"/>
              </a:ext>
            </a:extLst>
          </p:cNvPr>
          <p:cNvSpPr txBox="1">
            <a:spLocks noChangeAspect="1"/>
          </p:cNvSpPr>
          <p:nvPr>
            <p:custDataLst>
              <p:tags r:id="rId154"/>
            </p:custDataLst>
          </p:nvPr>
        </p:nvSpPr>
        <p:spPr>
          <a:xfrm>
            <a:off x="9628024" y="3352148"/>
            <a:ext cx="193236" cy="195340"/>
          </a:xfrm>
          <a:custGeom>
            <a:avLst/>
            <a:gdLst/>
            <a:ahLst/>
            <a:cxnLst/>
            <a:rect l="l" t="t" r="r" b="b"/>
            <a:pathLst>
              <a:path w="167584" h="168307">
                <a:moveTo>
                  <a:pt x="115462" y="167040"/>
                </a:moveTo>
                <a:lnTo>
                  <a:pt x="115463" y="544"/>
                </a:lnTo>
                <a:lnTo>
                  <a:pt x="140799" y="1267"/>
                </a:lnTo>
                <a:lnTo>
                  <a:pt x="140799" y="21537"/>
                </a:lnTo>
                <a:lnTo>
                  <a:pt x="162879" y="21537"/>
                </a:lnTo>
                <a:lnTo>
                  <a:pt x="162878" y="50312"/>
                </a:lnTo>
                <a:lnTo>
                  <a:pt x="140799" y="50311"/>
                </a:lnTo>
                <a:lnTo>
                  <a:pt x="140799" y="66237"/>
                </a:lnTo>
                <a:lnTo>
                  <a:pt x="160163" y="66237"/>
                </a:lnTo>
                <a:lnTo>
                  <a:pt x="160163" y="93203"/>
                </a:lnTo>
                <a:lnTo>
                  <a:pt x="140799" y="93203"/>
                </a:lnTo>
                <a:lnTo>
                  <a:pt x="140799" y="108766"/>
                </a:lnTo>
                <a:lnTo>
                  <a:pt x="167584" y="108767"/>
                </a:lnTo>
                <a:lnTo>
                  <a:pt x="167583" y="137904"/>
                </a:lnTo>
                <a:lnTo>
                  <a:pt x="140799" y="137904"/>
                </a:lnTo>
                <a:lnTo>
                  <a:pt x="140800" y="167041"/>
                </a:lnTo>
                <a:close/>
                <a:moveTo>
                  <a:pt x="79811" y="167041"/>
                </a:moveTo>
                <a:lnTo>
                  <a:pt x="79810" y="137903"/>
                </a:lnTo>
                <a:lnTo>
                  <a:pt x="56465" y="137903"/>
                </a:lnTo>
                <a:lnTo>
                  <a:pt x="56465" y="108767"/>
                </a:lnTo>
                <a:lnTo>
                  <a:pt x="79811" y="108767"/>
                </a:lnTo>
                <a:lnTo>
                  <a:pt x="79810" y="93203"/>
                </a:lnTo>
                <a:lnTo>
                  <a:pt x="62075" y="93203"/>
                </a:lnTo>
                <a:lnTo>
                  <a:pt x="62075" y="66237"/>
                </a:lnTo>
                <a:lnTo>
                  <a:pt x="79811" y="66238"/>
                </a:lnTo>
                <a:lnTo>
                  <a:pt x="79810" y="50674"/>
                </a:lnTo>
                <a:lnTo>
                  <a:pt x="61713" y="50673"/>
                </a:lnTo>
                <a:lnTo>
                  <a:pt x="61713" y="21899"/>
                </a:lnTo>
                <a:lnTo>
                  <a:pt x="79811" y="21898"/>
                </a:lnTo>
                <a:lnTo>
                  <a:pt x="79810" y="543"/>
                </a:lnTo>
                <a:lnTo>
                  <a:pt x="105147" y="1267"/>
                </a:lnTo>
                <a:lnTo>
                  <a:pt x="105147" y="167041"/>
                </a:lnTo>
                <a:close/>
                <a:moveTo>
                  <a:pt x="11945" y="168307"/>
                </a:moveTo>
                <a:lnTo>
                  <a:pt x="3982" y="139532"/>
                </a:lnTo>
                <a:lnTo>
                  <a:pt x="10317" y="138628"/>
                </a:lnTo>
                <a:cubicBezTo>
                  <a:pt x="13935" y="138145"/>
                  <a:pt x="16379" y="137421"/>
                  <a:pt x="17645" y="136456"/>
                </a:cubicBezTo>
                <a:cubicBezTo>
                  <a:pt x="18912" y="135491"/>
                  <a:pt x="19546" y="133439"/>
                  <a:pt x="19546" y="130303"/>
                </a:cubicBezTo>
                <a:lnTo>
                  <a:pt x="19546" y="109310"/>
                </a:lnTo>
                <a:lnTo>
                  <a:pt x="2172" y="113472"/>
                </a:lnTo>
                <a:lnTo>
                  <a:pt x="0" y="83611"/>
                </a:lnTo>
                <a:cubicBezTo>
                  <a:pt x="3982" y="82767"/>
                  <a:pt x="8506" y="81861"/>
                  <a:pt x="13574" y="80897"/>
                </a:cubicBezTo>
                <a:cubicBezTo>
                  <a:pt x="14901" y="80534"/>
                  <a:pt x="16892" y="80112"/>
                  <a:pt x="19545" y="79630"/>
                </a:cubicBezTo>
                <a:lnTo>
                  <a:pt x="19546" y="55017"/>
                </a:lnTo>
                <a:lnTo>
                  <a:pt x="5611" y="55017"/>
                </a:lnTo>
                <a:lnTo>
                  <a:pt x="5611" y="26604"/>
                </a:lnTo>
                <a:lnTo>
                  <a:pt x="19546" y="26604"/>
                </a:lnTo>
                <a:lnTo>
                  <a:pt x="19546" y="0"/>
                </a:lnTo>
                <a:lnTo>
                  <a:pt x="46511" y="725"/>
                </a:lnTo>
                <a:lnTo>
                  <a:pt x="46511" y="26604"/>
                </a:lnTo>
                <a:lnTo>
                  <a:pt x="55560" y="26604"/>
                </a:lnTo>
                <a:lnTo>
                  <a:pt x="55560" y="55017"/>
                </a:lnTo>
                <a:lnTo>
                  <a:pt x="46511" y="55017"/>
                </a:lnTo>
                <a:lnTo>
                  <a:pt x="46511" y="73838"/>
                </a:lnTo>
                <a:lnTo>
                  <a:pt x="55922" y="71486"/>
                </a:lnTo>
                <a:lnTo>
                  <a:pt x="56102" y="88497"/>
                </a:lnTo>
                <a:lnTo>
                  <a:pt x="56103" y="100984"/>
                </a:lnTo>
                <a:cubicBezTo>
                  <a:pt x="55258" y="101105"/>
                  <a:pt x="53871" y="101407"/>
                  <a:pt x="51941" y="101890"/>
                </a:cubicBezTo>
                <a:cubicBezTo>
                  <a:pt x="51337" y="102010"/>
                  <a:pt x="50583" y="102191"/>
                  <a:pt x="49678" y="102432"/>
                </a:cubicBezTo>
                <a:cubicBezTo>
                  <a:pt x="48773" y="102674"/>
                  <a:pt x="47717" y="102915"/>
                  <a:pt x="46511" y="103157"/>
                </a:cubicBezTo>
                <a:lnTo>
                  <a:pt x="46512" y="145143"/>
                </a:lnTo>
                <a:cubicBezTo>
                  <a:pt x="46511" y="151416"/>
                  <a:pt x="45818" y="155971"/>
                  <a:pt x="44430" y="158806"/>
                </a:cubicBezTo>
                <a:cubicBezTo>
                  <a:pt x="43042" y="161641"/>
                  <a:pt x="40689" y="163602"/>
                  <a:pt x="37372" y="164688"/>
                </a:cubicBezTo>
                <a:cubicBezTo>
                  <a:pt x="34054" y="165773"/>
                  <a:pt x="28594" y="166679"/>
                  <a:pt x="20994" y="167403"/>
                </a:cubicBezTo>
                <a:close/>
              </a:path>
            </a:pathLst>
          </a:custGeom>
          <a:noFill/>
          <a:ln>
            <a:noFill/>
          </a:ln>
          <a:effectLst>
            <a:glow>
              <a:srgbClr val="000000"/>
            </a:glow>
          </a:effectLst>
        </p:spPr>
        <p:txBody>
          <a:bodyPr rot="0" spcFirstLastPara="0" vertOverflow="overflow" horzOverflow="overflow" vert="horz" wrap="square" lIns="51304" tIns="25652" rIns="51304" bIns="25652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786" dirty="0"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</a:endParaRPr>
          </a:p>
        </p:txBody>
      </p:sp>
      <p:sp>
        <p:nvSpPr>
          <p:cNvPr id="188" name="PA-文本框 527">
            <a:extLst>
              <a:ext uri="{FF2B5EF4-FFF2-40B4-BE49-F238E27FC236}">
                <a16:creationId xmlns:a16="http://schemas.microsoft.com/office/drawing/2014/main" id="{EA38D290-64DB-4323-BF3B-12C005C58E39}"/>
              </a:ext>
            </a:extLst>
          </p:cNvPr>
          <p:cNvSpPr txBox="1">
            <a:spLocks noChangeAspect="1"/>
          </p:cNvSpPr>
          <p:nvPr>
            <p:custDataLst>
              <p:tags r:id="rId155"/>
            </p:custDataLst>
          </p:nvPr>
        </p:nvSpPr>
        <p:spPr>
          <a:xfrm>
            <a:off x="10028978" y="3352148"/>
            <a:ext cx="193236" cy="195340"/>
          </a:xfrm>
          <a:custGeom>
            <a:avLst/>
            <a:gdLst/>
            <a:ahLst/>
            <a:cxnLst/>
            <a:rect l="l" t="t" r="r" b="b"/>
            <a:pathLst>
              <a:path w="171384" h="170298">
                <a:moveTo>
                  <a:pt x="29861" y="170298"/>
                </a:moveTo>
                <a:lnTo>
                  <a:pt x="5611" y="147857"/>
                </a:lnTo>
                <a:cubicBezTo>
                  <a:pt x="15745" y="141704"/>
                  <a:pt x="23588" y="136094"/>
                  <a:pt x="29137" y="131026"/>
                </a:cubicBezTo>
                <a:cubicBezTo>
                  <a:pt x="34687" y="125959"/>
                  <a:pt x="38820" y="120409"/>
                  <a:pt x="41534" y="114376"/>
                </a:cubicBezTo>
                <a:cubicBezTo>
                  <a:pt x="44249" y="108344"/>
                  <a:pt x="46089" y="100864"/>
                  <a:pt x="47054" y="91936"/>
                </a:cubicBezTo>
                <a:cubicBezTo>
                  <a:pt x="47296" y="89764"/>
                  <a:pt x="47417" y="88015"/>
                  <a:pt x="47416" y="86687"/>
                </a:cubicBezTo>
                <a:lnTo>
                  <a:pt x="34567" y="86687"/>
                </a:lnTo>
                <a:lnTo>
                  <a:pt x="34567" y="73476"/>
                </a:lnTo>
                <a:cubicBezTo>
                  <a:pt x="30345" y="77458"/>
                  <a:pt x="24312" y="82887"/>
                  <a:pt x="16469" y="89764"/>
                </a:cubicBezTo>
                <a:lnTo>
                  <a:pt x="0" y="64608"/>
                </a:lnTo>
                <a:cubicBezTo>
                  <a:pt x="12307" y="54594"/>
                  <a:pt x="22441" y="44490"/>
                  <a:pt x="30405" y="34295"/>
                </a:cubicBezTo>
                <a:cubicBezTo>
                  <a:pt x="38368" y="24100"/>
                  <a:pt x="44822" y="12668"/>
                  <a:pt x="49769" y="1"/>
                </a:cubicBezTo>
                <a:lnTo>
                  <a:pt x="77639" y="7420"/>
                </a:lnTo>
                <a:cubicBezTo>
                  <a:pt x="73537" y="18158"/>
                  <a:pt x="69254" y="27539"/>
                  <a:pt x="64790" y="35562"/>
                </a:cubicBezTo>
                <a:cubicBezTo>
                  <a:pt x="60325" y="43585"/>
                  <a:pt x="55017" y="51216"/>
                  <a:pt x="48864" y="58455"/>
                </a:cubicBezTo>
                <a:lnTo>
                  <a:pt x="124149" y="58455"/>
                </a:lnTo>
                <a:cubicBezTo>
                  <a:pt x="118117" y="50975"/>
                  <a:pt x="112778" y="43133"/>
                  <a:pt x="108133" y="34928"/>
                </a:cubicBezTo>
                <a:cubicBezTo>
                  <a:pt x="103488" y="26725"/>
                  <a:pt x="99236" y="17676"/>
                  <a:pt x="95375" y="7782"/>
                </a:cubicBezTo>
                <a:lnTo>
                  <a:pt x="122521" y="0"/>
                </a:lnTo>
                <a:cubicBezTo>
                  <a:pt x="127106" y="12307"/>
                  <a:pt x="133077" y="23044"/>
                  <a:pt x="140438" y="32214"/>
                </a:cubicBezTo>
                <a:cubicBezTo>
                  <a:pt x="147797" y="41384"/>
                  <a:pt x="158113" y="51397"/>
                  <a:pt x="171384" y="62256"/>
                </a:cubicBezTo>
                <a:lnTo>
                  <a:pt x="155097" y="90126"/>
                </a:lnTo>
                <a:cubicBezTo>
                  <a:pt x="152080" y="87472"/>
                  <a:pt x="147797" y="83490"/>
                  <a:pt x="142247" y="78182"/>
                </a:cubicBezTo>
                <a:cubicBezTo>
                  <a:pt x="140679" y="105087"/>
                  <a:pt x="139291" y="125416"/>
                  <a:pt x="138085" y="139170"/>
                </a:cubicBezTo>
                <a:cubicBezTo>
                  <a:pt x="137602" y="145565"/>
                  <a:pt x="136154" y="150571"/>
                  <a:pt x="133741" y="154191"/>
                </a:cubicBezTo>
                <a:cubicBezTo>
                  <a:pt x="131328" y="157811"/>
                  <a:pt x="127829" y="160495"/>
                  <a:pt x="123245" y="162245"/>
                </a:cubicBezTo>
                <a:cubicBezTo>
                  <a:pt x="118660" y="163994"/>
                  <a:pt x="112447" y="165291"/>
                  <a:pt x="104604" y="166135"/>
                </a:cubicBezTo>
                <a:lnTo>
                  <a:pt x="89946" y="167764"/>
                </a:lnTo>
                <a:lnTo>
                  <a:pt x="81078" y="137903"/>
                </a:lnTo>
                <a:lnTo>
                  <a:pt x="93021" y="137179"/>
                </a:lnTo>
                <a:cubicBezTo>
                  <a:pt x="97244" y="136817"/>
                  <a:pt x="100442" y="136275"/>
                  <a:pt x="102614" y="135551"/>
                </a:cubicBezTo>
                <a:cubicBezTo>
                  <a:pt x="104786" y="134827"/>
                  <a:pt x="106384" y="133560"/>
                  <a:pt x="107409" y="131750"/>
                </a:cubicBezTo>
                <a:cubicBezTo>
                  <a:pt x="108435" y="129941"/>
                  <a:pt x="109189" y="127226"/>
                  <a:pt x="109672" y="123606"/>
                </a:cubicBezTo>
                <a:cubicBezTo>
                  <a:pt x="110516" y="111903"/>
                  <a:pt x="111240" y="99597"/>
                  <a:pt x="111843" y="86688"/>
                </a:cubicBezTo>
                <a:lnTo>
                  <a:pt x="76734" y="86687"/>
                </a:lnTo>
                <a:cubicBezTo>
                  <a:pt x="76734" y="88135"/>
                  <a:pt x="76613" y="90065"/>
                  <a:pt x="76373" y="92479"/>
                </a:cubicBezTo>
                <a:cubicBezTo>
                  <a:pt x="75407" y="104544"/>
                  <a:pt x="73447" y="114769"/>
                  <a:pt x="70490" y="123154"/>
                </a:cubicBezTo>
                <a:cubicBezTo>
                  <a:pt x="67535" y="131539"/>
                  <a:pt x="62889" y="139381"/>
                  <a:pt x="56555" y="146681"/>
                </a:cubicBezTo>
                <a:cubicBezTo>
                  <a:pt x="50221" y="153980"/>
                  <a:pt x="41323" y="161852"/>
                  <a:pt x="29861" y="170298"/>
                </a:cubicBezTo>
                <a:close/>
              </a:path>
            </a:pathLst>
          </a:custGeom>
          <a:noFill/>
          <a:ln>
            <a:noFill/>
          </a:ln>
          <a:effectLst>
            <a:glow>
              <a:srgbClr val="000000"/>
            </a:glow>
          </a:effectLst>
        </p:spPr>
        <p:txBody>
          <a:bodyPr rot="0" spcFirstLastPara="0" vertOverflow="overflow" horzOverflow="overflow" vert="horz" wrap="square" lIns="51304" tIns="25652" rIns="51304" bIns="25652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786" dirty="0"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</a:endParaRPr>
          </a:p>
        </p:txBody>
      </p:sp>
      <p:sp>
        <p:nvSpPr>
          <p:cNvPr id="189" name="PA-文本框 530">
            <a:extLst>
              <a:ext uri="{FF2B5EF4-FFF2-40B4-BE49-F238E27FC236}">
                <a16:creationId xmlns:a16="http://schemas.microsoft.com/office/drawing/2014/main" id="{35C33293-60CD-4A64-86FC-EA8FA6A32804}"/>
              </a:ext>
            </a:extLst>
          </p:cNvPr>
          <p:cNvSpPr txBox="1">
            <a:spLocks noChangeAspect="1"/>
          </p:cNvSpPr>
          <p:nvPr>
            <p:custDataLst>
              <p:tags r:id="rId156"/>
            </p:custDataLst>
          </p:nvPr>
        </p:nvSpPr>
        <p:spPr>
          <a:xfrm>
            <a:off x="10429931" y="3352148"/>
            <a:ext cx="193236" cy="195340"/>
          </a:xfrm>
          <a:custGeom>
            <a:avLst/>
            <a:gdLst/>
            <a:ahLst/>
            <a:cxnLst/>
            <a:rect l="l" t="t" r="r" b="b"/>
            <a:pathLst>
              <a:path w="166135" h="167944">
                <a:moveTo>
                  <a:pt x="75647" y="167944"/>
                </a:moveTo>
                <a:lnTo>
                  <a:pt x="75647" y="93201"/>
                </a:lnTo>
                <a:lnTo>
                  <a:pt x="53930" y="93202"/>
                </a:lnTo>
                <a:lnTo>
                  <a:pt x="53930" y="155638"/>
                </a:lnTo>
                <a:lnTo>
                  <a:pt x="25155" y="155638"/>
                </a:lnTo>
                <a:lnTo>
                  <a:pt x="25155" y="104241"/>
                </a:lnTo>
                <a:cubicBezTo>
                  <a:pt x="19605" y="108826"/>
                  <a:pt x="14297" y="112988"/>
                  <a:pt x="9229" y="116728"/>
                </a:cubicBezTo>
                <a:lnTo>
                  <a:pt x="0" y="84153"/>
                </a:lnTo>
                <a:cubicBezTo>
                  <a:pt x="9290" y="77758"/>
                  <a:pt x="17222" y="71364"/>
                  <a:pt x="23798" y="64969"/>
                </a:cubicBezTo>
                <a:cubicBezTo>
                  <a:pt x="30374" y="58575"/>
                  <a:pt x="36134" y="51638"/>
                  <a:pt x="41081" y="44158"/>
                </a:cubicBezTo>
                <a:lnTo>
                  <a:pt x="6877" y="44157"/>
                </a:lnTo>
                <a:lnTo>
                  <a:pt x="6876" y="15201"/>
                </a:lnTo>
                <a:lnTo>
                  <a:pt x="55378" y="15201"/>
                </a:lnTo>
                <a:cubicBezTo>
                  <a:pt x="57429" y="9772"/>
                  <a:pt x="59178" y="4705"/>
                  <a:pt x="60627" y="0"/>
                </a:cubicBezTo>
                <a:lnTo>
                  <a:pt x="92478" y="1266"/>
                </a:lnTo>
                <a:cubicBezTo>
                  <a:pt x="91875" y="3438"/>
                  <a:pt x="90366" y="8083"/>
                  <a:pt x="87953" y="15201"/>
                </a:cubicBezTo>
                <a:lnTo>
                  <a:pt x="166134" y="15201"/>
                </a:lnTo>
                <a:lnTo>
                  <a:pt x="166135" y="44157"/>
                </a:lnTo>
                <a:lnTo>
                  <a:pt x="75828" y="44157"/>
                </a:lnTo>
                <a:cubicBezTo>
                  <a:pt x="72571" y="50793"/>
                  <a:pt x="68650" y="57308"/>
                  <a:pt x="64064" y="63702"/>
                </a:cubicBezTo>
                <a:lnTo>
                  <a:pt x="78181" y="63703"/>
                </a:lnTo>
                <a:lnTo>
                  <a:pt x="78180" y="49948"/>
                </a:lnTo>
                <a:lnTo>
                  <a:pt x="104784" y="50672"/>
                </a:lnTo>
                <a:lnTo>
                  <a:pt x="104784" y="63703"/>
                </a:lnTo>
                <a:lnTo>
                  <a:pt x="155276" y="63703"/>
                </a:lnTo>
                <a:lnTo>
                  <a:pt x="155276" y="131206"/>
                </a:lnTo>
                <a:cubicBezTo>
                  <a:pt x="155276" y="137842"/>
                  <a:pt x="154552" y="142758"/>
                  <a:pt x="153105" y="145956"/>
                </a:cubicBezTo>
                <a:cubicBezTo>
                  <a:pt x="151656" y="149153"/>
                  <a:pt x="149334" y="151415"/>
                  <a:pt x="146137" y="152742"/>
                </a:cubicBezTo>
                <a:cubicBezTo>
                  <a:pt x="142940" y="154070"/>
                  <a:pt x="138083" y="155095"/>
                  <a:pt x="131569" y="155819"/>
                </a:cubicBezTo>
                <a:lnTo>
                  <a:pt x="121434" y="156904"/>
                </a:lnTo>
                <a:lnTo>
                  <a:pt x="112928" y="130663"/>
                </a:lnTo>
                <a:lnTo>
                  <a:pt x="120167" y="129940"/>
                </a:lnTo>
                <a:cubicBezTo>
                  <a:pt x="122700" y="129698"/>
                  <a:pt x="124390" y="129035"/>
                  <a:pt x="125234" y="127949"/>
                </a:cubicBezTo>
                <a:cubicBezTo>
                  <a:pt x="126079" y="126863"/>
                  <a:pt x="126501" y="124812"/>
                  <a:pt x="126501" y="121796"/>
                </a:cubicBezTo>
                <a:lnTo>
                  <a:pt x="126501" y="93202"/>
                </a:lnTo>
                <a:lnTo>
                  <a:pt x="104784" y="93201"/>
                </a:lnTo>
                <a:lnTo>
                  <a:pt x="104784" y="167944"/>
                </a:lnTo>
                <a:close/>
              </a:path>
            </a:pathLst>
          </a:custGeom>
          <a:noFill/>
          <a:ln>
            <a:noFill/>
          </a:ln>
          <a:effectLst>
            <a:glow>
              <a:srgbClr val="000000"/>
            </a:glow>
          </a:effectLst>
        </p:spPr>
        <p:txBody>
          <a:bodyPr rot="0" spcFirstLastPara="0" vertOverflow="overflow" horzOverflow="overflow" vert="horz" wrap="square" lIns="51304" tIns="25652" rIns="51304" bIns="25652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786" dirty="0"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</a:endParaRPr>
          </a:p>
        </p:txBody>
      </p:sp>
      <p:sp>
        <p:nvSpPr>
          <p:cNvPr id="190" name="PA-文本框 533">
            <a:extLst>
              <a:ext uri="{FF2B5EF4-FFF2-40B4-BE49-F238E27FC236}">
                <a16:creationId xmlns:a16="http://schemas.microsoft.com/office/drawing/2014/main" id="{4E4808D5-3682-41D6-A299-71FDD6D6D9F7}"/>
              </a:ext>
            </a:extLst>
          </p:cNvPr>
          <p:cNvSpPr txBox="1">
            <a:spLocks noChangeAspect="1"/>
          </p:cNvSpPr>
          <p:nvPr>
            <p:custDataLst>
              <p:tags r:id="rId157"/>
            </p:custDataLst>
          </p:nvPr>
        </p:nvSpPr>
        <p:spPr>
          <a:xfrm>
            <a:off x="10830885" y="3352148"/>
            <a:ext cx="193236" cy="195340"/>
          </a:xfrm>
          <a:custGeom>
            <a:avLst/>
            <a:gdLst/>
            <a:ahLst/>
            <a:cxnLst/>
            <a:rect l="l" t="t" r="r" b="b"/>
            <a:pathLst>
              <a:path w="167945" h="172288">
                <a:moveTo>
                  <a:pt x="115100" y="52664"/>
                </a:moveTo>
                <a:lnTo>
                  <a:pt x="115462" y="52664"/>
                </a:lnTo>
                <a:cubicBezTo>
                  <a:pt x="129820" y="47717"/>
                  <a:pt x="140316" y="43193"/>
                  <a:pt x="146953" y="39090"/>
                </a:cubicBezTo>
                <a:lnTo>
                  <a:pt x="112386" y="42167"/>
                </a:lnTo>
                <a:cubicBezTo>
                  <a:pt x="113472" y="46631"/>
                  <a:pt x="114376" y="50130"/>
                  <a:pt x="115100" y="52664"/>
                </a:cubicBezTo>
                <a:close/>
                <a:moveTo>
                  <a:pt x="133379" y="82162"/>
                </a:moveTo>
                <a:cubicBezTo>
                  <a:pt x="136033" y="82162"/>
                  <a:pt x="139049" y="79388"/>
                  <a:pt x="142427" y="73838"/>
                </a:cubicBezTo>
                <a:cubicBezTo>
                  <a:pt x="144117" y="71063"/>
                  <a:pt x="145866" y="67503"/>
                  <a:pt x="147676" y="63160"/>
                </a:cubicBezTo>
                <a:cubicBezTo>
                  <a:pt x="139834" y="67262"/>
                  <a:pt x="131992" y="70882"/>
                  <a:pt x="124149" y="74019"/>
                </a:cubicBezTo>
                <a:lnTo>
                  <a:pt x="124330" y="74381"/>
                </a:lnTo>
                <a:cubicBezTo>
                  <a:pt x="126019" y="77276"/>
                  <a:pt x="127588" y="79297"/>
                  <a:pt x="129036" y="80443"/>
                </a:cubicBezTo>
                <a:cubicBezTo>
                  <a:pt x="130484" y="81589"/>
                  <a:pt x="131932" y="82162"/>
                  <a:pt x="133379" y="82162"/>
                </a:cubicBezTo>
                <a:close/>
                <a:moveTo>
                  <a:pt x="2896" y="166135"/>
                </a:moveTo>
                <a:lnTo>
                  <a:pt x="0" y="136998"/>
                </a:lnTo>
                <a:cubicBezTo>
                  <a:pt x="17856" y="134826"/>
                  <a:pt x="38548" y="132172"/>
                  <a:pt x="62075" y="129035"/>
                </a:cubicBezTo>
                <a:lnTo>
                  <a:pt x="62617" y="147856"/>
                </a:lnTo>
                <a:cubicBezTo>
                  <a:pt x="67564" y="144478"/>
                  <a:pt x="71093" y="140949"/>
                  <a:pt x="73205" y="137269"/>
                </a:cubicBezTo>
                <a:cubicBezTo>
                  <a:pt x="75317" y="133589"/>
                  <a:pt x="76734" y="128793"/>
                  <a:pt x="77458" y="122882"/>
                </a:cubicBezTo>
                <a:lnTo>
                  <a:pt x="66238" y="122882"/>
                </a:lnTo>
                <a:lnTo>
                  <a:pt x="66237" y="95917"/>
                </a:lnTo>
                <a:lnTo>
                  <a:pt x="105870" y="95917"/>
                </a:lnTo>
                <a:cubicBezTo>
                  <a:pt x="103820" y="93383"/>
                  <a:pt x="101829" y="90065"/>
                  <a:pt x="99898" y="85963"/>
                </a:cubicBezTo>
                <a:lnTo>
                  <a:pt x="98270" y="82524"/>
                </a:lnTo>
                <a:cubicBezTo>
                  <a:pt x="88738" y="85179"/>
                  <a:pt x="79509" y="87471"/>
                  <a:pt x="70581" y="89401"/>
                </a:cubicBezTo>
                <a:lnTo>
                  <a:pt x="61169" y="63703"/>
                </a:lnTo>
                <a:cubicBezTo>
                  <a:pt x="73114" y="61531"/>
                  <a:pt x="82586" y="59601"/>
                  <a:pt x="89583" y="57912"/>
                </a:cubicBezTo>
                <a:cubicBezTo>
                  <a:pt x="88618" y="54172"/>
                  <a:pt x="87532" y="49708"/>
                  <a:pt x="86325" y="44520"/>
                </a:cubicBezTo>
                <a:lnTo>
                  <a:pt x="68590" y="46148"/>
                </a:lnTo>
                <a:cubicBezTo>
                  <a:pt x="64729" y="53991"/>
                  <a:pt x="60235" y="62376"/>
                  <a:pt x="55107" y="71304"/>
                </a:cubicBezTo>
                <a:cubicBezTo>
                  <a:pt x="49980" y="80232"/>
                  <a:pt x="45606" y="87350"/>
                  <a:pt x="41986" y="92659"/>
                </a:cubicBezTo>
                <a:cubicBezTo>
                  <a:pt x="46089" y="92176"/>
                  <a:pt x="49920" y="91543"/>
                  <a:pt x="53478" y="90759"/>
                </a:cubicBezTo>
                <a:cubicBezTo>
                  <a:pt x="57037" y="89974"/>
                  <a:pt x="59119" y="89522"/>
                  <a:pt x="59722" y="89401"/>
                </a:cubicBezTo>
                <a:lnTo>
                  <a:pt x="59722" y="115824"/>
                </a:lnTo>
                <a:lnTo>
                  <a:pt x="40720" y="118720"/>
                </a:lnTo>
                <a:lnTo>
                  <a:pt x="28775" y="120529"/>
                </a:lnTo>
                <a:cubicBezTo>
                  <a:pt x="24191" y="121253"/>
                  <a:pt x="18581" y="122339"/>
                  <a:pt x="11945" y="123787"/>
                </a:cubicBezTo>
                <a:lnTo>
                  <a:pt x="5792" y="95916"/>
                </a:lnTo>
                <a:cubicBezTo>
                  <a:pt x="9290" y="94951"/>
                  <a:pt x="12036" y="93775"/>
                  <a:pt x="14026" y="92387"/>
                </a:cubicBezTo>
                <a:cubicBezTo>
                  <a:pt x="16016" y="91000"/>
                  <a:pt x="18038" y="88919"/>
                  <a:pt x="20088" y="86144"/>
                </a:cubicBezTo>
                <a:cubicBezTo>
                  <a:pt x="24190" y="79749"/>
                  <a:pt x="26905" y="75285"/>
                  <a:pt x="28233" y="72752"/>
                </a:cubicBezTo>
                <a:lnTo>
                  <a:pt x="19183" y="73657"/>
                </a:lnTo>
                <a:cubicBezTo>
                  <a:pt x="14116" y="74380"/>
                  <a:pt x="10437" y="74984"/>
                  <a:pt x="8144" y="75466"/>
                </a:cubicBezTo>
                <a:lnTo>
                  <a:pt x="2172" y="48682"/>
                </a:lnTo>
                <a:cubicBezTo>
                  <a:pt x="4223" y="47837"/>
                  <a:pt x="6003" y="46692"/>
                  <a:pt x="7511" y="45244"/>
                </a:cubicBezTo>
                <a:cubicBezTo>
                  <a:pt x="9019" y="43796"/>
                  <a:pt x="10799" y="41503"/>
                  <a:pt x="12850" y="38366"/>
                </a:cubicBezTo>
                <a:cubicBezTo>
                  <a:pt x="14780" y="35350"/>
                  <a:pt x="17616" y="29921"/>
                  <a:pt x="21355" y="22079"/>
                </a:cubicBezTo>
                <a:cubicBezTo>
                  <a:pt x="25096" y="14237"/>
                  <a:pt x="28233" y="6877"/>
                  <a:pt x="30766" y="0"/>
                </a:cubicBezTo>
                <a:lnTo>
                  <a:pt x="52303" y="10134"/>
                </a:lnTo>
                <a:cubicBezTo>
                  <a:pt x="49769" y="15564"/>
                  <a:pt x="46450" y="22199"/>
                  <a:pt x="42349" y="30041"/>
                </a:cubicBezTo>
                <a:cubicBezTo>
                  <a:pt x="38246" y="37884"/>
                  <a:pt x="34808" y="43977"/>
                  <a:pt x="32033" y="48320"/>
                </a:cubicBezTo>
                <a:lnTo>
                  <a:pt x="43434" y="47596"/>
                </a:lnTo>
                <a:cubicBezTo>
                  <a:pt x="47777" y="38909"/>
                  <a:pt x="50613" y="33118"/>
                  <a:pt x="51940" y="30223"/>
                </a:cubicBezTo>
                <a:lnTo>
                  <a:pt x="67323" y="38367"/>
                </a:lnTo>
                <a:lnTo>
                  <a:pt x="65694" y="21174"/>
                </a:lnTo>
                <a:lnTo>
                  <a:pt x="81982" y="19726"/>
                </a:lnTo>
                <a:lnTo>
                  <a:pt x="81258" y="14659"/>
                </a:lnTo>
                <a:lnTo>
                  <a:pt x="79629" y="3981"/>
                </a:lnTo>
                <a:lnTo>
                  <a:pt x="106594" y="3438"/>
                </a:lnTo>
                <a:lnTo>
                  <a:pt x="108223" y="17192"/>
                </a:lnTo>
                <a:lnTo>
                  <a:pt x="160525" y="12306"/>
                </a:lnTo>
                <a:lnTo>
                  <a:pt x="162878" y="37643"/>
                </a:lnTo>
                <a:lnTo>
                  <a:pt x="150934" y="38729"/>
                </a:lnTo>
                <a:lnTo>
                  <a:pt x="160344" y="55740"/>
                </a:lnTo>
                <a:cubicBezTo>
                  <a:pt x="157569" y="57550"/>
                  <a:pt x="153407" y="60023"/>
                  <a:pt x="147857" y="63160"/>
                </a:cubicBezTo>
                <a:lnTo>
                  <a:pt x="163240" y="81258"/>
                </a:lnTo>
                <a:cubicBezTo>
                  <a:pt x="162516" y="82826"/>
                  <a:pt x="161672" y="84394"/>
                  <a:pt x="160706" y="85963"/>
                </a:cubicBezTo>
                <a:cubicBezTo>
                  <a:pt x="159741" y="87531"/>
                  <a:pt x="158474" y="89402"/>
                  <a:pt x="156906" y="91573"/>
                </a:cubicBezTo>
                <a:cubicBezTo>
                  <a:pt x="156182" y="92538"/>
                  <a:pt x="155035" y="93986"/>
                  <a:pt x="153467" y="95917"/>
                </a:cubicBezTo>
                <a:lnTo>
                  <a:pt x="164688" y="95917"/>
                </a:lnTo>
                <a:lnTo>
                  <a:pt x="164687" y="122882"/>
                </a:lnTo>
                <a:lnTo>
                  <a:pt x="135189" y="122882"/>
                </a:lnTo>
                <a:lnTo>
                  <a:pt x="135189" y="137903"/>
                </a:lnTo>
                <a:cubicBezTo>
                  <a:pt x="135189" y="139954"/>
                  <a:pt x="135339" y="141492"/>
                  <a:pt x="135641" y="142518"/>
                </a:cubicBezTo>
                <a:cubicBezTo>
                  <a:pt x="135943" y="143543"/>
                  <a:pt x="136817" y="144056"/>
                  <a:pt x="138265" y="144056"/>
                </a:cubicBezTo>
                <a:lnTo>
                  <a:pt x="143333" y="144056"/>
                </a:lnTo>
                <a:cubicBezTo>
                  <a:pt x="145021" y="144056"/>
                  <a:pt x="146077" y="143694"/>
                  <a:pt x="146500" y="142970"/>
                </a:cubicBezTo>
                <a:cubicBezTo>
                  <a:pt x="146922" y="142246"/>
                  <a:pt x="147374" y="140255"/>
                  <a:pt x="147857" y="136998"/>
                </a:cubicBezTo>
                <a:cubicBezTo>
                  <a:pt x="148339" y="133619"/>
                  <a:pt x="148581" y="131146"/>
                  <a:pt x="148581" y="129578"/>
                </a:cubicBezTo>
                <a:lnTo>
                  <a:pt x="167945" y="138084"/>
                </a:lnTo>
                <a:cubicBezTo>
                  <a:pt x="167704" y="140617"/>
                  <a:pt x="167161" y="144659"/>
                  <a:pt x="166316" y="150209"/>
                </a:cubicBezTo>
                <a:cubicBezTo>
                  <a:pt x="165471" y="155397"/>
                  <a:pt x="164326" y="159318"/>
                  <a:pt x="162878" y="161972"/>
                </a:cubicBezTo>
                <a:cubicBezTo>
                  <a:pt x="161430" y="164627"/>
                  <a:pt x="159379" y="166497"/>
                  <a:pt x="156725" y="167582"/>
                </a:cubicBezTo>
                <a:cubicBezTo>
                  <a:pt x="154070" y="168668"/>
                  <a:pt x="150331" y="169211"/>
                  <a:pt x="145504" y="169211"/>
                </a:cubicBezTo>
                <a:cubicBezTo>
                  <a:pt x="144418" y="169212"/>
                  <a:pt x="142066" y="169242"/>
                  <a:pt x="138447" y="169302"/>
                </a:cubicBezTo>
                <a:cubicBezTo>
                  <a:pt x="134826" y="169362"/>
                  <a:pt x="131931" y="169332"/>
                  <a:pt x="129759" y="169211"/>
                </a:cubicBezTo>
                <a:cubicBezTo>
                  <a:pt x="124812" y="169091"/>
                  <a:pt x="120439" y="167462"/>
                  <a:pt x="116638" y="164325"/>
                </a:cubicBezTo>
                <a:cubicBezTo>
                  <a:pt x="112838" y="161188"/>
                  <a:pt x="110938" y="156302"/>
                  <a:pt x="110938" y="149666"/>
                </a:cubicBezTo>
                <a:lnTo>
                  <a:pt x="110938" y="122882"/>
                </a:lnTo>
                <a:lnTo>
                  <a:pt x="102433" y="122882"/>
                </a:lnTo>
                <a:cubicBezTo>
                  <a:pt x="101467" y="131327"/>
                  <a:pt x="100110" y="138144"/>
                  <a:pt x="98360" y="143332"/>
                </a:cubicBezTo>
                <a:cubicBezTo>
                  <a:pt x="96611" y="148520"/>
                  <a:pt x="93896" y="153286"/>
                  <a:pt x="90216" y="157629"/>
                </a:cubicBezTo>
                <a:cubicBezTo>
                  <a:pt x="86537" y="161972"/>
                  <a:pt x="81198" y="166859"/>
                  <a:pt x="74200" y="172288"/>
                </a:cubicBezTo>
                <a:lnTo>
                  <a:pt x="57912" y="158353"/>
                </a:lnTo>
                <a:lnTo>
                  <a:pt x="32214" y="161972"/>
                </a:lnTo>
                <a:close/>
              </a:path>
            </a:pathLst>
          </a:custGeom>
          <a:noFill/>
          <a:ln>
            <a:noFill/>
          </a:ln>
          <a:effectLst>
            <a:glow>
              <a:srgbClr val="000000"/>
            </a:glow>
          </a:effectLst>
        </p:spPr>
        <p:txBody>
          <a:bodyPr rot="0" spcFirstLastPara="0" vertOverflow="overflow" horzOverflow="overflow" vert="horz" wrap="square" lIns="51304" tIns="25652" rIns="51304" bIns="25652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786" dirty="0"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</a:endParaRPr>
          </a:p>
        </p:txBody>
      </p:sp>
      <p:sp>
        <p:nvSpPr>
          <p:cNvPr id="191" name="PA-文本框 536">
            <a:extLst>
              <a:ext uri="{FF2B5EF4-FFF2-40B4-BE49-F238E27FC236}">
                <a16:creationId xmlns:a16="http://schemas.microsoft.com/office/drawing/2014/main" id="{70169731-5E91-4FDC-8E9C-E8E49EA85BFD}"/>
              </a:ext>
            </a:extLst>
          </p:cNvPr>
          <p:cNvSpPr txBox="1">
            <a:spLocks noChangeAspect="1"/>
          </p:cNvSpPr>
          <p:nvPr>
            <p:custDataLst>
              <p:tags r:id="rId158"/>
            </p:custDataLst>
          </p:nvPr>
        </p:nvSpPr>
        <p:spPr>
          <a:xfrm>
            <a:off x="1208000" y="3757383"/>
            <a:ext cx="193236" cy="195340"/>
          </a:xfrm>
          <a:custGeom>
            <a:avLst/>
            <a:gdLst/>
            <a:ahLst/>
            <a:cxnLst/>
            <a:rect l="l" t="t" r="r" b="b"/>
            <a:pathLst>
              <a:path w="167584" h="168307">
                <a:moveTo>
                  <a:pt x="115463" y="167040"/>
                </a:moveTo>
                <a:lnTo>
                  <a:pt x="115462" y="543"/>
                </a:lnTo>
                <a:lnTo>
                  <a:pt x="140799" y="1267"/>
                </a:lnTo>
                <a:lnTo>
                  <a:pt x="140799" y="21536"/>
                </a:lnTo>
                <a:lnTo>
                  <a:pt x="162878" y="21536"/>
                </a:lnTo>
                <a:lnTo>
                  <a:pt x="162878" y="50311"/>
                </a:lnTo>
                <a:lnTo>
                  <a:pt x="140799" y="50311"/>
                </a:lnTo>
                <a:lnTo>
                  <a:pt x="140799" y="66237"/>
                </a:lnTo>
                <a:lnTo>
                  <a:pt x="160164" y="66237"/>
                </a:lnTo>
                <a:lnTo>
                  <a:pt x="160163" y="93202"/>
                </a:lnTo>
                <a:lnTo>
                  <a:pt x="140799" y="93203"/>
                </a:lnTo>
                <a:lnTo>
                  <a:pt x="140799" y="108766"/>
                </a:lnTo>
                <a:lnTo>
                  <a:pt x="167584" y="108767"/>
                </a:lnTo>
                <a:lnTo>
                  <a:pt x="167584" y="137904"/>
                </a:lnTo>
                <a:lnTo>
                  <a:pt x="140799" y="137903"/>
                </a:lnTo>
                <a:lnTo>
                  <a:pt x="140799" y="167040"/>
                </a:lnTo>
                <a:close/>
                <a:moveTo>
                  <a:pt x="79811" y="167040"/>
                </a:moveTo>
                <a:lnTo>
                  <a:pt x="79811" y="137903"/>
                </a:lnTo>
                <a:lnTo>
                  <a:pt x="56465" y="137904"/>
                </a:lnTo>
                <a:lnTo>
                  <a:pt x="56465" y="108767"/>
                </a:lnTo>
                <a:lnTo>
                  <a:pt x="79811" y="108766"/>
                </a:lnTo>
                <a:lnTo>
                  <a:pt x="79810" y="93203"/>
                </a:lnTo>
                <a:lnTo>
                  <a:pt x="62075" y="93202"/>
                </a:lnTo>
                <a:lnTo>
                  <a:pt x="62075" y="66237"/>
                </a:lnTo>
                <a:lnTo>
                  <a:pt x="79811" y="66237"/>
                </a:lnTo>
                <a:lnTo>
                  <a:pt x="79810" y="50673"/>
                </a:lnTo>
                <a:lnTo>
                  <a:pt x="61713" y="50674"/>
                </a:lnTo>
                <a:lnTo>
                  <a:pt x="61713" y="21899"/>
                </a:lnTo>
                <a:lnTo>
                  <a:pt x="79810" y="21898"/>
                </a:lnTo>
                <a:lnTo>
                  <a:pt x="79810" y="543"/>
                </a:lnTo>
                <a:lnTo>
                  <a:pt x="105147" y="1267"/>
                </a:lnTo>
                <a:lnTo>
                  <a:pt x="105147" y="167040"/>
                </a:lnTo>
                <a:close/>
                <a:moveTo>
                  <a:pt x="11945" y="168307"/>
                </a:moveTo>
                <a:lnTo>
                  <a:pt x="3982" y="139532"/>
                </a:lnTo>
                <a:lnTo>
                  <a:pt x="10316" y="138627"/>
                </a:lnTo>
                <a:cubicBezTo>
                  <a:pt x="13935" y="138145"/>
                  <a:pt x="16379" y="137421"/>
                  <a:pt x="17646" y="136456"/>
                </a:cubicBezTo>
                <a:cubicBezTo>
                  <a:pt x="18912" y="135490"/>
                  <a:pt x="19546" y="133439"/>
                  <a:pt x="19545" y="130302"/>
                </a:cubicBezTo>
                <a:lnTo>
                  <a:pt x="19546" y="109309"/>
                </a:lnTo>
                <a:lnTo>
                  <a:pt x="2172" y="113472"/>
                </a:lnTo>
                <a:lnTo>
                  <a:pt x="0" y="83611"/>
                </a:lnTo>
                <a:cubicBezTo>
                  <a:pt x="3982" y="82767"/>
                  <a:pt x="8506" y="81861"/>
                  <a:pt x="13574" y="80896"/>
                </a:cubicBezTo>
                <a:cubicBezTo>
                  <a:pt x="14901" y="80534"/>
                  <a:pt x="16891" y="80112"/>
                  <a:pt x="19545" y="79629"/>
                </a:cubicBezTo>
                <a:lnTo>
                  <a:pt x="19546" y="55017"/>
                </a:lnTo>
                <a:lnTo>
                  <a:pt x="5611" y="55017"/>
                </a:lnTo>
                <a:lnTo>
                  <a:pt x="5611" y="26604"/>
                </a:lnTo>
                <a:lnTo>
                  <a:pt x="19546" y="26604"/>
                </a:lnTo>
                <a:lnTo>
                  <a:pt x="19546" y="0"/>
                </a:lnTo>
                <a:lnTo>
                  <a:pt x="46511" y="725"/>
                </a:lnTo>
                <a:lnTo>
                  <a:pt x="46511" y="26604"/>
                </a:lnTo>
                <a:lnTo>
                  <a:pt x="55560" y="26604"/>
                </a:lnTo>
                <a:lnTo>
                  <a:pt x="55560" y="55017"/>
                </a:lnTo>
                <a:lnTo>
                  <a:pt x="46511" y="55017"/>
                </a:lnTo>
                <a:lnTo>
                  <a:pt x="46511" y="73838"/>
                </a:lnTo>
                <a:lnTo>
                  <a:pt x="55922" y="71486"/>
                </a:lnTo>
                <a:lnTo>
                  <a:pt x="56103" y="88497"/>
                </a:lnTo>
                <a:lnTo>
                  <a:pt x="56102" y="100984"/>
                </a:lnTo>
                <a:cubicBezTo>
                  <a:pt x="55258" y="101105"/>
                  <a:pt x="53871" y="101407"/>
                  <a:pt x="51941" y="101889"/>
                </a:cubicBezTo>
                <a:cubicBezTo>
                  <a:pt x="51337" y="102010"/>
                  <a:pt x="50582" y="102191"/>
                  <a:pt x="49678" y="102433"/>
                </a:cubicBezTo>
                <a:cubicBezTo>
                  <a:pt x="48773" y="102674"/>
                  <a:pt x="47718" y="102915"/>
                  <a:pt x="46511" y="103156"/>
                </a:cubicBezTo>
                <a:lnTo>
                  <a:pt x="46511" y="145143"/>
                </a:lnTo>
                <a:cubicBezTo>
                  <a:pt x="46511" y="151416"/>
                  <a:pt x="45817" y="155971"/>
                  <a:pt x="44430" y="158806"/>
                </a:cubicBezTo>
                <a:cubicBezTo>
                  <a:pt x="43043" y="161642"/>
                  <a:pt x="40689" y="163602"/>
                  <a:pt x="37371" y="164688"/>
                </a:cubicBezTo>
                <a:cubicBezTo>
                  <a:pt x="34053" y="165774"/>
                  <a:pt x="28595" y="166679"/>
                  <a:pt x="20993" y="167402"/>
                </a:cubicBezTo>
                <a:close/>
              </a:path>
            </a:pathLst>
          </a:custGeom>
          <a:noFill/>
          <a:ln>
            <a:noFill/>
          </a:ln>
          <a:effectLst>
            <a:glow>
              <a:srgbClr val="000000"/>
            </a:glow>
          </a:effectLst>
        </p:spPr>
        <p:txBody>
          <a:bodyPr rot="0" spcFirstLastPara="0" vertOverflow="overflow" horzOverflow="overflow" vert="horz" wrap="square" lIns="51304" tIns="25652" rIns="51304" bIns="25652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786" dirty="0"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</a:endParaRPr>
          </a:p>
        </p:txBody>
      </p:sp>
      <p:sp>
        <p:nvSpPr>
          <p:cNvPr id="192" name="PA-文本框 539">
            <a:extLst>
              <a:ext uri="{FF2B5EF4-FFF2-40B4-BE49-F238E27FC236}">
                <a16:creationId xmlns:a16="http://schemas.microsoft.com/office/drawing/2014/main" id="{57A73689-8669-424A-9E6E-74EDA6C33D02}"/>
              </a:ext>
            </a:extLst>
          </p:cNvPr>
          <p:cNvSpPr txBox="1">
            <a:spLocks noChangeAspect="1"/>
          </p:cNvSpPr>
          <p:nvPr>
            <p:custDataLst>
              <p:tags r:id="rId159"/>
            </p:custDataLst>
          </p:nvPr>
        </p:nvSpPr>
        <p:spPr>
          <a:xfrm>
            <a:off x="1608954" y="3757383"/>
            <a:ext cx="193236" cy="195340"/>
          </a:xfrm>
          <a:custGeom>
            <a:avLst/>
            <a:gdLst/>
            <a:ahLst/>
            <a:cxnLst/>
            <a:rect l="l" t="t" r="r" b="b"/>
            <a:pathLst>
              <a:path w="171384" h="170297">
                <a:moveTo>
                  <a:pt x="89945" y="167763"/>
                </a:moveTo>
                <a:lnTo>
                  <a:pt x="81077" y="137903"/>
                </a:lnTo>
                <a:lnTo>
                  <a:pt x="93022" y="137179"/>
                </a:lnTo>
                <a:cubicBezTo>
                  <a:pt x="97244" y="136817"/>
                  <a:pt x="100442" y="136274"/>
                  <a:pt x="102613" y="135550"/>
                </a:cubicBezTo>
                <a:cubicBezTo>
                  <a:pt x="104785" y="134826"/>
                  <a:pt x="106384" y="133559"/>
                  <a:pt x="107409" y="131749"/>
                </a:cubicBezTo>
                <a:cubicBezTo>
                  <a:pt x="108434" y="129940"/>
                  <a:pt x="109189" y="127225"/>
                  <a:pt x="109672" y="123606"/>
                </a:cubicBezTo>
                <a:cubicBezTo>
                  <a:pt x="110516" y="111903"/>
                  <a:pt x="111240" y="99596"/>
                  <a:pt x="111843" y="86687"/>
                </a:cubicBezTo>
                <a:lnTo>
                  <a:pt x="76734" y="86687"/>
                </a:lnTo>
                <a:cubicBezTo>
                  <a:pt x="76734" y="88134"/>
                  <a:pt x="76614" y="90065"/>
                  <a:pt x="76372" y="92478"/>
                </a:cubicBezTo>
                <a:cubicBezTo>
                  <a:pt x="75407" y="104543"/>
                  <a:pt x="73446" y="114768"/>
                  <a:pt x="70490" y="123153"/>
                </a:cubicBezTo>
                <a:cubicBezTo>
                  <a:pt x="67534" y="131538"/>
                  <a:pt x="62890" y="139381"/>
                  <a:pt x="56555" y="146680"/>
                </a:cubicBezTo>
                <a:cubicBezTo>
                  <a:pt x="50221" y="153979"/>
                  <a:pt x="41323" y="161852"/>
                  <a:pt x="29861" y="170297"/>
                </a:cubicBezTo>
                <a:lnTo>
                  <a:pt x="5611" y="147856"/>
                </a:lnTo>
                <a:cubicBezTo>
                  <a:pt x="15745" y="141703"/>
                  <a:pt x="23588" y="136093"/>
                  <a:pt x="29138" y="131026"/>
                </a:cubicBezTo>
                <a:cubicBezTo>
                  <a:pt x="34687" y="125958"/>
                  <a:pt x="38819" y="120409"/>
                  <a:pt x="41535" y="114376"/>
                </a:cubicBezTo>
                <a:cubicBezTo>
                  <a:pt x="44249" y="108344"/>
                  <a:pt x="46089" y="100863"/>
                  <a:pt x="47053" y="91935"/>
                </a:cubicBezTo>
                <a:cubicBezTo>
                  <a:pt x="47295" y="89763"/>
                  <a:pt x="47416" y="88014"/>
                  <a:pt x="47416" y="86687"/>
                </a:cubicBezTo>
                <a:lnTo>
                  <a:pt x="34567" y="86687"/>
                </a:lnTo>
                <a:lnTo>
                  <a:pt x="34567" y="73476"/>
                </a:lnTo>
                <a:cubicBezTo>
                  <a:pt x="30344" y="77457"/>
                  <a:pt x="24312" y="82886"/>
                  <a:pt x="16469" y="89763"/>
                </a:cubicBezTo>
                <a:lnTo>
                  <a:pt x="0" y="64608"/>
                </a:lnTo>
                <a:cubicBezTo>
                  <a:pt x="12307" y="54594"/>
                  <a:pt x="22441" y="44490"/>
                  <a:pt x="30404" y="34295"/>
                </a:cubicBezTo>
                <a:cubicBezTo>
                  <a:pt x="38367" y="24099"/>
                  <a:pt x="44822" y="12668"/>
                  <a:pt x="49768" y="0"/>
                </a:cubicBezTo>
                <a:lnTo>
                  <a:pt x="77639" y="7420"/>
                </a:lnTo>
                <a:cubicBezTo>
                  <a:pt x="73536" y="18157"/>
                  <a:pt x="69253" y="27538"/>
                  <a:pt x="64789" y="35561"/>
                </a:cubicBezTo>
                <a:cubicBezTo>
                  <a:pt x="60325" y="43585"/>
                  <a:pt x="55016" y="51216"/>
                  <a:pt x="48864" y="58454"/>
                </a:cubicBezTo>
                <a:lnTo>
                  <a:pt x="124149" y="58455"/>
                </a:lnTo>
                <a:cubicBezTo>
                  <a:pt x="118117" y="50974"/>
                  <a:pt x="112778" y="43132"/>
                  <a:pt x="108133" y="34928"/>
                </a:cubicBezTo>
                <a:cubicBezTo>
                  <a:pt x="103488" y="26724"/>
                  <a:pt x="99236" y="17675"/>
                  <a:pt x="95374" y="7782"/>
                </a:cubicBezTo>
                <a:lnTo>
                  <a:pt x="122520" y="0"/>
                </a:lnTo>
                <a:cubicBezTo>
                  <a:pt x="127106" y="12306"/>
                  <a:pt x="133077" y="23044"/>
                  <a:pt x="140437" y="32213"/>
                </a:cubicBezTo>
                <a:cubicBezTo>
                  <a:pt x="147797" y="41383"/>
                  <a:pt x="158112" y="51397"/>
                  <a:pt x="171384" y="62255"/>
                </a:cubicBezTo>
                <a:lnTo>
                  <a:pt x="155096" y="90125"/>
                </a:lnTo>
                <a:cubicBezTo>
                  <a:pt x="152080" y="87471"/>
                  <a:pt x="147797" y="83489"/>
                  <a:pt x="142247" y="78181"/>
                </a:cubicBezTo>
                <a:cubicBezTo>
                  <a:pt x="140679" y="105086"/>
                  <a:pt x="139291" y="125415"/>
                  <a:pt x="138084" y="139169"/>
                </a:cubicBezTo>
                <a:cubicBezTo>
                  <a:pt x="137602" y="145564"/>
                  <a:pt x="136154" y="150571"/>
                  <a:pt x="133741" y="154190"/>
                </a:cubicBezTo>
                <a:cubicBezTo>
                  <a:pt x="131328" y="157810"/>
                  <a:pt x="127829" y="160494"/>
                  <a:pt x="123245" y="162244"/>
                </a:cubicBezTo>
                <a:cubicBezTo>
                  <a:pt x="118660" y="163993"/>
                  <a:pt x="112446" y="165290"/>
                  <a:pt x="104604" y="166135"/>
                </a:cubicBezTo>
                <a:close/>
              </a:path>
            </a:pathLst>
          </a:custGeom>
          <a:noFill/>
          <a:ln>
            <a:noFill/>
          </a:ln>
          <a:effectLst>
            <a:glow>
              <a:srgbClr val="000000"/>
            </a:glow>
          </a:effectLst>
        </p:spPr>
        <p:txBody>
          <a:bodyPr rot="0" spcFirstLastPara="0" vertOverflow="overflow" horzOverflow="overflow" vert="horz" wrap="square" lIns="51304" tIns="25652" rIns="51304" bIns="25652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786" dirty="0"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</a:endParaRPr>
          </a:p>
        </p:txBody>
      </p:sp>
      <p:sp>
        <p:nvSpPr>
          <p:cNvPr id="193" name="PA-文本框 542">
            <a:extLst>
              <a:ext uri="{FF2B5EF4-FFF2-40B4-BE49-F238E27FC236}">
                <a16:creationId xmlns:a16="http://schemas.microsoft.com/office/drawing/2014/main" id="{224E76D5-23F2-42FE-82F4-EC15FE3118B7}"/>
              </a:ext>
            </a:extLst>
          </p:cNvPr>
          <p:cNvSpPr txBox="1">
            <a:spLocks noChangeAspect="1"/>
          </p:cNvSpPr>
          <p:nvPr>
            <p:custDataLst>
              <p:tags r:id="rId160"/>
            </p:custDataLst>
          </p:nvPr>
        </p:nvSpPr>
        <p:spPr>
          <a:xfrm>
            <a:off x="2009907" y="3757383"/>
            <a:ext cx="193236" cy="195340"/>
          </a:xfrm>
          <a:custGeom>
            <a:avLst/>
            <a:gdLst/>
            <a:ahLst/>
            <a:cxnLst/>
            <a:rect l="l" t="t" r="r" b="b"/>
            <a:pathLst>
              <a:path w="166136" h="167944">
                <a:moveTo>
                  <a:pt x="104785" y="167944"/>
                </a:moveTo>
                <a:lnTo>
                  <a:pt x="75648" y="167944"/>
                </a:lnTo>
                <a:lnTo>
                  <a:pt x="75648" y="93202"/>
                </a:lnTo>
                <a:lnTo>
                  <a:pt x="53930" y="93202"/>
                </a:lnTo>
                <a:lnTo>
                  <a:pt x="53931" y="155638"/>
                </a:lnTo>
                <a:lnTo>
                  <a:pt x="25156" y="155638"/>
                </a:lnTo>
                <a:lnTo>
                  <a:pt x="25155" y="104241"/>
                </a:lnTo>
                <a:cubicBezTo>
                  <a:pt x="19606" y="108826"/>
                  <a:pt x="14297" y="112989"/>
                  <a:pt x="9230" y="116729"/>
                </a:cubicBezTo>
                <a:lnTo>
                  <a:pt x="0" y="84153"/>
                </a:lnTo>
                <a:cubicBezTo>
                  <a:pt x="9291" y="77758"/>
                  <a:pt x="17223" y="71364"/>
                  <a:pt x="23799" y="64970"/>
                </a:cubicBezTo>
                <a:cubicBezTo>
                  <a:pt x="30373" y="58575"/>
                  <a:pt x="36135" y="51638"/>
                  <a:pt x="41081" y="44158"/>
                </a:cubicBezTo>
                <a:lnTo>
                  <a:pt x="6877" y="44157"/>
                </a:lnTo>
                <a:lnTo>
                  <a:pt x="6878" y="15201"/>
                </a:lnTo>
                <a:lnTo>
                  <a:pt x="55378" y="15202"/>
                </a:lnTo>
                <a:cubicBezTo>
                  <a:pt x="57430" y="9772"/>
                  <a:pt x="59179" y="4705"/>
                  <a:pt x="60627" y="0"/>
                </a:cubicBezTo>
                <a:lnTo>
                  <a:pt x="92479" y="1266"/>
                </a:lnTo>
                <a:cubicBezTo>
                  <a:pt x="91875" y="3438"/>
                  <a:pt x="90367" y="8083"/>
                  <a:pt x="87954" y="15202"/>
                </a:cubicBezTo>
                <a:lnTo>
                  <a:pt x="166136" y="15201"/>
                </a:lnTo>
                <a:lnTo>
                  <a:pt x="166135" y="44157"/>
                </a:lnTo>
                <a:lnTo>
                  <a:pt x="75828" y="44157"/>
                </a:lnTo>
                <a:cubicBezTo>
                  <a:pt x="72571" y="50793"/>
                  <a:pt x="68650" y="57308"/>
                  <a:pt x="64065" y="63703"/>
                </a:cubicBezTo>
                <a:lnTo>
                  <a:pt x="78182" y="63703"/>
                </a:lnTo>
                <a:lnTo>
                  <a:pt x="78181" y="49949"/>
                </a:lnTo>
                <a:lnTo>
                  <a:pt x="104785" y="50673"/>
                </a:lnTo>
                <a:lnTo>
                  <a:pt x="104785" y="63703"/>
                </a:lnTo>
                <a:lnTo>
                  <a:pt x="155276" y="63703"/>
                </a:lnTo>
                <a:lnTo>
                  <a:pt x="155277" y="131206"/>
                </a:lnTo>
                <a:cubicBezTo>
                  <a:pt x="155276" y="137842"/>
                  <a:pt x="154553" y="142759"/>
                  <a:pt x="153106" y="145956"/>
                </a:cubicBezTo>
                <a:cubicBezTo>
                  <a:pt x="151657" y="149153"/>
                  <a:pt x="149335" y="151415"/>
                  <a:pt x="146138" y="152742"/>
                </a:cubicBezTo>
                <a:cubicBezTo>
                  <a:pt x="142941" y="154070"/>
                  <a:pt x="138084" y="155095"/>
                  <a:pt x="131569" y="155819"/>
                </a:cubicBezTo>
                <a:lnTo>
                  <a:pt x="121435" y="156905"/>
                </a:lnTo>
                <a:lnTo>
                  <a:pt x="112928" y="130663"/>
                </a:lnTo>
                <a:lnTo>
                  <a:pt x="120168" y="129940"/>
                </a:lnTo>
                <a:cubicBezTo>
                  <a:pt x="122701" y="129699"/>
                  <a:pt x="124390" y="129035"/>
                  <a:pt x="125235" y="127949"/>
                </a:cubicBezTo>
                <a:cubicBezTo>
                  <a:pt x="126080" y="126863"/>
                  <a:pt x="126501" y="124812"/>
                  <a:pt x="126502" y="121796"/>
                </a:cubicBezTo>
                <a:lnTo>
                  <a:pt x="126502" y="93202"/>
                </a:lnTo>
                <a:lnTo>
                  <a:pt x="104784" y="93202"/>
                </a:lnTo>
                <a:close/>
              </a:path>
            </a:pathLst>
          </a:custGeom>
          <a:noFill/>
          <a:ln>
            <a:noFill/>
          </a:ln>
          <a:effectLst>
            <a:glow>
              <a:srgbClr val="000000"/>
            </a:glow>
          </a:effectLst>
        </p:spPr>
        <p:txBody>
          <a:bodyPr rot="0" spcFirstLastPara="0" vertOverflow="overflow" horzOverflow="overflow" vert="horz" wrap="square" lIns="51304" tIns="25652" rIns="51304" bIns="25652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786" dirty="0"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</a:endParaRPr>
          </a:p>
        </p:txBody>
      </p:sp>
      <p:sp>
        <p:nvSpPr>
          <p:cNvPr id="194" name="PA-文本框 545">
            <a:extLst>
              <a:ext uri="{FF2B5EF4-FFF2-40B4-BE49-F238E27FC236}">
                <a16:creationId xmlns:a16="http://schemas.microsoft.com/office/drawing/2014/main" id="{46A212FE-79DE-4ABD-9C93-AE7286EFDB17}"/>
              </a:ext>
            </a:extLst>
          </p:cNvPr>
          <p:cNvSpPr txBox="1">
            <a:spLocks noChangeAspect="1"/>
          </p:cNvSpPr>
          <p:nvPr>
            <p:custDataLst>
              <p:tags r:id="rId161"/>
            </p:custDataLst>
          </p:nvPr>
        </p:nvSpPr>
        <p:spPr>
          <a:xfrm>
            <a:off x="2410861" y="3757383"/>
            <a:ext cx="193236" cy="195340"/>
          </a:xfrm>
          <a:custGeom>
            <a:avLst/>
            <a:gdLst/>
            <a:ahLst/>
            <a:cxnLst/>
            <a:rect l="l" t="t" r="r" b="b"/>
            <a:pathLst>
              <a:path w="167945" h="172288">
                <a:moveTo>
                  <a:pt x="115462" y="52664"/>
                </a:moveTo>
                <a:cubicBezTo>
                  <a:pt x="129820" y="47717"/>
                  <a:pt x="140316" y="43193"/>
                  <a:pt x="146951" y="39090"/>
                </a:cubicBezTo>
                <a:lnTo>
                  <a:pt x="112386" y="42167"/>
                </a:lnTo>
                <a:cubicBezTo>
                  <a:pt x="113472" y="46631"/>
                  <a:pt x="114376" y="50130"/>
                  <a:pt x="115100" y="52664"/>
                </a:cubicBezTo>
                <a:close/>
                <a:moveTo>
                  <a:pt x="133379" y="82163"/>
                </a:moveTo>
                <a:cubicBezTo>
                  <a:pt x="136033" y="82163"/>
                  <a:pt x="139050" y="79387"/>
                  <a:pt x="142428" y="73838"/>
                </a:cubicBezTo>
                <a:cubicBezTo>
                  <a:pt x="144117" y="71063"/>
                  <a:pt x="145866" y="67504"/>
                  <a:pt x="147675" y="63160"/>
                </a:cubicBezTo>
                <a:cubicBezTo>
                  <a:pt x="139833" y="67262"/>
                  <a:pt x="131991" y="70882"/>
                  <a:pt x="124148" y="74019"/>
                </a:cubicBezTo>
                <a:lnTo>
                  <a:pt x="124330" y="74380"/>
                </a:lnTo>
                <a:cubicBezTo>
                  <a:pt x="126019" y="77276"/>
                  <a:pt x="127587" y="79297"/>
                  <a:pt x="129036" y="80443"/>
                </a:cubicBezTo>
                <a:cubicBezTo>
                  <a:pt x="130483" y="81590"/>
                  <a:pt x="131931" y="82163"/>
                  <a:pt x="133379" y="82163"/>
                </a:cubicBezTo>
                <a:close/>
                <a:moveTo>
                  <a:pt x="156724" y="167583"/>
                </a:moveTo>
                <a:cubicBezTo>
                  <a:pt x="154070" y="168669"/>
                  <a:pt x="150330" y="169212"/>
                  <a:pt x="145504" y="169212"/>
                </a:cubicBezTo>
                <a:cubicBezTo>
                  <a:pt x="144418" y="169212"/>
                  <a:pt x="142065" y="169242"/>
                  <a:pt x="138446" y="169302"/>
                </a:cubicBezTo>
                <a:cubicBezTo>
                  <a:pt x="134827" y="169362"/>
                  <a:pt x="131931" y="169332"/>
                  <a:pt x="129759" y="169211"/>
                </a:cubicBezTo>
                <a:cubicBezTo>
                  <a:pt x="124812" y="169091"/>
                  <a:pt x="120439" y="167462"/>
                  <a:pt x="116638" y="164326"/>
                </a:cubicBezTo>
                <a:cubicBezTo>
                  <a:pt x="112838" y="161189"/>
                  <a:pt x="110937" y="156302"/>
                  <a:pt x="110937" y="149666"/>
                </a:cubicBezTo>
                <a:lnTo>
                  <a:pt x="110938" y="122882"/>
                </a:lnTo>
                <a:lnTo>
                  <a:pt x="102432" y="122882"/>
                </a:lnTo>
                <a:cubicBezTo>
                  <a:pt x="101466" y="131328"/>
                  <a:pt x="100110" y="138144"/>
                  <a:pt x="98360" y="143332"/>
                </a:cubicBezTo>
                <a:cubicBezTo>
                  <a:pt x="96610" y="148520"/>
                  <a:pt x="93896" y="153286"/>
                  <a:pt x="90216" y="157629"/>
                </a:cubicBezTo>
                <a:cubicBezTo>
                  <a:pt x="86536" y="161972"/>
                  <a:pt x="81197" y="166859"/>
                  <a:pt x="74199" y="172288"/>
                </a:cubicBezTo>
                <a:lnTo>
                  <a:pt x="57912" y="158353"/>
                </a:lnTo>
                <a:lnTo>
                  <a:pt x="32213" y="161973"/>
                </a:lnTo>
                <a:lnTo>
                  <a:pt x="2896" y="166135"/>
                </a:lnTo>
                <a:lnTo>
                  <a:pt x="0" y="136998"/>
                </a:lnTo>
                <a:cubicBezTo>
                  <a:pt x="17857" y="134826"/>
                  <a:pt x="38547" y="132172"/>
                  <a:pt x="62075" y="129035"/>
                </a:cubicBezTo>
                <a:lnTo>
                  <a:pt x="62618" y="147857"/>
                </a:lnTo>
                <a:cubicBezTo>
                  <a:pt x="67564" y="144478"/>
                  <a:pt x="71093" y="140949"/>
                  <a:pt x="73204" y="137270"/>
                </a:cubicBezTo>
                <a:cubicBezTo>
                  <a:pt x="75316" y="133590"/>
                  <a:pt x="76733" y="128794"/>
                  <a:pt x="77457" y="122882"/>
                </a:cubicBezTo>
                <a:lnTo>
                  <a:pt x="66237" y="122882"/>
                </a:lnTo>
                <a:lnTo>
                  <a:pt x="66237" y="95917"/>
                </a:lnTo>
                <a:lnTo>
                  <a:pt x="105871" y="95916"/>
                </a:lnTo>
                <a:cubicBezTo>
                  <a:pt x="103819" y="93383"/>
                  <a:pt x="101828" y="90065"/>
                  <a:pt x="99898" y="85963"/>
                </a:cubicBezTo>
                <a:lnTo>
                  <a:pt x="98269" y="82525"/>
                </a:lnTo>
                <a:cubicBezTo>
                  <a:pt x="88738" y="85179"/>
                  <a:pt x="79509" y="87471"/>
                  <a:pt x="70580" y="89402"/>
                </a:cubicBezTo>
                <a:lnTo>
                  <a:pt x="61169" y="63703"/>
                </a:lnTo>
                <a:cubicBezTo>
                  <a:pt x="73114" y="61531"/>
                  <a:pt x="82585" y="59601"/>
                  <a:pt x="89583" y="57912"/>
                </a:cubicBezTo>
                <a:cubicBezTo>
                  <a:pt x="88617" y="54172"/>
                  <a:pt x="87531" y="49708"/>
                  <a:pt x="86325" y="44520"/>
                </a:cubicBezTo>
                <a:lnTo>
                  <a:pt x="68590" y="46149"/>
                </a:lnTo>
                <a:cubicBezTo>
                  <a:pt x="64729" y="53991"/>
                  <a:pt x="60234" y="62376"/>
                  <a:pt x="55107" y="71304"/>
                </a:cubicBezTo>
                <a:cubicBezTo>
                  <a:pt x="49979" y="80232"/>
                  <a:pt x="45605" y="87351"/>
                  <a:pt x="41986" y="92659"/>
                </a:cubicBezTo>
                <a:cubicBezTo>
                  <a:pt x="46089" y="92177"/>
                  <a:pt x="49919" y="91543"/>
                  <a:pt x="53478" y="90759"/>
                </a:cubicBezTo>
                <a:cubicBezTo>
                  <a:pt x="57037" y="89975"/>
                  <a:pt x="59118" y="89522"/>
                  <a:pt x="59721" y="89402"/>
                </a:cubicBezTo>
                <a:lnTo>
                  <a:pt x="59722" y="115824"/>
                </a:lnTo>
                <a:lnTo>
                  <a:pt x="40720" y="118719"/>
                </a:lnTo>
                <a:lnTo>
                  <a:pt x="28775" y="120529"/>
                </a:lnTo>
                <a:cubicBezTo>
                  <a:pt x="24190" y="121253"/>
                  <a:pt x="18580" y="122339"/>
                  <a:pt x="11944" y="123787"/>
                </a:cubicBezTo>
                <a:lnTo>
                  <a:pt x="5791" y="95917"/>
                </a:lnTo>
                <a:cubicBezTo>
                  <a:pt x="9290" y="94951"/>
                  <a:pt x="12035" y="93775"/>
                  <a:pt x="14026" y="92388"/>
                </a:cubicBezTo>
                <a:cubicBezTo>
                  <a:pt x="16016" y="91000"/>
                  <a:pt x="18037" y="88919"/>
                  <a:pt x="20088" y="86144"/>
                </a:cubicBezTo>
                <a:cubicBezTo>
                  <a:pt x="24190" y="79750"/>
                  <a:pt x="26905" y="75285"/>
                  <a:pt x="28232" y="72752"/>
                </a:cubicBezTo>
                <a:lnTo>
                  <a:pt x="19183" y="73657"/>
                </a:lnTo>
                <a:cubicBezTo>
                  <a:pt x="14116" y="74380"/>
                  <a:pt x="10436" y="74984"/>
                  <a:pt x="8144" y="75467"/>
                </a:cubicBezTo>
                <a:lnTo>
                  <a:pt x="2172" y="48682"/>
                </a:lnTo>
                <a:cubicBezTo>
                  <a:pt x="4223" y="47838"/>
                  <a:pt x="6002" y="46692"/>
                  <a:pt x="7510" y="45244"/>
                </a:cubicBezTo>
                <a:cubicBezTo>
                  <a:pt x="9019" y="43796"/>
                  <a:pt x="10798" y="41504"/>
                  <a:pt x="12849" y="38367"/>
                </a:cubicBezTo>
                <a:cubicBezTo>
                  <a:pt x="14779" y="35350"/>
                  <a:pt x="17615" y="29921"/>
                  <a:pt x="21355" y="22079"/>
                </a:cubicBezTo>
                <a:cubicBezTo>
                  <a:pt x="25095" y="14236"/>
                  <a:pt x="28232" y="6877"/>
                  <a:pt x="30766" y="0"/>
                </a:cubicBezTo>
                <a:lnTo>
                  <a:pt x="52302" y="10134"/>
                </a:lnTo>
                <a:cubicBezTo>
                  <a:pt x="49768" y="15564"/>
                  <a:pt x="46450" y="22199"/>
                  <a:pt x="42348" y="30042"/>
                </a:cubicBezTo>
                <a:cubicBezTo>
                  <a:pt x="38246" y="37884"/>
                  <a:pt x="34807" y="43977"/>
                  <a:pt x="32033" y="48320"/>
                </a:cubicBezTo>
                <a:lnTo>
                  <a:pt x="43434" y="47596"/>
                </a:lnTo>
                <a:cubicBezTo>
                  <a:pt x="47777" y="38909"/>
                  <a:pt x="50613" y="33118"/>
                  <a:pt x="51940" y="30223"/>
                </a:cubicBezTo>
                <a:lnTo>
                  <a:pt x="67322" y="38367"/>
                </a:lnTo>
                <a:lnTo>
                  <a:pt x="65694" y="21174"/>
                </a:lnTo>
                <a:lnTo>
                  <a:pt x="81982" y="19726"/>
                </a:lnTo>
                <a:lnTo>
                  <a:pt x="81258" y="14659"/>
                </a:lnTo>
                <a:lnTo>
                  <a:pt x="79629" y="3981"/>
                </a:lnTo>
                <a:lnTo>
                  <a:pt x="106595" y="3438"/>
                </a:lnTo>
                <a:lnTo>
                  <a:pt x="108223" y="17192"/>
                </a:lnTo>
                <a:lnTo>
                  <a:pt x="160525" y="12306"/>
                </a:lnTo>
                <a:lnTo>
                  <a:pt x="162878" y="37643"/>
                </a:lnTo>
                <a:lnTo>
                  <a:pt x="150933" y="38728"/>
                </a:lnTo>
                <a:lnTo>
                  <a:pt x="160344" y="55740"/>
                </a:lnTo>
                <a:cubicBezTo>
                  <a:pt x="157569" y="57550"/>
                  <a:pt x="153406" y="60023"/>
                  <a:pt x="147856" y="63160"/>
                </a:cubicBezTo>
                <a:lnTo>
                  <a:pt x="163239" y="81258"/>
                </a:lnTo>
                <a:cubicBezTo>
                  <a:pt x="162515" y="82826"/>
                  <a:pt x="161671" y="84395"/>
                  <a:pt x="160705" y="85963"/>
                </a:cubicBezTo>
                <a:cubicBezTo>
                  <a:pt x="159741" y="87531"/>
                  <a:pt x="158474" y="89401"/>
                  <a:pt x="156905" y="91573"/>
                </a:cubicBezTo>
                <a:cubicBezTo>
                  <a:pt x="156181" y="92539"/>
                  <a:pt x="155036" y="93986"/>
                  <a:pt x="153466" y="95917"/>
                </a:cubicBezTo>
                <a:lnTo>
                  <a:pt x="164687" y="95917"/>
                </a:lnTo>
                <a:lnTo>
                  <a:pt x="164687" y="122882"/>
                </a:lnTo>
                <a:lnTo>
                  <a:pt x="135188" y="122882"/>
                </a:lnTo>
                <a:lnTo>
                  <a:pt x="135189" y="137903"/>
                </a:lnTo>
                <a:cubicBezTo>
                  <a:pt x="135189" y="139954"/>
                  <a:pt x="135340" y="141492"/>
                  <a:pt x="135640" y="142518"/>
                </a:cubicBezTo>
                <a:cubicBezTo>
                  <a:pt x="135942" y="143543"/>
                  <a:pt x="136817" y="144056"/>
                  <a:pt x="138265" y="144056"/>
                </a:cubicBezTo>
                <a:lnTo>
                  <a:pt x="143332" y="144056"/>
                </a:lnTo>
                <a:cubicBezTo>
                  <a:pt x="145021" y="144056"/>
                  <a:pt x="146077" y="143694"/>
                  <a:pt x="146499" y="142970"/>
                </a:cubicBezTo>
                <a:cubicBezTo>
                  <a:pt x="146922" y="142246"/>
                  <a:pt x="147374" y="140256"/>
                  <a:pt x="147856" y="136998"/>
                </a:cubicBezTo>
                <a:cubicBezTo>
                  <a:pt x="148339" y="133620"/>
                  <a:pt x="148580" y="131147"/>
                  <a:pt x="148580" y="129578"/>
                </a:cubicBezTo>
                <a:lnTo>
                  <a:pt x="167945" y="138084"/>
                </a:lnTo>
                <a:cubicBezTo>
                  <a:pt x="167704" y="140617"/>
                  <a:pt x="167161" y="144659"/>
                  <a:pt x="166316" y="150209"/>
                </a:cubicBezTo>
                <a:cubicBezTo>
                  <a:pt x="165472" y="155397"/>
                  <a:pt x="164326" y="159318"/>
                  <a:pt x="162877" y="161973"/>
                </a:cubicBezTo>
                <a:cubicBezTo>
                  <a:pt x="161430" y="164627"/>
                  <a:pt x="159378" y="166497"/>
                  <a:pt x="156724" y="167583"/>
                </a:cubicBezTo>
                <a:close/>
              </a:path>
            </a:pathLst>
          </a:custGeom>
          <a:noFill/>
          <a:ln>
            <a:noFill/>
          </a:ln>
          <a:effectLst>
            <a:glow>
              <a:srgbClr val="000000"/>
            </a:glow>
          </a:effectLst>
        </p:spPr>
        <p:txBody>
          <a:bodyPr rot="0" spcFirstLastPara="0" vertOverflow="overflow" horzOverflow="overflow" vert="horz" wrap="square" lIns="51304" tIns="25652" rIns="51304" bIns="25652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786" dirty="0"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</a:endParaRPr>
          </a:p>
        </p:txBody>
      </p:sp>
      <p:sp>
        <p:nvSpPr>
          <p:cNvPr id="195" name="PA-文本框 548">
            <a:extLst>
              <a:ext uri="{FF2B5EF4-FFF2-40B4-BE49-F238E27FC236}">
                <a16:creationId xmlns:a16="http://schemas.microsoft.com/office/drawing/2014/main" id="{CF7DE938-86AE-465B-AEFC-ECFD5B7B1B7E}"/>
              </a:ext>
            </a:extLst>
          </p:cNvPr>
          <p:cNvSpPr txBox="1">
            <a:spLocks noChangeAspect="1"/>
          </p:cNvSpPr>
          <p:nvPr>
            <p:custDataLst>
              <p:tags r:id="rId162"/>
            </p:custDataLst>
          </p:nvPr>
        </p:nvSpPr>
        <p:spPr>
          <a:xfrm>
            <a:off x="2811814" y="3757383"/>
            <a:ext cx="193236" cy="195340"/>
          </a:xfrm>
          <a:custGeom>
            <a:avLst/>
            <a:gdLst/>
            <a:ahLst/>
            <a:cxnLst/>
            <a:rect l="l" t="t" r="r" b="b"/>
            <a:pathLst>
              <a:path w="167583" h="168306">
                <a:moveTo>
                  <a:pt x="37371" y="164687"/>
                </a:moveTo>
                <a:cubicBezTo>
                  <a:pt x="34053" y="165773"/>
                  <a:pt x="28594" y="166678"/>
                  <a:pt x="20993" y="167401"/>
                </a:cubicBezTo>
                <a:lnTo>
                  <a:pt x="11944" y="168306"/>
                </a:lnTo>
                <a:lnTo>
                  <a:pt x="3982" y="139531"/>
                </a:lnTo>
                <a:lnTo>
                  <a:pt x="10316" y="138627"/>
                </a:lnTo>
                <a:cubicBezTo>
                  <a:pt x="13935" y="138144"/>
                  <a:pt x="16378" y="137420"/>
                  <a:pt x="17645" y="136455"/>
                </a:cubicBezTo>
                <a:cubicBezTo>
                  <a:pt x="18912" y="135489"/>
                  <a:pt x="19545" y="133438"/>
                  <a:pt x="19545" y="130302"/>
                </a:cubicBezTo>
                <a:lnTo>
                  <a:pt x="19545" y="109309"/>
                </a:lnTo>
                <a:lnTo>
                  <a:pt x="2172" y="113471"/>
                </a:lnTo>
                <a:lnTo>
                  <a:pt x="0" y="83610"/>
                </a:lnTo>
                <a:cubicBezTo>
                  <a:pt x="3981" y="82765"/>
                  <a:pt x="8506" y="81860"/>
                  <a:pt x="13573" y="80896"/>
                </a:cubicBezTo>
                <a:cubicBezTo>
                  <a:pt x="14901" y="80533"/>
                  <a:pt x="16891" y="80111"/>
                  <a:pt x="19545" y="79629"/>
                </a:cubicBezTo>
                <a:lnTo>
                  <a:pt x="19545" y="55016"/>
                </a:lnTo>
                <a:lnTo>
                  <a:pt x="5610" y="55016"/>
                </a:lnTo>
                <a:lnTo>
                  <a:pt x="5611" y="26603"/>
                </a:lnTo>
                <a:lnTo>
                  <a:pt x="19546" y="26603"/>
                </a:lnTo>
                <a:lnTo>
                  <a:pt x="19545" y="0"/>
                </a:lnTo>
                <a:lnTo>
                  <a:pt x="46511" y="724"/>
                </a:lnTo>
                <a:lnTo>
                  <a:pt x="46511" y="26603"/>
                </a:lnTo>
                <a:lnTo>
                  <a:pt x="55559" y="26603"/>
                </a:lnTo>
                <a:lnTo>
                  <a:pt x="55560" y="55016"/>
                </a:lnTo>
                <a:lnTo>
                  <a:pt x="46510" y="55016"/>
                </a:lnTo>
                <a:lnTo>
                  <a:pt x="46511" y="73838"/>
                </a:lnTo>
                <a:lnTo>
                  <a:pt x="55921" y="71485"/>
                </a:lnTo>
                <a:lnTo>
                  <a:pt x="56103" y="88497"/>
                </a:lnTo>
                <a:lnTo>
                  <a:pt x="56102" y="100984"/>
                </a:lnTo>
                <a:cubicBezTo>
                  <a:pt x="55258" y="101104"/>
                  <a:pt x="53870" y="101406"/>
                  <a:pt x="51940" y="101889"/>
                </a:cubicBezTo>
                <a:cubicBezTo>
                  <a:pt x="51337" y="102009"/>
                  <a:pt x="50582" y="102190"/>
                  <a:pt x="49678" y="102431"/>
                </a:cubicBezTo>
                <a:cubicBezTo>
                  <a:pt x="48773" y="102673"/>
                  <a:pt x="47717" y="102914"/>
                  <a:pt x="46511" y="103155"/>
                </a:cubicBezTo>
                <a:lnTo>
                  <a:pt x="46511" y="145142"/>
                </a:lnTo>
                <a:cubicBezTo>
                  <a:pt x="46510" y="151416"/>
                  <a:pt x="45817" y="155970"/>
                  <a:pt x="44429" y="158805"/>
                </a:cubicBezTo>
                <a:cubicBezTo>
                  <a:pt x="43042" y="161640"/>
                  <a:pt x="40689" y="163601"/>
                  <a:pt x="37371" y="164687"/>
                </a:cubicBezTo>
                <a:close/>
                <a:moveTo>
                  <a:pt x="105147" y="167040"/>
                </a:moveTo>
                <a:lnTo>
                  <a:pt x="79810" y="167040"/>
                </a:lnTo>
                <a:lnTo>
                  <a:pt x="79810" y="137902"/>
                </a:lnTo>
                <a:lnTo>
                  <a:pt x="56464" y="137902"/>
                </a:lnTo>
                <a:lnTo>
                  <a:pt x="56464" y="108766"/>
                </a:lnTo>
                <a:lnTo>
                  <a:pt x="79810" y="108766"/>
                </a:lnTo>
                <a:lnTo>
                  <a:pt x="79810" y="93202"/>
                </a:lnTo>
                <a:lnTo>
                  <a:pt x="62074" y="93202"/>
                </a:lnTo>
                <a:lnTo>
                  <a:pt x="62074" y="66236"/>
                </a:lnTo>
                <a:lnTo>
                  <a:pt x="79810" y="66237"/>
                </a:lnTo>
                <a:lnTo>
                  <a:pt x="79810" y="50673"/>
                </a:lnTo>
                <a:lnTo>
                  <a:pt x="61712" y="50673"/>
                </a:lnTo>
                <a:lnTo>
                  <a:pt x="61713" y="21898"/>
                </a:lnTo>
                <a:lnTo>
                  <a:pt x="79810" y="21897"/>
                </a:lnTo>
                <a:lnTo>
                  <a:pt x="79810" y="542"/>
                </a:lnTo>
                <a:lnTo>
                  <a:pt x="105147" y="1267"/>
                </a:lnTo>
                <a:close/>
                <a:moveTo>
                  <a:pt x="140798" y="167039"/>
                </a:moveTo>
                <a:lnTo>
                  <a:pt x="115462" y="167040"/>
                </a:lnTo>
                <a:lnTo>
                  <a:pt x="115462" y="542"/>
                </a:lnTo>
                <a:lnTo>
                  <a:pt x="140798" y="1267"/>
                </a:lnTo>
                <a:lnTo>
                  <a:pt x="140798" y="21536"/>
                </a:lnTo>
                <a:lnTo>
                  <a:pt x="162878" y="21535"/>
                </a:lnTo>
                <a:lnTo>
                  <a:pt x="162878" y="50311"/>
                </a:lnTo>
                <a:lnTo>
                  <a:pt x="140798" y="50311"/>
                </a:lnTo>
                <a:lnTo>
                  <a:pt x="140799" y="66236"/>
                </a:lnTo>
                <a:lnTo>
                  <a:pt x="160163" y="66237"/>
                </a:lnTo>
                <a:lnTo>
                  <a:pt x="160163" y="93202"/>
                </a:lnTo>
                <a:lnTo>
                  <a:pt x="140799" y="93202"/>
                </a:lnTo>
                <a:lnTo>
                  <a:pt x="140798" y="108766"/>
                </a:lnTo>
                <a:lnTo>
                  <a:pt x="167583" y="108766"/>
                </a:lnTo>
                <a:lnTo>
                  <a:pt x="167583" y="137903"/>
                </a:lnTo>
                <a:lnTo>
                  <a:pt x="140799" y="137903"/>
                </a:lnTo>
                <a:close/>
              </a:path>
            </a:pathLst>
          </a:custGeom>
          <a:noFill/>
          <a:ln>
            <a:noFill/>
          </a:ln>
          <a:effectLst>
            <a:glow>
              <a:srgbClr val="000000"/>
            </a:glow>
          </a:effectLst>
        </p:spPr>
        <p:txBody>
          <a:bodyPr rot="0" spcFirstLastPara="0" vertOverflow="overflow" horzOverflow="overflow" vert="horz" wrap="square" lIns="51304" tIns="25652" rIns="51304" bIns="25652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786" dirty="0"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</a:endParaRPr>
          </a:p>
        </p:txBody>
      </p:sp>
      <p:sp>
        <p:nvSpPr>
          <p:cNvPr id="196" name="PA-文本框 551">
            <a:extLst>
              <a:ext uri="{FF2B5EF4-FFF2-40B4-BE49-F238E27FC236}">
                <a16:creationId xmlns:a16="http://schemas.microsoft.com/office/drawing/2014/main" id="{C700D7D2-BDDD-47F3-BC26-FC8E90DC55F9}"/>
              </a:ext>
            </a:extLst>
          </p:cNvPr>
          <p:cNvSpPr txBox="1">
            <a:spLocks noChangeAspect="1"/>
          </p:cNvSpPr>
          <p:nvPr>
            <p:custDataLst>
              <p:tags r:id="rId163"/>
            </p:custDataLst>
          </p:nvPr>
        </p:nvSpPr>
        <p:spPr>
          <a:xfrm>
            <a:off x="3212768" y="3757383"/>
            <a:ext cx="193236" cy="195340"/>
          </a:xfrm>
          <a:custGeom>
            <a:avLst/>
            <a:gdLst/>
            <a:ahLst/>
            <a:cxnLst/>
            <a:rect l="l" t="t" r="r" b="b"/>
            <a:pathLst>
              <a:path w="171383" h="170298">
                <a:moveTo>
                  <a:pt x="123243" y="162244"/>
                </a:moveTo>
                <a:cubicBezTo>
                  <a:pt x="118659" y="163994"/>
                  <a:pt x="112445" y="165291"/>
                  <a:pt x="104603" y="166136"/>
                </a:cubicBezTo>
                <a:lnTo>
                  <a:pt x="89944" y="167764"/>
                </a:lnTo>
                <a:lnTo>
                  <a:pt x="81076" y="137903"/>
                </a:lnTo>
                <a:lnTo>
                  <a:pt x="93021" y="137179"/>
                </a:lnTo>
                <a:cubicBezTo>
                  <a:pt x="97243" y="136818"/>
                  <a:pt x="100441" y="136275"/>
                  <a:pt x="102612" y="135551"/>
                </a:cubicBezTo>
                <a:cubicBezTo>
                  <a:pt x="104784" y="134827"/>
                  <a:pt x="106383" y="133560"/>
                  <a:pt x="107408" y="131750"/>
                </a:cubicBezTo>
                <a:cubicBezTo>
                  <a:pt x="108434" y="129941"/>
                  <a:pt x="109188" y="127226"/>
                  <a:pt x="109671" y="123606"/>
                </a:cubicBezTo>
                <a:cubicBezTo>
                  <a:pt x="110515" y="111903"/>
                  <a:pt x="111239" y="99597"/>
                  <a:pt x="111842" y="86688"/>
                </a:cubicBezTo>
                <a:lnTo>
                  <a:pt x="76733" y="86687"/>
                </a:lnTo>
                <a:cubicBezTo>
                  <a:pt x="76733" y="88135"/>
                  <a:pt x="76612" y="90066"/>
                  <a:pt x="76371" y="92479"/>
                </a:cubicBezTo>
                <a:cubicBezTo>
                  <a:pt x="75406" y="104543"/>
                  <a:pt x="73445" y="114769"/>
                  <a:pt x="70489" y="123154"/>
                </a:cubicBezTo>
                <a:cubicBezTo>
                  <a:pt x="67533" y="131539"/>
                  <a:pt x="62889" y="139381"/>
                  <a:pt x="56554" y="146681"/>
                </a:cubicBezTo>
                <a:cubicBezTo>
                  <a:pt x="50220" y="153980"/>
                  <a:pt x="41322" y="161852"/>
                  <a:pt x="29861" y="170298"/>
                </a:cubicBezTo>
                <a:lnTo>
                  <a:pt x="5610" y="147857"/>
                </a:lnTo>
                <a:cubicBezTo>
                  <a:pt x="15744" y="141704"/>
                  <a:pt x="23586" y="136094"/>
                  <a:pt x="29137" y="131026"/>
                </a:cubicBezTo>
                <a:cubicBezTo>
                  <a:pt x="34686" y="125959"/>
                  <a:pt x="38819" y="120409"/>
                  <a:pt x="41533" y="114377"/>
                </a:cubicBezTo>
                <a:cubicBezTo>
                  <a:pt x="44248" y="108344"/>
                  <a:pt x="46088" y="100864"/>
                  <a:pt x="47053" y="91935"/>
                </a:cubicBezTo>
                <a:cubicBezTo>
                  <a:pt x="47294" y="89764"/>
                  <a:pt x="47415" y="88015"/>
                  <a:pt x="47415" y="86688"/>
                </a:cubicBezTo>
                <a:lnTo>
                  <a:pt x="34566" y="86687"/>
                </a:lnTo>
                <a:lnTo>
                  <a:pt x="34566" y="73476"/>
                </a:lnTo>
                <a:cubicBezTo>
                  <a:pt x="30343" y="77458"/>
                  <a:pt x="24311" y="82887"/>
                  <a:pt x="16468" y="89764"/>
                </a:cubicBezTo>
                <a:lnTo>
                  <a:pt x="0" y="64609"/>
                </a:lnTo>
                <a:cubicBezTo>
                  <a:pt x="12306" y="54595"/>
                  <a:pt x="22441" y="44490"/>
                  <a:pt x="30403" y="34295"/>
                </a:cubicBezTo>
                <a:cubicBezTo>
                  <a:pt x="38366" y="24100"/>
                  <a:pt x="44821" y="12668"/>
                  <a:pt x="49768" y="1"/>
                </a:cubicBezTo>
                <a:lnTo>
                  <a:pt x="77638" y="7420"/>
                </a:lnTo>
                <a:cubicBezTo>
                  <a:pt x="73536" y="18158"/>
                  <a:pt x="69252" y="27539"/>
                  <a:pt x="64789" y="35562"/>
                </a:cubicBezTo>
                <a:cubicBezTo>
                  <a:pt x="60324" y="43585"/>
                  <a:pt x="55016" y="51216"/>
                  <a:pt x="48863" y="58455"/>
                </a:cubicBezTo>
                <a:lnTo>
                  <a:pt x="124148" y="58456"/>
                </a:lnTo>
                <a:cubicBezTo>
                  <a:pt x="118116" y="50975"/>
                  <a:pt x="112777" y="43133"/>
                  <a:pt x="108132" y="34929"/>
                </a:cubicBezTo>
                <a:cubicBezTo>
                  <a:pt x="103487" y="26725"/>
                  <a:pt x="99234" y="17676"/>
                  <a:pt x="95374" y="7782"/>
                </a:cubicBezTo>
                <a:lnTo>
                  <a:pt x="122519" y="0"/>
                </a:lnTo>
                <a:cubicBezTo>
                  <a:pt x="127104" y="12307"/>
                  <a:pt x="133077" y="23045"/>
                  <a:pt x="140436" y="32214"/>
                </a:cubicBezTo>
                <a:cubicBezTo>
                  <a:pt x="147796" y="41384"/>
                  <a:pt x="158111" y="51397"/>
                  <a:pt x="171383" y="62256"/>
                </a:cubicBezTo>
                <a:lnTo>
                  <a:pt x="155095" y="90126"/>
                </a:lnTo>
                <a:cubicBezTo>
                  <a:pt x="152079" y="87472"/>
                  <a:pt x="147796" y="83490"/>
                  <a:pt x="142246" y="78181"/>
                </a:cubicBezTo>
                <a:cubicBezTo>
                  <a:pt x="140678" y="105087"/>
                  <a:pt x="139290" y="125416"/>
                  <a:pt x="138083" y="139170"/>
                </a:cubicBezTo>
                <a:cubicBezTo>
                  <a:pt x="137601" y="145564"/>
                  <a:pt x="136153" y="150572"/>
                  <a:pt x="133740" y="154191"/>
                </a:cubicBezTo>
                <a:cubicBezTo>
                  <a:pt x="131327" y="157811"/>
                  <a:pt x="127829" y="160495"/>
                  <a:pt x="123243" y="162244"/>
                </a:cubicBezTo>
                <a:close/>
              </a:path>
            </a:pathLst>
          </a:custGeom>
          <a:noFill/>
          <a:ln>
            <a:noFill/>
          </a:ln>
          <a:effectLst>
            <a:glow>
              <a:srgbClr val="000000"/>
            </a:glow>
          </a:effectLst>
        </p:spPr>
        <p:txBody>
          <a:bodyPr rot="0" spcFirstLastPara="0" vertOverflow="overflow" horzOverflow="overflow" vert="horz" wrap="square" lIns="51304" tIns="25652" rIns="51304" bIns="25652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786" dirty="0"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</a:endParaRPr>
          </a:p>
        </p:txBody>
      </p:sp>
      <p:sp>
        <p:nvSpPr>
          <p:cNvPr id="197" name="PA-文本框 554">
            <a:extLst>
              <a:ext uri="{FF2B5EF4-FFF2-40B4-BE49-F238E27FC236}">
                <a16:creationId xmlns:a16="http://schemas.microsoft.com/office/drawing/2014/main" id="{2FFBB719-293E-4FDA-B939-7C819F310458}"/>
              </a:ext>
            </a:extLst>
          </p:cNvPr>
          <p:cNvSpPr txBox="1">
            <a:spLocks noChangeAspect="1"/>
          </p:cNvSpPr>
          <p:nvPr>
            <p:custDataLst>
              <p:tags r:id="rId164"/>
            </p:custDataLst>
          </p:nvPr>
        </p:nvSpPr>
        <p:spPr>
          <a:xfrm>
            <a:off x="3613721" y="3757383"/>
            <a:ext cx="193236" cy="195340"/>
          </a:xfrm>
          <a:custGeom>
            <a:avLst/>
            <a:gdLst/>
            <a:ahLst/>
            <a:cxnLst/>
            <a:rect l="l" t="t" r="r" b="b"/>
            <a:pathLst>
              <a:path w="166135" h="167945">
                <a:moveTo>
                  <a:pt x="146137" y="152743"/>
                </a:moveTo>
                <a:cubicBezTo>
                  <a:pt x="142940" y="154071"/>
                  <a:pt x="138084" y="155096"/>
                  <a:pt x="131569" y="155820"/>
                </a:cubicBezTo>
                <a:lnTo>
                  <a:pt x="121434" y="156906"/>
                </a:lnTo>
                <a:lnTo>
                  <a:pt x="112929" y="130664"/>
                </a:lnTo>
                <a:lnTo>
                  <a:pt x="120168" y="129941"/>
                </a:lnTo>
                <a:cubicBezTo>
                  <a:pt x="122701" y="129699"/>
                  <a:pt x="124390" y="129035"/>
                  <a:pt x="125235" y="127949"/>
                </a:cubicBezTo>
                <a:cubicBezTo>
                  <a:pt x="126080" y="126864"/>
                  <a:pt x="126502" y="124813"/>
                  <a:pt x="126502" y="121796"/>
                </a:cubicBezTo>
                <a:lnTo>
                  <a:pt x="126502" y="93202"/>
                </a:lnTo>
                <a:lnTo>
                  <a:pt x="104785" y="93202"/>
                </a:lnTo>
                <a:lnTo>
                  <a:pt x="104785" y="167945"/>
                </a:lnTo>
                <a:lnTo>
                  <a:pt x="75648" y="167945"/>
                </a:lnTo>
                <a:lnTo>
                  <a:pt x="75648" y="93202"/>
                </a:lnTo>
                <a:lnTo>
                  <a:pt x="53931" y="93202"/>
                </a:lnTo>
                <a:lnTo>
                  <a:pt x="53931" y="155639"/>
                </a:lnTo>
                <a:lnTo>
                  <a:pt x="25156" y="155639"/>
                </a:lnTo>
                <a:lnTo>
                  <a:pt x="25156" y="104242"/>
                </a:lnTo>
                <a:cubicBezTo>
                  <a:pt x="19606" y="108827"/>
                  <a:pt x="14297" y="112989"/>
                  <a:pt x="9230" y="116729"/>
                </a:cubicBezTo>
                <a:lnTo>
                  <a:pt x="0" y="84154"/>
                </a:lnTo>
                <a:cubicBezTo>
                  <a:pt x="9290" y="77759"/>
                  <a:pt x="17223" y="71365"/>
                  <a:pt x="23798" y="64971"/>
                </a:cubicBezTo>
                <a:cubicBezTo>
                  <a:pt x="30374" y="58576"/>
                  <a:pt x="36135" y="51638"/>
                  <a:pt x="41082" y="44158"/>
                </a:cubicBezTo>
                <a:lnTo>
                  <a:pt x="6877" y="44158"/>
                </a:lnTo>
                <a:lnTo>
                  <a:pt x="6877" y="15202"/>
                </a:lnTo>
                <a:lnTo>
                  <a:pt x="55379" y="15202"/>
                </a:lnTo>
                <a:cubicBezTo>
                  <a:pt x="57430" y="9773"/>
                  <a:pt x="59179" y="4706"/>
                  <a:pt x="60627" y="0"/>
                </a:cubicBezTo>
                <a:lnTo>
                  <a:pt x="92479" y="1267"/>
                </a:lnTo>
                <a:cubicBezTo>
                  <a:pt x="91875" y="3439"/>
                  <a:pt x="90367" y="8084"/>
                  <a:pt x="87954" y="15202"/>
                </a:cubicBezTo>
                <a:lnTo>
                  <a:pt x="166135" y="15202"/>
                </a:lnTo>
                <a:lnTo>
                  <a:pt x="166135" y="44158"/>
                </a:lnTo>
                <a:lnTo>
                  <a:pt x="75829" y="44158"/>
                </a:lnTo>
                <a:cubicBezTo>
                  <a:pt x="72571" y="50794"/>
                  <a:pt x="68650" y="57309"/>
                  <a:pt x="64065" y="63703"/>
                </a:cubicBezTo>
                <a:lnTo>
                  <a:pt x="78181" y="63704"/>
                </a:lnTo>
                <a:lnTo>
                  <a:pt x="78181" y="49949"/>
                </a:lnTo>
                <a:lnTo>
                  <a:pt x="104785" y="50674"/>
                </a:lnTo>
                <a:lnTo>
                  <a:pt x="104785" y="63703"/>
                </a:lnTo>
                <a:lnTo>
                  <a:pt x="155277" y="63704"/>
                </a:lnTo>
                <a:lnTo>
                  <a:pt x="155277" y="131207"/>
                </a:lnTo>
                <a:cubicBezTo>
                  <a:pt x="155277" y="137843"/>
                  <a:pt x="154553" y="142759"/>
                  <a:pt x="153105" y="145957"/>
                </a:cubicBezTo>
                <a:cubicBezTo>
                  <a:pt x="151657" y="149154"/>
                  <a:pt x="149335" y="151416"/>
                  <a:pt x="146137" y="152743"/>
                </a:cubicBezTo>
                <a:close/>
              </a:path>
            </a:pathLst>
          </a:custGeom>
          <a:noFill/>
          <a:ln>
            <a:noFill/>
          </a:ln>
          <a:effectLst>
            <a:glow>
              <a:srgbClr val="000000"/>
            </a:glow>
          </a:effectLst>
        </p:spPr>
        <p:txBody>
          <a:bodyPr rot="0" spcFirstLastPara="0" vertOverflow="overflow" horzOverflow="overflow" vert="horz" wrap="square" lIns="51304" tIns="25652" rIns="51304" bIns="25652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786" dirty="0"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</a:endParaRPr>
          </a:p>
        </p:txBody>
      </p:sp>
      <p:sp>
        <p:nvSpPr>
          <p:cNvPr id="198" name="PA-文本框 557">
            <a:extLst>
              <a:ext uri="{FF2B5EF4-FFF2-40B4-BE49-F238E27FC236}">
                <a16:creationId xmlns:a16="http://schemas.microsoft.com/office/drawing/2014/main" id="{B55CE881-29AE-430D-B945-915108DD368D}"/>
              </a:ext>
            </a:extLst>
          </p:cNvPr>
          <p:cNvSpPr txBox="1">
            <a:spLocks noChangeAspect="1"/>
          </p:cNvSpPr>
          <p:nvPr>
            <p:custDataLst>
              <p:tags r:id="rId165"/>
            </p:custDataLst>
          </p:nvPr>
        </p:nvSpPr>
        <p:spPr>
          <a:xfrm>
            <a:off x="4014675" y="3757383"/>
            <a:ext cx="193236" cy="195340"/>
          </a:xfrm>
          <a:custGeom>
            <a:avLst/>
            <a:gdLst/>
            <a:ahLst/>
            <a:cxnLst/>
            <a:rect l="l" t="t" r="r" b="b"/>
            <a:pathLst>
              <a:path w="167945" h="172288">
                <a:moveTo>
                  <a:pt x="146952" y="39091"/>
                </a:moveTo>
                <a:lnTo>
                  <a:pt x="112386" y="42167"/>
                </a:lnTo>
                <a:cubicBezTo>
                  <a:pt x="113471" y="46631"/>
                  <a:pt x="114376" y="50130"/>
                  <a:pt x="115100" y="52664"/>
                </a:cubicBezTo>
                <a:lnTo>
                  <a:pt x="115462" y="52664"/>
                </a:lnTo>
                <a:cubicBezTo>
                  <a:pt x="129820" y="47717"/>
                  <a:pt x="140316" y="43192"/>
                  <a:pt x="146952" y="39091"/>
                </a:cubicBezTo>
                <a:close/>
                <a:moveTo>
                  <a:pt x="133379" y="82162"/>
                </a:moveTo>
                <a:cubicBezTo>
                  <a:pt x="136033" y="82162"/>
                  <a:pt x="139049" y="79388"/>
                  <a:pt x="142428" y="73838"/>
                </a:cubicBezTo>
                <a:cubicBezTo>
                  <a:pt x="144116" y="71063"/>
                  <a:pt x="145866" y="67504"/>
                  <a:pt x="147676" y="63160"/>
                </a:cubicBezTo>
                <a:cubicBezTo>
                  <a:pt x="139833" y="67262"/>
                  <a:pt x="131991" y="70882"/>
                  <a:pt x="124149" y="74019"/>
                </a:cubicBezTo>
                <a:lnTo>
                  <a:pt x="124330" y="74380"/>
                </a:lnTo>
                <a:cubicBezTo>
                  <a:pt x="126019" y="77276"/>
                  <a:pt x="127587" y="79297"/>
                  <a:pt x="129035" y="80443"/>
                </a:cubicBezTo>
                <a:cubicBezTo>
                  <a:pt x="130483" y="81589"/>
                  <a:pt x="131931" y="82162"/>
                  <a:pt x="133379" y="82162"/>
                </a:cubicBezTo>
                <a:close/>
                <a:moveTo>
                  <a:pt x="156725" y="167583"/>
                </a:moveTo>
                <a:cubicBezTo>
                  <a:pt x="154070" y="168669"/>
                  <a:pt x="150330" y="169212"/>
                  <a:pt x="145504" y="169212"/>
                </a:cubicBezTo>
                <a:cubicBezTo>
                  <a:pt x="144418" y="169211"/>
                  <a:pt x="142066" y="169242"/>
                  <a:pt x="138446" y="169302"/>
                </a:cubicBezTo>
                <a:cubicBezTo>
                  <a:pt x="134827" y="169363"/>
                  <a:pt x="131931" y="169332"/>
                  <a:pt x="129759" y="169211"/>
                </a:cubicBezTo>
                <a:cubicBezTo>
                  <a:pt x="124813" y="169091"/>
                  <a:pt x="120439" y="167462"/>
                  <a:pt x="116639" y="164325"/>
                </a:cubicBezTo>
                <a:cubicBezTo>
                  <a:pt x="112838" y="161188"/>
                  <a:pt x="110938" y="156302"/>
                  <a:pt x="110938" y="149666"/>
                </a:cubicBezTo>
                <a:lnTo>
                  <a:pt x="110938" y="122882"/>
                </a:lnTo>
                <a:lnTo>
                  <a:pt x="102432" y="122882"/>
                </a:lnTo>
                <a:cubicBezTo>
                  <a:pt x="101467" y="131328"/>
                  <a:pt x="100109" y="138144"/>
                  <a:pt x="98360" y="143332"/>
                </a:cubicBezTo>
                <a:cubicBezTo>
                  <a:pt x="96611" y="148520"/>
                  <a:pt x="93896" y="153286"/>
                  <a:pt x="90216" y="157629"/>
                </a:cubicBezTo>
                <a:cubicBezTo>
                  <a:pt x="86536" y="161973"/>
                  <a:pt x="81198" y="166859"/>
                  <a:pt x="74200" y="172288"/>
                </a:cubicBezTo>
                <a:lnTo>
                  <a:pt x="57912" y="158353"/>
                </a:lnTo>
                <a:lnTo>
                  <a:pt x="32214" y="161972"/>
                </a:lnTo>
                <a:lnTo>
                  <a:pt x="2896" y="166135"/>
                </a:lnTo>
                <a:lnTo>
                  <a:pt x="0" y="136998"/>
                </a:lnTo>
                <a:cubicBezTo>
                  <a:pt x="17856" y="134826"/>
                  <a:pt x="38548" y="132172"/>
                  <a:pt x="62075" y="129035"/>
                </a:cubicBezTo>
                <a:lnTo>
                  <a:pt x="62618" y="147857"/>
                </a:lnTo>
                <a:cubicBezTo>
                  <a:pt x="67564" y="144478"/>
                  <a:pt x="71093" y="140949"/>
                  <a:pt x="73204" y="137270"/>
                </a:cubicBezTo>
                <a:cubicBezTo>
                  <a:pt x="75316" y="133590"/>
                  <a:pt x="76734" y="128794"/>
                  <a:pt x="77458" y="122882"/>
                </a:cubicBezTo>
                <a:lnTo>
                  <a:pt x="66237" y="122882"/>
                </a:lnTo>
                <a:lnTo>
                  <a:pt x="66237" y="95917"/>
                </a:lnTo>
                <a:lnTo>
                  <a:pt x="105871" y="95917"/>
                </a:lnTo>
                <a:cubicBezTo>
                  <a:pt x="103819" y="93383"/>
                  <a:pt x="101829" y="90065"/>
                  <a:pt x="99898" y="85963"/>
                </a:cubicBezTo>
                <a:lnTo>
                  <a:pt x="98269" y="82525"/>
                </a:lnTo>
                <a:cubicBezTo>
                  <a:pt x="88738" y="85179"/>
                  <a:pt x="79509" y="87471"/>
                  <a:pt x="70581" y="89402"/>
                </a:cubicBezTo>
                <a:lnTo>
                  <a:pt x="61170" y="63703"/>
                </a:lnTo>
                <a:cubicBezTo>
                  <a:pt x="73114" y="61531"/>
                  <a:pt x="82585" y="59601"/>
                  <a:pt x="89583" y="57912"/>
                </a:cubicBezTo>
                <a:cubicBezTo>
                  <a:pt x="88618" y="54172"/>
                  <a:pt x="87532" y="49708"/>
                  <a:pt x="86325" y="44520"/>
                </a:cubicBezTo>
                <a:lnTo>
                  <a:pt x="68589" y="46148"/>
                </a:lnTo>
                <a:cubicBezTo>
                  <a:pt x="64729" y="53991"/>
                  <a:pt x="60234" y="62376"/>
                  <a:pt x="55107" y="71304"/>
                </a:cubicBezTo>
                <a:cubicBezTo>
                  <a:pt x="49979" y="80232"/>
                  <a:pt x="45606" y="87351"/>
                  <a:pt x="41986" y="92659"/>
                </a:cubicBezTo>
                <a:cubicBezTo>
                  <a:pt x="46089" y="92177"/>
                  <a:pt x="49919" y="91543"/>
                  <a:pt x="53478" y="90759"/>
                </a:cubicBezTo>
                <a:cubicBezTo>
                  <a:pt x="57037" y="89975"/>
                  <a:pt x="59119" y="89522"/>
                  <a:pt x="59722" y="89402"/>
                </a:cubicBezTo>
                <a:lnTo>
                  <a:pt x="59722" y="115824"/>
                </a:lnTo>
                <a:lnTo>
                  <a:pt x="40720" y="118720"/>
                </a:lnTo>
                <a:lnTo>
                  <a:pt x="28775" y="120530"/>
                </a:lnTo>
                <a:cubicBezTo>
                  <a:pt x="24191" y="121253"/>
                  <a:pt x="18580" y="122339"/>
                  <a:pt x="11944" y="123787"/>
                </a:cubicBezTo>
                <a:lnTo>
                  <a:pt x="5791" y="95917"/>
                </a:lnTo>
                <a:cubicBezTo>
                  <a:pt x="9290" y="94951"/>
                  <a:pt x="12035" y="93775"/>
                  <a:pt x="14026" y="92387"/>
                </a:cubicBezTo>
                <a:cubicBezTo>
                  <a:pt x="16016" y="91000"/>
                  <a:pt x="18037" y="88919"/>
                  <a:pt x="20089" y="86144"/>
                </a:cubicBezTo>
                <a:cubicBezTo>
                  <a:pt x="24191" y="79750"/>
                  <a:pt x="26905" y="75286"/>
                  <a:pt x="28232" y="72752"/>
                </a:cubicBezTo>
                <a:lnTo>
                  <a:pt x="19184" y="73657"/>
                </a:lnTo>
                <a:cubicBezTo>
                  <a:pt x="14116" y="74381"/>
                  <a:pt x="10436" y="74984"/>
                  <a:pt x="8144" y="75466"/>
                </a:cubicBezTo>
                <a:lnTo>
                  <a:pt x="2172" y="48682"/>
                </a:lnTo>
                <a:cubicBezTo>
                  <a:pt x="4223" y="47838"/>
                  <a:pt x="6003" y="46691"/>
                  <a:pt x="7511" y="45244"/>
                </a:cubicBezTo>
                <a:cubicBezTo>
                  <a:pt x="9019" y="43796"/>
                  <a:pt x="10798" y="41504"/>
                  <a:pt x="12849" y="38367"/>
                </a:cubicBezTo>
                <a:cubicBezTo>
                  <a:pt x="14780" y="35351"/>
                  <a:pt x="17615" y="29921"/>
                  <a:pt x="21355" y="22079"/>
                </a:cubicBezTo>
                <a:cubicBezTo>
                  <a:pt x="25096" y="14237"/>
                  <a:pt x="28232" y="6877"/>
                  <a:pt x="30766" y="0"/>
                </a:cubicBezTo>
                <a:lnTo>
                  <a:pt x="52302" y="10134"/>
                </a:lnTo>
                <a:cubicBezTo>
                  <a:pt x="49768" y="15564"/>
                  <a:pt x="46450" y="22199"/>
                  <a:pt x="42348" y="30042"/>
                </a:cubicBezTo>
                <a:cubicBezTo>
                  <a:pt x="38246" y="37884"/>
                  <a:pt x="34808" y="43977"/>
                  <a:pt x="32033" y="48320"/>
                </a:cubicBezTo>
                <a:lnTo>
                  <a:pt x="43434" y="47596"/>
                </a:lnTo>
                <a:cubicBezTo>
                  <a:pt x="47778" y="38909"/>
                  <a:pt x="50613" y="33118"/>
                  <a:pt x="51940" y="30223"/>
                </a:cubicBezTo>
                <a:lnTo>
                  <a:pt x="67323" y="38367"/>
                </a:lnTo>
                <a:lnTo>
                  <a:pt x="65694" y="21174"/>
                </a:lnTo>
                <a:lnTo>
                  <a:pt x="81982" y="19726"/>
                </a:lnTo>
                <a:lnTo>
                  <a:pt x="81258" y="14659"/>
                </a:lnTo>
                <a:lnTo>
                  <a:pt x="79629" y="3981"/>
                </a:lnTo>
                <a:lnTo>
                  <a:pt x="106594" y="3439"/>
                </a:lnTo>
                <a:lnTo>
                  <a:pt x="108223" y="17192"/>
                </a:lnTo>
                <a:lnTo>
                  <a:pt x="160525" y="12306"/>
                </a:lnTo>
                <a:lnTo>
                  <a:pt x="162878" y="37643"/>
                </a:lnTo>
                <a:lnTo>
                  <a:pt x="150933" y="38729"/>
                </a:lnTo>
                <a:lnTo>
                  <a:pt x="160344" y="55740"/>
                </a:lnTo>
                <a:cubicBezTo>
                  <a:pt x="157569" y="57550"/>
                  <a:pt x="153406" y="60023"/>
                  <a:pt x="147857" y="63160"/>
                </a:cubicBezTo>
                <a:lnTo>
                  <a:pt x="163240" y="81258"/>
                </a:lnTo>
                <a:cubicBezTo>
                  <a:pt x="162516" y="82826"/>
                  <a:pt x="161671" y="84395"/>
                  <a:pt x="160706" y="85963"/>
                </a:cubicBezTo>
                <a:cubicBezTo>
                  <a:pt x="159741" y="87531"/>
                  <a:pt x="158474" y="89402"/>
                  <a:pt x="156905" y="91573"/>
                </a:cubicBezTo>
                <a:cubicBezTo>
                  <a:pt x="156181" y="92538"/>
                  <a:pt x="155036" y="93986"/>
                  <a:pt x="153467" y="95917"/>
                </a:cubicBezTo>
                <a:lnTo>
                  <a:pt x="164688" y="95917"/>
                </a:lnTo>
                <a:lnTo>
                  <a:pt x="164688" y="122882"/>
                </a:lnTo>
                <a:lnTo>
                  <a:pt x="135188" y="122882"/>
                </a:lnTo>
                <a:lnTo>
                  <a:pt x="135189" y="137903"/>
                </a:lnTo>
                <a:cubicBezTo>
                  <a:pt x="135188" y="139954"/>
                  <a:pt x="135339" y="141492"/>
                  <a:pt x="135641" y="142518"/>
                </a:cubicBezTo>
                <a:cubicBezTo>
                  <a:pt x="135943" y="143543"/>
                  <a:pt x="136817" y="144056"/>
                  <a:pt x="138265" y="144056"/>
                </a:cubicBezTo>
                <a:lnTo>
                  <a:pt x="143332" y="144056"/>
                </a:lnTo>
                <a:cubicBezTo>
                  <a:pt x="145021" y="144056"/>
                  <a:pt x="146077" y="143694"/>
                  <a:pt x="146500" y="142970"/>
                </a:cubicBezTo>
                <a:cubicBezTo>
                  <a:pt x="146921" y="142246"/>
                  <a:pt x="147374" y="140256"/>
                  <a:pt x="147857" y="136998"/>
                </a:cubicBezTo>
                <a:cubicBezTo>
                  <a:pt x="148340" y="133620"/>
                  <a:pt x="148581" y="131146"/>
                  <a:pt x="148581" y="129578"/>
                </a:cubicBezTo>
                <a:lnTo>
                  <a:pt x="167945" y="138084"/>
                </a:lnTo>
                <a:cubicBezTo>
                  <a:pt x="167704" y="140617"/>
                  <a:pt x="167161" y="144659"/>
                  <a:pt x="166316" y="150209"/>
                </a:cubicBezTo>
                <a:cubicBezTo>
                  <a:pt x="165472" y="155397"/>
                  <a:pt x="164326" y="159318"/>
                  <a:pt x="162878" y="161972"/>
                </a:cubicBezTo>
                <a:cubicBezTo>
                  <a:pt x="161430" y="164627"/>
                  <a:pt x="159379" y="166497"/>
                  <a:pt x="156725" y="167583"/>
                </a:cubicBezTo>
                <a:close/>
              </a:path>
            </a:pathLst>
          </a:custGeom>
          <a:noFill/>
          <a:ln>
            <a:noFill/>
          </a:ln>
          <a:effectLst>
            <a:glow>
              <a:srgbClr val="000000"/>
            </a:glow>
          </a:effectLst>
        </p:spPr>
        <p:txBody>
          <a:bodyPr rot="0" spcFirstLastPara="0" vertOverflow="overflow" horzOverflow="overflow" vert="horz" wrap="square" lIns="51304" tIns="25652" rIns="51304" bIns="25652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786" dirty="0"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</a:endParaRPr>
          </a:p>
        </p:txBody>
      </p:sp>
      <p:sp>
        <p:nvSpPr>
          <p:cNvPr id="199" name="PA-文本框 560">
            <a:extLst>
              <a:ext uri="{FF2B5EF4-FFF2-40B4-BE49-F238E27FC236}">
                <a16:creationId xmlns:a16="http://schemas.microsoft.com/office/drawing/2014/main" id="{3D24C82D-206C-4DD6-84F9-7B2F91FF1C50}"/>
              </a:ext>
            </a:extLst>
          </p:cNvPr>
          <p:cNvSpPr txBox="1">
            <a:spLocks noChangeAspect="1"/>
          </p:cNvSpPr>
          <p:nvPr>
            <p:custDataLst>
              <p:tags r:id="rId166"/>
            </p:custDataLst>
          </p:nvPr>
        </p:nvSpPr>
        <p:spPr>
          <a:xfrm>
            <a:off x="4415628" y="3757383"/>
            <a:ext cx="193236" cy="195340"/>
          </a:xfrm>
          <a:custGeom>
            <a:avLst/>
            <a:gdLst/>
            <a:ahLst/>
            <a:cxnLst/>
            <a:rect l="l" t="t" r="r" b="b"/>
            <a:pathLst>
              <a:path w="167583" h="168307">
                <a:moveTo>
                  <a:pt x="44430" y="158806"/>
                </a:moveTo>
                <a:cubicBezTo>
                  <a:pt x="43042" y="161641"/>
                  <a:pt x="40690" y="163601"/>
                  <a:pt x="37372" y="164688"/>
                </a:cubicBezTo>
                <a:cubicBezTo>
                  <a:pt x="34054" y="165774"/>
                  <a:pt x="28594" y="166678"/>
                  <a:pt x="20994" y="167402"/>
                </a:cubicBezTo>
                <a:lnTo>
                  <a:pt x="11945" y="168307"/>
                </a:lnTo>
                <a:lnTo>
                  <a:pt x="3982" y="139532"/>
                </a:lnTo>
                <a:lnTo>
                  <a:pt x="10316" y="138627"/>
                </a:lnTo>
                <a:cubicBezTo>
                  <a:pt x="13936" y="138144"/>
                  <a:pt x="16379" y="137421"/>
                  <a:pt x="17645" y="136456"/>
                </a:cubicBezTo>
                <a:cubicBezTo>
                  <a:pt x="18912" y="135490"/>
                  <a:pt x="19546" y="133439"/>
                  <a:pt x="19546" y="130303"/>
                </a:cubicBezTo>
                <a:lnTo>
                  <a:pt x="19546" y="109309"/>
                </a:lnTo>
                <a:lnTo>
                  <a:pt x="2172" y="113472"/>
                </a:lnTo>
                <a:lnTo>
                  <a:pt x="0" y="83611"/>
                </a:lnTo>
                <a:cubicBezTo>
                  <a:pt x="3982" y="82766"/>
                  <a:pt x="8507" y="81861"/>
                  <a:pt x="13574" y="80896"/>
                </a:cubicBezTo>
                <a:cubicBezTo>
                  <a:pt x="14901" y="80534"/>
                  <a:pt x="16892" y="80112"/>
                  <a:pt x="19546" y="79629"/>
                </a:cubicBezTo>
                <a:lnTo>
                  <a:pt x="19546" y="55017"/>
                </a:lnTo>
                <a:lnTo>
                  <a:pt x="5611" y="55017"/>
                </a:lnTo>
                <a:lnTo>
                  <a:pt x="5611" y="26604"/>
                </a:lnTo>
                <a:lnTo>
                  <a:pt x="19546" y="26604"/>
                </a:lnTo>
                <a:lnTo>
                  <a:pt x="19546" y="0"/>
                </a:lnTo>
                <a:lnTo>
                  <a:pt x="46511" y="724"/>
                </a:lnTo>
                <a:lnTo>
                  <a:pt x="46511" y="26604"/>
                </a:lnTo>
                <a:lnTo>
                  <a:pt x="55560" y="26604"/>
                </a:lnTo>
                <a:lnTo>
                  <a:pt x="55560" y="55017"/>
                </a:lnTo>
                <a:lnTo>
                  <a:pt x="46511" y="55017"/>
                </a:lnTo>
                <a:lnTo>
                  <a:pt x="46511" y="73838"/>
                </a:lnTo>
                <a:lnTo>
                  <a:pt x="55922" y="71486"/>
                </a:lnTo>
                <a:lnTo>
                  <a:pt x="56103" y="88497"/>
                </a:lnTo>
                <a:lnTo>
                  <a:pt x="56103" y="100985"/>
                </a:lnTo>
                <a:cubicBezTo>
                  <a:pt x="55258" y="101105"/>
                  <a:pt x="53871" y="101407"/>
                  <a:pt x="51940" y="101889"/>
                </a:cubicBezTo>
                <a:cubicBezTo>
                  <a:pt x="51337" y="102010"/>
                  <a:pt x="50583" y="102191"/>
                  <a:pt x="49678" y="102432"/>
                </a:cubicBezTo>
                <a:cubicBezTo>
                  <a:pt x="48773" y="102673"/>
                  <a:pt x="47717" y="102915"/>
                  <a:pt x="46511" y="103156"/>
                </a:cubicBezTo>
                <a:lnTo>
                  <a:pt x="46511" y="145142"/>
                </a:lnTo>
                <a:cubicBezTo>
                  <a:pt x="46511" y="151416"/>
                  <a:pt x="45817" y="155971"/>
                  <a:pt x="44430" y="158806"/>
                </a:cubicBezTo>
                <a:close/>
                <a:moveTo>
                  <a:pt x="105147" y="167040"/>
                </a:moveTo>
                <a:lnTo>
                  <a:pt x="79811" y="167040"/>
                </a:lnTo>
                <a:lnTo>
                  <a:pt x="79810" y="137903"/>
                </a:lnTo>
                <a:lnTo>
                  <a:pt x="56465" y="137903"/>
                </a:lnTo>
                <a:lnTo>
                  <a:pt x="56465" y="108766"/>
                </a:lnTo>
                <a:lnTo>
                  <a:pt x="79811" y="108766"/>
                </a:lnTo>
                <a:lnTo>
                  <a:pt x="79810" y="93202"/>
                </a:lnTo>
                <a:lnTo>
                  <a:pt x="62075" y="93202"/>
                </a:lnTo>
                <a:lnTo>
                  <a:pt x="62075" y="66237"/>
                </a:lnTo>
                <a:lnTo>
                  <a:pt x="79810" y="66238"/>
                </a:lnTo>
                <a:lnTo>
                  <a:pt x="79810" y="50673"/>
                </a:lnTo>
                <a:lnTo>
                  <a:pt x="61713" y="50674"/>
                </a:lnTo>
                <a:lnTo>
                  <a:pt x="61713" y="21898"/>
                </a:lnTo>
                <a:lnTo>
                  <a:pt x="79811" y="21898"/>
                </a:lnTo>
                <a:lnTo>
                  <a:pt x="79810" y="543"/>
                </a:lnTo>
                <a:lnTo>
                  <a:pt x="105147" y="1267"/>
                </a:lnTo>
                <a:close/>
                <a:moveTo>
                  <a:pt x="167583" y="137903"/>
                </a:moveTo>
                <a:lnTo>
                  <a:pt x="140799" y="137903"/>
                </a:lnTo>
                <a:lnTo>
                  <a:pt x="140799" y="167040"/>
                </a:lnTo>
                <a:lnTo>
                  <a:pt x="115463" y="167040"/>
                </a:lnTo>
                <a:lnTo>
                  <a:pt x="115463" y="543"/>
                </a:lnTo>
                <a:lnTo>
                  <a:pt x="140799" y="1267"/>
                </a:lnTo>
                <a:lnTo>
                  <a:pt x="140799" y="21536"/>
                </a:lnTo>
                <a:lnTo>
                  <a:pt x="162878" y="21536"/>
                </a:lnTo>
                <a:lnTo>
                  <a:pt x="162878" y="50311"/>
                </a:lnTo>
                <a:lnTo>
                  <a:pt x="140799" y="50311"/>
                </a:lnTo>
                <a:lnTo>
                  <a:pt x="140799" y="66237"/>
                </a:lnTo>
                <a:lnTo>
                  <a:pt x="160163" y="66237"/>
                </a:lnTo>
                <a:lnTo>
                  <a:pt x="160163" y="93203"/>
                </a:lnTo>
                <a:lnTo>
                  <a:pt x="140799" y="93203"/>
                </a:lnTo>
                <a:lnTo>
                  <a:pt x="140799" y="108766"/>
                </a:lnTo>
                <a:lnTo>
                  <a:pt x="167583" y="108766"/>
                </a:lnTo>
                <a:close/>
              </a:path>
            </a:pathLst>
          </a:custGeom>
          <a:noFill/>
          <a:ln>
            <a:noFill/>
          </a:ln>
          <a:effectLst>
            <a:glow>
              <a:srgbClr val="000000"/>
            </a:glow>
          </a:effectLst>
        </p:spPr>
        <p:txBody>
          <a:bodyPr rot="0" spcFirstLastPara="0" vertOverflow="overflow" horzOverflow="overflow" vert="horz" wrap="square" lIns="51304" tIns="25652" rIns="51304" bIns="25652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786" dirty="0"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</a:endParaRPr>
          </a:p>
        </p:txBody>
      </p:sp>
      <p:sp>
        <p:nvSpPr>
          <p:cNvPr id="200" name="PA-文本框 563">
            <a:extLst>
              <a:ext uri="{FF2B5EF4-FFF2-40B4-BE49-F238E27FC236}">
                <a16:creationId xmlns:a16="http://schemas.microsoft.com/office/drawing/2014/main" id="{1FCF01D0-6492-4472-A5B1-06D6E8F64674}"/>
              </a:ext>
            </a:extLst>
          </p:cNvPr>
          <p:cNvSpPr txBox="1">
            <a:spLocks noChangeAspect="1"/>
          </p:cNvSpPr>
          <p:nvPr>
            <p:custDataLst>
              <p:tags r:id="rId167"/>
            </p:custDataLst>
          </p:nvPr>
        </p:nvSpPr>
        <p:spPr>
          <a:xfrm>
            <a:off x="4816582" y="3757383"/>
            <a:ext cx="193236" cy="195340"/>
          </a:xfrm>
          <a:custGeom>
            <a:avLst/>
            <a:gdLst/>
            <a:ahLst/>
            <a:cxnLst/>
            <a:rect l="l" t="t" r="r" b="b"/>
            <a:pathLst>
              <a:path w="171383" h="170298">
                <a:moveTo>
                  <a:pt x="133740" y="154191"/>
                </a:moveTo>
                <a:cubicBezTo>
                  <a:pt x="131327" y="157811"/>
                  <a:pt x="127829" y="160495"/>
                  <a:pt x="123244" y="162245"/>
                </a:cubicBezTo>
                <a:cubicBezTo>
                  <a:pt x="118659" y="163994"/>
                  <a:pt x="112446" y="165291"/>
                  <a:pt x="104603" y="166136"/>
                </a:cubicBezTo>
                <a:lnTo>
                  <a:pt x="89945" y="167764"/>
                </a:lnTo>
                <a:lnTo>
                  <a:pt x="81076" y="137903"/>
                </a:lnTo>
                <a:lnTo>
                  <a:pt x="93021" y="137179"/>
                </a:lnTo>
                <a:cubicBezTo>
                  <a:pt x="97244" y="136817"/>
                  <a:pt x="100441" y="136275"/>
                  <a:pt x="102612" y="135551"/>
                </a:cubicBezTo>
                <a:cubicBezTo>
                  <a:pt x="104785" y="134827"/>
                  <a:pt x="106383" y="133560"/>
                  <a:pt x="107409" y="131750"/>
                </a:cubicBezTo>
                <a:cubicBezTo>
                  <a:pt x="108434" y="129941"/>
                  <a:pt x="109188" y="127226"/>
                  <a:pt x="109671" y="123606"/>
                </a:cubicBezTo>
                <a:cubicBezTo>
                  <a:pt x="110515" y="111904"/>
                  <a:pt x="111239" y="99597"/>
                  <a:pt x="111842" y="86687"/>
                </a:cubicBezTo>
                <a:lnTo>
                  <a:pt x="76733" y="86688"/>
                </a:lnTo>
                <a:cubicBezTo>
                  <a:pt x="76733" y="88135"/>
                  <a:pt x="76613" y="90066"/>
                  <a:pt x="76371" y="92478"/>
                </a:cubicBezTo>
                <a:cubicBezTo>
                  <a:pt x="75406" y="104544"/>
                  <a:pt x="73445" y="114769"/>
                  <a:pt x="70490" y="123154"/>
                </a:cubicBezTo>
                <a:cubicBezTo>
                  <a:pt x="67534" y="131539"/>
                  <a:pt x="62889" y="139381"/>
                  <a:pt x="56554" y="146681"/>
                </a:cubicBezTo>
                <a:cubicBezTo>
                  <a:pt x="50220" y="153980"/>
                  <a:pt x="41322" y="161852"/>
                  <a:pt x="29861" y="170298"/>
                </a:cubicBezTo>
                <a:lnTo>
                  <a:pt x="5610" y="147857"/>
                </a:lnTo>
                <a:cubicBezTo>
                  <a:pt x="15744" y="141704"/>
                  <a:pt x="23587" y="136094"/>
                  <a:pt x="29137" y="131026"/>
                </a:cubicBezTo>
                <a:cubicBezTo>
                  <a:pt x="34687" y="125959"/>
                  <a:pt x="38819" y="120409"/>
                  <a:pt x="41534" y="114377"/>
                </a:cubicBezTo>
                <a:cubicBezTo>
                  <a:pt x="44248" y="108344"/>
                  <a:pt x="46088" y="100864"/>
                  <a:pt x="47053" y="91936"/>
                </a:cubicBezTo>
                <a:cubicBezTo>
                  <a:pt x="47294" y="89764"/>
                  <a:pt x="47415" y="88015"/>
                  <a:pt x="47415" y="86688"/>
                </a:cubicBezTo>
                <a:lnTo>
                  <a:pt x="34566" y="86688"/>
                </a:lnTo>
                <a:lnTo>
                  <a:pt x="34566" y="73476"/>
                </a:lnTo>
                <a:cubicBezTo>
                  <a:pt x="30343" y="77458"/>
                  <a:pt x="24310" y="82887"/>
                  <a:pt x="16468" y="89764"/>
                </a:cubicBezTo>
                <a:lnTo>
                  <a:pt x="0" y="64608"/>
                </a:lnTo>
                <a:cubicBezTo>
                  <a:pt x="12306" y="54595"/>
                  <a:pt x="22441" y="44490"/>
                  <a:pt x="30403" y="34295"/>
                </a:cubicBezTo>
                <a:cubicBezTo>
                  <a:pt x="38366" y="24100"/>
                  <a:pt x="44821" y="12669"/>
                  <a:pt x="49768" y="0"/>
                </a:cubicBezTo>
                <a:lnTo>
                  <a:pt x="77638" y="7421"/>
                </a:lnTo>
                <a:cubicBezTo>
                  <a:pt x="73536" y="18158"/>
                  <a:pt x="69253" y="27539"/>
                  <a:pt x="64789" y="35562"/>
                </a:cubicBezTo>
                <a:cubicBezTo>
                  <a:pt x="60325" y="43585"/>
                  <a:pt x="55016" y="51217"/>
                  <a:pt x="48863" y="58455"/>
                </a:cubicBezTo>
                <a:lnTo>
                  <a:pt x="124149" y="58455"/>
                </a:lnTo>
                <a:cubicBezTo>
                  <a:pt x="118116" y="50975"/>
                  <a:pt x="112777" y="43133"/>
                  <a:pt x="108132" y="34929"/>
                </a:cubicBezTo>
                <a:cubicBezTo>
                  <a:pt x="103487" y="26724"/>
                  <a:pt x="99235" y="17676"/>
                  <a:pt x="95374" y="7783"/>
                </a:cubicBezTo>
                <a:lnTo>
                  <a:pt x="122520" y="1"/>
                </a:lnTo>
                <a:cubicBezTo>
                  <a:pt x="127104" y="12307"/>
                  <a:pt x="133077" y="23045"/>
                  <a:pt x="140436" y="32214"/>
                </a:cubicBezTo>
                <a:cubicBezTo>
                  <a:pt x="147796" y="41384"/>
                  <a:pt x="158111" y="51397"/>
                  <a:pt x="171383" y="62256"/>
                </a:cubicBezTo>
                <a:lnTo>
                  <a:pt x="155096" y="90126"/>
                </a:lnTo>
                <a:cubicBezTo>
                  <a:pt x="152079" y="87472"/>
                  <a:pt x="147796" y="83490"/>
                  <a:pt x="142246" y="78182"/>
                </a:cubicBezTo>
                <a:cubicBezTo>
                  <a:pt x="140678" y="105086"/>
                  <a:pt x="139290" y="125416"/>
                  <a:pt x="138084" y="139170"/>
                </a:cubicBezTo>
                <a:cubicBezTo>
                  <a:pt x="137601" y="145565"/>
                  <a:pt x="136153" y="150572"/>
                  <a:pt x="133740" y="154191"/>
                </a:cubicBezTo>
                <a:close/>
              </a:path>
            </a:pathLst>
          </a:custGeom>
          <a:noFill/>
          <a:ln>
            <a:noFill/>
          </a:ln>
          <a:effectLst>
            <a:glow>
              <a:srgbClr val="000000"/>
            </a:glow>
          </a:effectLst>
        </p:spPr>
        <p:txBody>
          <a:bodyPr rot="0" spcFirstLastPara="0" vertOverflow="overflow" horzOverflow="overflow" vert="horz" wrap="square" lIns="51304" tIns="25652" rIns="51304" bIns="25652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786" dirty="0"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</a:endParaRPr>
          </a:p>
        </p:txBody>
      </p:sp>
      <p:sp>
        <p:nvSpPr>
          <p:cNvPr id="201" name="PA-文本框 566">
            <a:extLst>
              <a:ext uri="{FF2B5EF4-FFF2-40B4-BE49-F238E27FC236}">
                <a16:creationId xmlns:a16="http://schemas.microsoft.com/office/drawing/2014/main" id="{D6EDF2B3-2174-4FE9-BCB5-3F35B2FE2592}"/>
              </a:ext>
            </a:extLst>
          </p:cNvPr>
          <p:cNvSpPr txBox="1">
            <a:spLocks noChangeAspect="1"/>
          </p:cNvSpPr>
          <p:nvPr>
            <p:custDataLst>
              <p:tags r:id="rId168"/>
            </p:custDataLst>
          </p:nvPr>
        </p:nvSpPr>
        <p:spPr>
          <a:xfrm>
            <a:off x="5217536" y="3757383"/>
            <a:ext cx="193236" cy="195340"/>
          </a:xfrm>
          <a:custGeom>
            <a:avLst/>
            <a:gdLst/>
            <a:ahLst/>
            <a:cxnLst/>
            <a:rect l="l" t="t" r="r" b="b"/>
            <a:pathLst>
              <a:path w="166135" h="167944">
                <a:moveTo>
                  <a:pt x="153105" y="145956"/>
                </a:moveTo>
                <a:cubicBezTo>
                  <a:pt x="151657" y="149153"/>
                  <a:pt x="149335" y="151416"/>
                  <a:pt x="146137" y="152742"/>
                </a:cubicBezTo>
                <a:cubicBezTo>
                  <a:pt x="142941" y="154070"/>
                  <a:pt x="138084" y="155096"/>
                  <a:pt x="131569" y="155819"/>
                </a:cubicBezTo>
                <a:lnTo>
                  <a:pt x="121435" y="156905"/>
                </a:lnTo>
                <a:lnTo>
                  <a:pt x="112929" y="130664"/>
                </a:lnTo>
                <a:lnTo>
                  <a:pt x="120168" y="129939"/>
                </a:lnTo>
                <a:cubicBezTo>
                  <a:pt x="122701" y="129698"/>
                  <a:pt x="124391" y="129035"/>
                  <a:pt x="125235" y="127949"/>
                </a:cubicBezTo>
                <a:cubicBezTo>
                  <a:pt x="126080" y="126863"/>
                  <a:pt x="126502" y="124812"/>
                  <a:pt x="126502" y="121796"/>
                </a:cubicBezTo>
                <a:lnTo>
                  <a:pt x="126502" y="93202"/>
                </a:lnTo>
                <a:lnTo>
                  <a:pt x="104785" y="93202"/>
                </a:lnTo>
                <a:lnTo>
                  <a:pt x="104785" y="167944"/>
                </a:lnTo>
                <a:lnTo>
                  <a:pt x="75648" y="167944"/>
                </a:lnTo>
                <a:lnTo>
                  <a:pt x="75648" y="93202"/>
                </a:lnTo>
                <a:lnTo>
                  <a:pt x="53931" y="93202"/>
                </a:lnTo>
                <a:lnTo>
                  <a:pt x="53931" y="155638"/>
                </a:lnTo>
                <a:lnTo>
                  <a:pt x="25156" y="155638"/>
                </a:lnTo>
                <a:lnTo>
                  <a:pt x="25156" y="104241"/>
                </a:lnTo>
                <a:cubicBezTo>
                  <a:pt x="19606" y="108826"/>
                  <a:pt x="14297" y="112989"/>
                  <a:pt x="9230" y="116729"/>
                </a:cubicBezTo>
                <a:lnTo>
                  <a:pt x="0" y="84153"/>
                </a:lnTo>
                <a:cubicBezTo>
                  <a:pt x="9290" y="77759"/>
                  <a:pt x="17223" y="71364"/>
                  <a:pt x="23798" y="64970"/>
                </a:cubicBezTo>
                <a:cubicBezTo>
                  <a:pt x="30374" y="58575"/>
                  <a:pt x="36135" y="51638"/>
                  <a:pt x="41081" y="44158"/>
                </a:cubicBezTo>
                <a:lnTo>
                  <a:pt x="6877" y="44157"/>
                </a:lnTo>
                <a:lnTo>
                  <a:pt x="6877" y="15201"/>
                </a:lnTo>
                <a:lnTo>
                  <a:pt x="55379" y="15202"/>
                </a:lnTo>
                <a:cubicBezTo>
                  <a:pt x="57430" y="9772"/>
                  <a:pt x="59179" y="4705"/>
                  <a:pt x="60627" y="0"/>
                </a:cubicBezTo>
                <a:lnTo>
                  <a:pt x="92479" y="1267"/>
                </a:lnTo>
                <a:cubicBezTo>
                  <a:pt x="91875" y="3438"/>
                  <a:pt x="90367" y="8083"/>
                  <a:pt x="87954" y="15202"/>
                </a:cubicBezTo>
                <a:lnTo>
                  <a:pt x="166135" y="15201"/>
                </a:lnTo>
                <a:lnTo>
                  <a:pt x="166135" y="44158"/>
                </a:lnTo>
                <a:lnTo>
                  <a:pt x="75829" y="44157"/>
                </a:lnTo>
                <a:cubicBezTo>
                  <a:pt x="72571" y="50793"/>
                  <a:pt x="68650" y="57309"/>
                  <a:pt x="64066" y="63703"/>
                </a:cubicBezTo>
                <a:lnTo>
                  <a:pt x="78181" y="63703"/>
                </a:lnTo>
                <a:lnTo>
                  <a:pt x="78181" y="49949"/>
                </a:lnTo>
                <a:lnTo>
                  <a:pt x="104785" y="50673"/>
                </a:lnTo>
                <a:lnTo>
                  <a:pt x="104785" y="63703"/>
                </a:lnTo>
                <a:lnTo>
                  <a:pt x="155277" y="63703"/>
                </a:lnTo>
                <a:lnTo>
                  <a:pt x="155277" y="131206"/>
                </a:lnTo>
                <a:cubicBezTo>
                  <a:pt x="155277" y="137842"/>
                  <a:pt x="154553" y="142759"/>
                  <a:pt x="153105" y="145956"/>
                </a:cubicBezTo>
                <a:close/>
              </a:path>
            </a:pathLst>
          </a:custGeom>
          <a:noFill/>
          <a:ln>
            <a:noFill/>
          </a:ln>
          <a:effectLst>
            <a:glow>
              <a:srgbClr val="000000"/>
            </a:glow>
          </a:effectLst>
        </p:spPr>
        <p:txBody>
          <a:bodyPr rot="0" spcFirstLastPara="0" vertOverflow="overflow" horzOverflow="overflow" vert="horz" wrap="square" lIns="51304" tIns="25652" rIns="51304" bIns="25652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786" dirty="0"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</a:endParaRPr>
          </a:p>
        </p:txBody>
      </p:sp>
      <p:sp>
        <p:nvSpPr>
          <p:cNvPr id="202" name="PA-文本框 569">
            <a:extLst>
              <a:ext uri="{FF2B5EF4-FFF2-40B4-BE49-F238E27FC236}">
                <a16:creationId xmlns:a16="http://schemas.microsoft.com/office/drawing/2014/main" id="{B9F8E4F4-F164-41C0-A8E2-2F2DE9382CB8}"/>
              </a:ext>
            </a:extLst>
          </p:cNvPr>
          <p:cNvSpPr txBox="1">
            <a:spLocks noChangeAspect="1"/>
          </p:cNvSpPr>
          <p:nvPr>
            <p:custDataLst>
              <p:tags r:id="rId169"/>
            </p:custDataLst>
          </p:nvPr>
        </p:nvSpPr>
        <p:spPr>
          <a:xfrm>
            <a:off x="5618490" y="3757383"/>
            <a:ext cx="193236" cy="195340"/>
          </a:xfrm>
          <a:custGeom>
            <a:avLst/>
            <a:gdLst/>
            <a:ahLst/>
            <a:cxnLst/>
            <a:rect l="l" t="t" r="r" b="b"/>
            <a:pathLst>
              <a:path w="167944" h="172288">
                <a:moveTo>
                  <a:pt x="146951" y="39090"/>
                </a:moveTo>
                <a:lnTo>
                  <a:pt x="112385" y="42167"/>
                </a:lnTo>
                <a:cubicBezTo>
                  <a:pt x="113470" y="46631"/>
                  <a:pt x="114375" y="50130"/>
                  <a:pt x="115099" y="52663"/>
                </a:cubicBezTo>
                <a:lnTo>
                  <a:pt x="115461" y="52663"/>
                </a:lnTo>
                <a:cubicBezTo>
                  <a:pt x="129819" y="47717"/>
                  <a:pt x="140315" y="43193"/>
                  <a:pt x="146951" y="39090"/>
                </a:cubicBezTo>
                <a:close/>
                <a:moveTo>
                  <a:pt x="147675" y="63160"/>
                </a:moveTo>
                <a:cubicBezTo>
                  <a:pt x="139833" y="67262"/>
                  <a:pt x="131990" y="70882"/>
                  <a:pt x="124148" y="74019"/>
                </a:cubicBezTo>
                <a:lnTo>
                  <a:pt x="124329" y="74380"/>
                </a:lnTo>
                <a:cubicBezTo>
                  <a:pt x="126018" y="77276"/>
                  <a:pt x="127587" y="79297"/>
                  <a:pt x="129034" y="80443"/>
                </a:cubicBezTo>
                <a:cubicBezTo>
                  <a:pt x="130482" y="81589"/>
                  <a:pt x="131930" y="82162"/>
                  <a:pt x="133378" y="82162"/>
                </a:cubicBezTo>
                <a:cubicBezTo>
                  <a:pt x="136032" y="82162"/>
                  <a:pt x="139049" y="79387"/>
                  <a:pt x="142426" y="73837"/>
                </a:cubicBezTo>
                <a:cubicBezTo>
                  <a:pt x="144116" y="71062"/>
                  <a:pt x="145865" y="67503"/>
                  <a:pt x="147675" y="63160"/>
                </a:cubicBezTo>
                <a:close/>
                <a:moveTo>
                  <a:pt x="162877" y="161972"/>
                </a:moveTo>
                <a:cubicBezTo>
                  <a:pt x="161429" y="164627"/>
                  <a:pt x="159378" y="166497"/>
                  <a:pt x="156724" y="167583"/>
                </a:cubicBezTo>
                <a:cubicBezTo>
                  <a:pt x="154069" y="168668"/>
                  <a:pt x="150329" y="169211"/>
                  <a:pt x="145503" y="169211"/>
                </a:cubicBezTo>
                <a:cubicBezTo>
                  <a:pt x="144417" y="169211"/>
                  <a:pt x="142065" y="169241"/>
                  <a:pt x="138445" y="169302"/>
                </a:cubicBezTo>
                <a:cubicBezTo>
                  <a:pt x="134825" y="169362"/>
                  <a:pt x="131930" y="169332"/>
                  <a:pt x="129758" y="169211"/>
                </a:cubicBezTo>
                <a:cubicBezTo>
                  <a:pt x="124812" y="169091"/>
                  <a:pt x="120438" y="167462"/>
                  <a:pt x="116638" y="164325"/>
                </a:cubicBezTo>
                <a:cubicBezTo>
                  <a:pt x="112837" y="161188"/>
                  <a:pt x="110937" y="156302"/>
                  <a:pt x="110937" y="149666"/>
                </a:cubicBezTo>
                <a:lnTo>
                  <a:pt x="110937" y="122882"/>
                </a:lnTo>
                <a:lnTo>
                  <a:pt x="102431" y="122882"/>
                </a:lnTo>
                <a:cubicBezTo>
                  <a:pt x="101466" y="131327"/>
                  <a:pt x="100109" y="138144"/>
                  <a:pt x="98360" y="143332"/>
                </a:cubicBezTo>
                <a:cubicBezTo>
                  <a:pt x="96610" y="148520"/>
                  <a:pt x="93895" y="153285"/>
                  <a:pt x="90215" y="157629"/>
                </a:cubicBezTo>
                <a:cubicBezTo>
                  <a:pt x="86535" y="161972"/>
                  <a:pt x="81197" y="166858"/>
                  <a:pt x="74199" y="172288"/>
                </a:cubicBezTo>
                <a:lnTo>
                  <a:pt x="57911" y="158353"/>
                </a:lnTo>
                <a:lnTo>
                  <a:pt x="32213" y="161972"/>
                </a:lnTo>
                <a:lnTo>
                  <a:pt x="2895" y="166135"/>
                </a:lnTo>
                <a:lnTo>
                  <a:pt x="0" y="136998"/>
                </a:lnTo>
                <a:cubicBezTo>
                  <a:pt x="17856" y="134826"/>
                  <a:pt x="38547" y="132172"/>
                  <a:pt x="62074" y="129035"/>
                </a:cubicBezTo>
                <a:lnTo>
                  <a:pt x="62617" y="147856"/>
                </a:lnTo>
                <a:cubicBezTo>
                  <a:pt x="67563" y="144478"/>
                  <a:pt x="71092" y="140949"/>
                  <a:pt x="73204" y="137269"/>
                </a:cubicBezTo>
                <a:cubicBezTo>
                  <a:pt x="75315" y="133589"/>
                  <a:pt x="76733" y="128794"/>
                  <a:pt x="77457" y="122882"/>
                </a:cubicBezTo>
                <a:lnTo>
                  <a:pt x="66236" y="122882"/>
                </a:lnTo>
                <a:lnTo>
                  <a:pt x="66236" y="95916"/>
                </a:lnTo>
                <a:lnTo>
                  <a:pt x="105870" y="95917"/>
                </a:lnTo>
                <a:cubicBezTo>
                  <a:pt x="103819" y="93383"/>
                  <a:pt x="101828" y="90065"/>
                  <a:pt x="99898" y="85963"/>
                </a:cubicBezTo>
                <a:lnTo>
                  <a:pt x="98269" y="82524"/>
                </a:lnTo>
                <a:cubicBezTo>
                  <a:pt x="88737" y="85178"/>
                  <a:pt x="79508" y="87471"/>
                  <a:pt x="70579" y="89401"/>
                </a:cubicBezTo>
                <a:lnTo>
                  <a:pt x="61169" y="63703"/>
                </a:lnTo>
                <a:cubicBezTo>
                  <a:pt x="73113" y="61531"/>
                  <a:pt x="82584" y="59601"/>
                  <a:pt x="89582" y="57912"/>
                </a:cubicBezTo>
                <a:cubicBezTo>
                  <a:pt x="88617" y="54171"/>
                  <a:pt x="87531" y="49707"/>
                  <a:pt x="86324" y="44520"/>
                </a:cubicBezTo>
                <a:lnTo>
                  <a:pt x="68589" y="46148"/>
                </a:lnTo>
                <a:cubicBezTo>
                  <a:pt x="64728" y="53991"/>
                  <a:pt x="60234" y="62376"/>
                  <a:pt x="55106" y="71304"/>
                </a:cubicBezTo>
                <a:cubicBezTo>
                  <a:pt x="49978" y="80232"/>
                  <a:pt x="45605" y="87350"/>
                  <a:pt x="41985" y="92659"/>
                </a:cubicBezTo>
                <a:cubicBezTo>
                  <a:pt x="46088" y="92176"/>
                  <a:pt x="49919" y="91543"/>
                  <a:pt x="53477" y="90759"/>
                </a:cubicBezTo>
                <a:cubicBezTo>
                  <a:pt x="57037" y="89974"/>
                  <a:pt x="59118" y="89522"/>
                  <a:pt x="59721" y="89401"/>
                </a:cubicBezTo>
                <a:lnTo>
                  <a:pt x="59721" y="115824"/>
                </a:lnTo>
                <a:lnTo>
                  <a:pt x="40719" y="118719"/>
                </a:lnTo>
                <a:lnTo>
                  <a:pt x="28774" y="120529"/>
                </a:lnTo>
                <a:cubicBezTo>
                  <a:pt x="24190" y="121253"/>
                  <a:pt x="18580" y="122339"/>
                  <a:pt x="11944" y="123787"/>
                </a:cubicBezTo>
                <a:lnTo>
                  <a:pt x="5790" y="95916"/>
                </a:lnTo>
                <a:cubicBezTo>
                  <a:pt x="9290" y="94951"/>
                  <a:pt x="12034" y="93775"/>
                  <a:pt x="14025" y="92388"/>
                </a:cubicBezTo>
                <a:cubicBezTo>
                  <a:pt x="16015" y="91000"/>
                  <a:pt x="18037" y="88919"/>
                  <a:pt x="20087" y="86144"/>
                </a:cubicBezTo>
                <a:cubicBezTo>
                  <a:pt x="24190" y="79749"/>
                  <a:pt x="26904" y="75286"/>
                  <a:pt x="28231" y="72751"/>
                </a:cubicBezTo>
                <a:lnTo>
                  <a:pt x="19183" y="73657"/>
                </a:lnTo>
                <a:cubicBezTo>
                  <a:pt x="14115" y="74380"/>
                  <a:pt x="10435" y="74983"/>
                  <a:pt x="8143" y="75466"/>
                </a:cubicBezTo>
                <a:lnTo>
                  <a:pt x="2171" y="48682"/>
                </a:lnTo>
                <a:cubicBezTo>
                  <a:pt x="4222" y="47837"/>
                  <a:pt x="6002" y="46691"/>
                  <a:pt x="7510" y="45244"/>
                </a:cubicBezTo>
                <a:cubicBezTo>
                  <a:pt x="9018" y="43796"/>
                  <a:pt x="10797" y="41503"/>
                  <a:pt x="12848" y="38366"/>
                </a:cubicBezTo>
                <a:cubicBezTo>
                  <a:pt x="14779" y="35350"/>
                  <a:pt x="17614" y="29921"/>
                  <a:pt x="21355" y="22079"/>
                </a:cubicBezTo>
                <a:cubicBezTo>
                  <a:pt x="25095" y="14237"/>
                  <a:pt x="28232" y="6877"/>
                  <a:pt x="30765" y="0"/>
                </a:cubicBezTo>
                <a:lnTo>
                  <a:pt x="52301" y="10134"/>
                </a:lnTo>
                <a:cubicBezTo>
                  <a:pt x="49768" y="15564"/>
                  <a:pt x="46449" y="22199"/>
                  <a:pt x="42347" y="30041"/>
                </a:cubicBezTo>
                <a:cubicBezTo>
                  <a:pt x="38245" y="37884"/>
                  <a:pt x="34807" y="43976"/>
                  <a:pt x="32032" y="48320"/>
                </a:cubicBezTo>
                <a:lnTo>
                  <a:pt x="43433" y="47596"/>
                </a:lnTo>
                <a:cubicBezTo>
                  <a:pt x="47777" y="38909"/>
                  <a:pt x="50612" y="33118"/>
                  <a:pt x="51939" y="30222"/>
                </a:cubicBezTo>
                <a:lnTo>
                  <a:pt x="67322" y="38366"/>
                </a:lnTo>
                <a:lnTo>
                  <a:pt x="65693" y="21174"/>
                </a:lnTo>
                <a:lnTo>
                  <a:pt x="81981" y="19726"/>
                </a:lnTo>
                <a:lnTo>
                  <a:pt x="81257" y="14659"/>
                </a:lnTo>
                <a:lnTo>
                  <a:pt x="79628" y="3981"/>
                </a:lnTo>
                <a:lnTo>
                  <a:pt x="106594" y="3438"/>
                </a:lnTo>
                <a:lnTo>
                  <a:pt x="108222" y="17192"/>
                </a:lnTo>
                <a:lnTo>
                  <a:pt x="160524" y="12306"/>
                </a:lnTo>
                <a:lnTo>
                  <a:pt x="162877" y="37643"/>
                </a:lnTo>
                <a:lnTo>
                  <a:pt x="150932" y="38728"/>
                </a:lnTo>
                <a:lnTo>
                  <a:pt x="160343" y="55740"/>
                </a:lnTo>
                <a:cubicBezTo>
                  <a:pt x="157568" y="57550"/>
                  <a:pt x="153406" y="60023"/>
                  <a:pt x="147856" y="63160"/>
                </a:cubicBezTo>
                <a:lnTo>
                  <a:pt x="163239" y="81257"/>
                </a:lnTo>
                <a:cubicBezTo>
                  <a:pt x="162515" y="82826"/>
                  <a:pt x="161671" y="84395"/>
                  <a:pt x="160705" y="85963"/>
                </a:cubicBezTo>
                <a:cubicBezTo>
                  <a:pt x="159740" y="87531"/>
                  <a:pt x="158473" y="89402"/>
                  <a:pt x="156905" y="91573"/>
                </a:cubicBezTo>
                <a:cubicBezTo>
                  <a:pt x="156181" y="92538"/>
                  <a:pt x="155034" y="93986"/>
                  <a:pt x="153466" y="95916"/>
                </a:cubicBezTo>
                <a:lnTo>
                  <a:pt x="164686" y="95916"/>
                </a:lnTo>
                <a:lnTo>
                  <a:pt x="164687" y="122882"/>
                </a:lnTo>
                <a:lnTo>
                  <a:pt x="135188" y="122881"/>
                </a:lnTo>
                <a:lnTo>
                  <a:pt x="135188" y="137903"/>
                </a:lnTo>
                <a:cubicBezTo>
                  <a:pt x="135188" y="139954"/>
                  <a:pt x="135338" y="141492"/>
                  <a:pt x="135640" y="142517"/>
                </a:cubicBezTo>
                <a:cubicBezTo>
                  <a:pt x="135942" y="143543"/>
                  <a:pt x="136816" y="144056"/>
                  <a:pt x="138264" y="144056"/>
                </a:cubicBezTo>
                <a:lnTo>
                  <a:pt x="143331" y="144056"/>
                </a:lnTo>
                <a:cubicBezTo>
                  <a:pt x="145021" y="144056"/>
                  <a:pt x="146076" y="143694"/>
                  <a:pt x="146499" y="142970"/>
                </a:cubicBezTo>
                <a:cubicBezTo>
                  <a:pt x="146921" y="142246"/>
                  <a:pt x="147373" y="140255"/>
                  <a:pt x="147856" y="136998"/>
                </a:cubicBezTo>
                <a:cubicBezTo>
                  <a:pt x="148339" y="133620"/>
                  <a:pt x="148580" y="131146"/>
                  <a:pt x="148580" y="129578"/>
                </a:cubicBezTo>
                <a:lnTo>
                  <a:pt x="167944" y="138084"/>
                </a:lnTo>
                <a:cubicBezTo>
                  <a:pt x="167703" y="140618"/>
                  <a:pt x="167160" y="144659"/>
                  <a:pt x="166315" y="150209"/>
                </a:cubicBezTo>
                <a:cubicBezTo>
                  <a:pt x="165471" y="155397"/>
                  <a:pt x="164325" y="159318"/>
                  <a:pt x="162877" y="161972"/>
                </a:cubicBezTo>
                <a:close/>
              </a:path>
            </a:pathLst>
          </a:custGeom>
          <a:noFill/>
          <a:ln>
            <a:noFill/>
          </a:ln>
          <a:effectLst>
            <a:glow>
              <a:srgbClr val="000000"/>
            </a:glow>
          </a:effectLst>
        </p:spPr>
        <p:txBody>
          <a:bodyPr rot="0" spcFirstLastPara="0" vertOverflow="overflow" horzOverflow="overflow" vert="horz" wrap="square" lIns="51304" tIns="25652" rIns="51304" bIns="25652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786" dirty="0"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</a:endParaRPr>
          </a:p>
        </p:txBody>
      </p:sp>
      <p:sp>
        <p:nvSpPr>
          <p:cNvPr id="203" name="PA-文本框 572">
            <a:extLst>
              <a:ext uri="{FF2B5EF4-FFF2-40B4-BE49-F238E27FC236}">
                <a16:creationId xmlns:a16="http://schemas.microsoft.com/office/drawing/2014/main" id="{352DF5BB-A0C6-4117-B520-FC49CADC06EB}"/>
              </a:ext>
            </a:extLst>
          </p:cNvPr>
          <p:cNvSpPr txBox="1">
            <a:spLocks noChangeAspect="1"/>
          </p:cNvSpPr>
          <p:nvPr>
            <p:custDataLst>
              <p:tags r:id="rId170"/>
            </p:custDataLst>
          </p:nvPr>
        </p:nvSpPr>
        <p:spPr>
          <a:xfrm>
            <a:off x="6019443" y="3757383"/>
            <a:ext cx="193236" cy="195340"/>
          </a:xfrm>
          <a:custGeom>
            <a:avLst/>
            <a:gdLst/>
            <a:ahLst/>
            <a:cxnLst/>
            <a:rect l="l" t="t" r="r" b="b"/>
            <a:pathLst>
              <a:path w="167583" h="168307">
                <a:moveTo>
                  <a:pt x="44429" y="158806"/>
                </a:moveTo>
                <a:cubicBezTo>
                  <a:pt x="43042" y="161641"/>
                  <a:pt x="40689" y="163602"/>
                  <a:pt x="37372" y="164688"/>
                </a:cubicBezTo>
                <a:cubicBezTo>
                  <a:pt x="34053" y="165773"/>
                  <a:pt x="28594" y="166679"/>
                  <a:pt x="20993" y="167402"/>
                </a:cubicBezTo>
                <a:lnTo>
                  <a:pt x="11944" y="168307"/>
                </a:lnTo>
                <a:lnTo>
                  <a:pt x="3981" y="139532"/>
                </a:lnTo>
                <a:lnTo>
                  <a:pt x="10316" y="138627"/>
                </a:lnTo>
                <a:cubicBezTo>
                  <a:pt x="13935" y="138145"/>
                  <a:pt x="16378" y="137421"/>
                  <a:pt x="17645" y="136456"/>
                </a:cubicBezTo>
                <a:cubicBezTo>
                  <a:pt x="18912" y="135490"/>
                  <a:pt x="19546" y="133439"/>
                  <a:pt x="19545" y="130302"/>
                </a:cubicBezTo>
                <a:lnTo>
                  <a:pt x="19545" y="109309"/>
                </a:lnTo>
                <a:lnTo>
                  <a:pt x="2172" y="113472"/>
                </a:lnTo>
                <a:lnTo>
                  <a:pt x="0" y="83611"/>
                </a:lnTo>
                <a:cubicBezTo>
                  <a:pt x="3981" y="82766"/>
                  <a:pt x="8506" y="81861"/>
                  <a:pt x="13573" y="80896"/>
                </a:cubicBezTo>
                <a:cubicBezTo>
                  <a:pt x="14900" y="80534"/>
                  <a:pt x="16891" y="80112"/>
                  <a:pt x="19545" y="79629"/>
                </a:cubicBezTo>
                <a:lnTo>
                  <a:pt x="19545" y="55017"/>
                </a:lnTo>
                <a:lnTo>
                  <a:pt x="5610" y="55017"/>
                </a:lnTo>
                <a:lnTo>
                  <a:pt x="5610" y="26604"/>
                </a:lnTo>
                <a:lnTo>
                  <a:pt x="19545" y="26604"/>
                </a:lnTo>
                <a:lnTo>
                  <a:pt x="19546" y="0"/>
                </a:lnTo>
                <a:lnTo>
                  <a:pt x="46510" y="724"/>
                </a:lnTo>
                <a:lnTo>
                  <a:pt x="46510" y="26604"/>
                </a:lnTo>
                <a:lnTo>
                  <a:pt x="55559" y="26603"/>
                </a:lnTo>
                <a:lnTo>
                  <a:pt x="55560" y="55017"/>
                </a:lnTo>
                <a:lnTo>
                  <a:pt x="46511" y="55017"/>
                </a:lnTo>
                <a:lnTo>
                  <a:pt x="46511" y="73838"/>
                </a:lnTo>
                <a:lnTo>
                  <a:pt x="55921" y="71486"/>
                </a:lnTo>
                <a:lnTo>
                  <a:pt x="56102" y="88497"/>
                </a:lnTo>
                <a:lnTo>
                  <a:pt x="56103" y="100984"/>
                </a:lnTo>
                <a:cubicBezTo>
                  <a:pt x="55258" y="101105"/>
                  <a:pt x="53870" y="101407"/>
                  <a:pt x="51940" y="101889"/>
                </a:cubicBezTo>
                <a:cubicBezTo>
                  <a:pt x="51337" y="102010"/>
                  <a:pt x="50583" y="102191"/>
                  <a:pt x="49678" y="102432"/>
                </a:cubicBezTo>
                <a:cubicBezTo>
                  <a:pt x="48773" y="102673"/>
                  <a:pt x="47717" y="102915"/>
                  <a:pt x="46510" y="103156"/>
                </a:cubicBezTo>
                <a:lnTo>
                  <a:pt x="46511" y="145142"/>
                </a:lnTo>
                <a:cubicBezTo>
                  <a:pt x="46511" y="151416"/>
                  <a:pt x="45817" y="155970"/>
                  <a:pt x="44429" y="158806"/>
                </a:cubicBezTo>
                <a:close/>
                <a:moveTo>
                  <a:pt x="105147" y="167040"/>
                </a:moveTo>
                <a:lnTo>
                  <a:pt x="79810" y="167040"/>
                </a:lnTo>
                <a:lnTo>
                  <a:pt x="79810" y="137903"/>
                </a:lnTo>
                <a:lnTo>
                  <a:pt x="56464" y="137903"/>
                </a:lnTo>
                <a:lnTo>
                  <a:pt x="56464" y="108766"/>
                </a:lnTo>
                <a:lnTo>
                  <a:pt x="79810" y="108766"/>
                </a:lnTo>
                <a:lnTo>
                  <a:pt x="79810" y="93202"/>
                </a:lnTo>
                <a:lnTo>
                  <a:pt x="62075" y="93202"/>
                </a:lnTo>
                <a:lnTo>
                  <a:pt x="62075" y="66237"/>
                </a:lnTo>
                <a:lnTo>
                  <a:pt x="79810" y="66237"/>
                </a:lnTo>
                <a:lnTo>
                  <a:pt x="79810" y="50673"/>
                </a:lnTo>
                <a:lnTo>
                  <a:pt x="61713" y="50673"/>
                </a:lnTo>
                <a:lnTo>
                  <a:pt x="61713" y="21898"/>
                </a:lnTo>
                <a:lnTo>
                  <a:pt x="79810" y="21898"/>
                </a:lnTo>
                <a:lnTo>
                  <a:pt x="79810" y="543"/>
                </a:lnTo>
                <a:lnTo>
                  <a:pt x="105146" y="1267"/>
                </a:lnTo>
                <a:close/>
                <a:moveTo>
                  <a:pt x="167583" y="137903"/>
                </a:moveTo>
                <a:lnTo>
                  <a:pt x="140799" y="137903"/>
                </a:lnTo>
                <a:lnTo>
                  <a:pt x="140799" y="167040"/>
                </a:lnTo>
                <a:lnTo>
                  <a:pt x="115462" y="167040"/>
                </a:lnTo>
                <a:lnTo>
                  <a:pt x="115462" y="543"/>
                </a:lnTo>
                <a:lnTo>
                  <a:pt x="140799" y="1267"/>
                </a:lnTo>
                <a:lnTo>
                  <a:pt x="140799" y="21536"/>
                </a:lnTo>
                <a:lnTo>
                  <a:pt x="162878" y="21536"/>
                </a:lnTo>
                <a:lnTo>
                  <a:pt x="162878" y="50311"/>
                </a:lnTo>
                <a:lnTo>
                  <a:pt x="140798" y="50311"/>
                </a:lnTo>
                <a:lnTo>
                  <a:pt x="140798" y="66237"/>
                </a:lnTo>
                <a:lnTo>
                  <a:pt x="160163" y="66237"/>
                </a:lnTo>
                <a:lnTo>
                  <a:pt x="160163" y="93203"/>
                </a:lnTo>
                <a:lnTo>
                  <a:pt x="140799" y="93202"/>
                </a:lnTo>
                <a:lnTo>
                  <a:pt x="140799" y="108767"/>
                </a:lnTo>
                <a:lnTo>
                  <a:pt x="167583" y="108766"/>
                </a:lnTo>
                <a:close/>
              </a:path>
            </a:pathLst>
          </a:custGeom>
          <a:noFill/>
          <a:ln>
            <a:noFill/>
          </a:ln>
          <a:effectLst>
            <a:glow>
              <a:srgbClr val="000000"/>
            </a:glow>
          </a:effectLst>
        </p:spPr>
        <p:txBody>
          <a:bodyPr rot="0" spcFirstLastPara="0" vertOverflow="overflow" horzOverflow="overflow" vert="horz" wrap="square" lIns="51304" tIns="25652" rIns="51304" bIns="25652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786" dirty="0"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</a:endParaRPr>
          </a:p>
        </p:txBody>
      </p:sp>
      <p:sp>
        <p:nvSpPr>
          <p:cNvPr id="204" name="PA-文本框 575">
            <a:extLst>
              <a:ext uri="{FF2B5EF4-FFF2-40B4-BE49-F238E27FC236}">
                <a16:creationId xmlns:a16="http://schemas.microsoft.com/office/drawing/2014/main" id="{3849997C-2D25-4A53-8291-2CBDFA72A74D}"/>
              </a:ext>
            </a:extLst>
          </p:cNvPr>
          <p:cNvSpPr txBox="1">
            <a:spLocks noChangeAspect="1"/>
          </p:cNvSpPr>
          <p:nvPr>
            <p:custDataLst>
              <p:tags r:id="rId171"/>
            </p:custDataLst>
          </p:nvPr>
        </p:nvSpPr>
        <p:spPr>
          <a:xfrm>
            <a:off x="6420396" y="3757383"/>
            <a:ext cx="193236" cy="195340"/>
          </a:xfrm>
          <a:custGeom>
            <a:avLst/>
            <a:gdLst/>
            <a:ahLst/>
            <a:cxnLst/>
            <a:rect l="l" t="t" r="r" b="b"/>
            <a:pathLst>
              <a:path w="171383" h="170298">
                <a:moveTo>
                  <a:pt x="171383" y="62256"/>
                </a:moveTo>
                <a:lnTo>
                  <a:pt x="155095" y="90126"/>
                </a:lnTo>
                <a:cubicBezTo>
                  <a:pt x="152079" y="87472"/>
                  <a:pt x="147796" y="83490"/>
                  <a:pt x="142246" y="78182"/>
                </a:cubicBezTo>
                <a:cubicBezTo>
                  <a:pt x="140678" y="105087"/>
                  <a:pt x="139290" y="125416"/>
                  <a:pt x="138084" y="139170"/>
                </a:cubicBezTo>
                <a:cubicBezTo>
                  <a:pt x="137601" y="145565"/>
                  <a:pt x="136153" y="150572"/>
                  <a:pt x="133740" y="154191"/>
                </a:cubicBezTo>
                <a:cubicBezTo>
                  <a:pt x="131327" y="157811"/>
                  <a:pt x="127828" y="160495"/>
                  <a:pt x="123244" y="162245"/>
                </a:cubicBezTo>
                <a:cubicBezTo>
                  <a:pt x="118659" y="163994"/>
                  <a:pt x="112445" y="165291"/>
                  <a:pt x="104603" y="166135"/>
                </a:cubicBezTo>
                <a:lnTo>
                  <a:pt x="89944" y="167764"/>
                </a:lnTo>
                <a:lnTo>
                  <a:pt x="81076" y="137904"/>
                </a:lnTo>
                <a:lnTo>
                  <a:pt x="93021" y="137179"/>
                </a:lnTo>
                <a:cubicBezTo>
                  <a:pt x="97243" y="136817"/>
                  <a:pt x="100441" y="136274"/>
                  <a:pt x="102612" y="135551"/>
                </a:cubicBezTo>
                <a:cubicBezTo>
                  <a:pt x="104784" y="134827"/>
                  <a:pt x="106383" y="133560"/>
                  <a:pt x="107408" y="131750"/>
                </a:cubicBezTo>
                <a:cubicBezTo>
                  <a:pt x="108434" y="129941"/>
                  <a:pt x="109188" y="127226"/>
                  <a:pt x="109671" y="123606"/>
                </a:cubicBezTo>
                <a:cubicBezTo>
                  <a:pt x="110515" y="111903"/>
                  <a:pt x="111239" y="99597"/>
                  <a:pt x="111842" y="86688"/>
                </a:cubicBezTo>
                <a:lnTo>
                  <a:pt x="76733" y="86687"/>
                </a:lnTo>
                <a:cubicBezTo>
                  <a:pt x="76733" y="88135"/>
                  <a:pt x="76612" y="90066"/>
                  <a:pt x="76371" y="92479"/>
                </a:cubicBezTo>
                <a:cubicBezTo>
                  <a:pt x="75406" y="104544"/>
                  <a:pt x="73445" y="114769"/>
                  <a:pt x="70490" y="123154"/>
                </a:cubicBezTo>
                <a:cubicBezTo>
                  <a:pt x="67534" y="131539"/>
                  <a:pt x="62888" y="139381"/>
                  <a:pt x="56554" y="146681"/>
                </a:cubicBezTo>
                <a:cubicBezTo>
                  <a:pt x="50220" y="153980"/>
                  <a:pt x="41322" y="161852"/>
                  <a:pt x="29861" y="170298"/>
                </a:cubicBezTo>
                <a:lnTo>
                  <a:pt x="5610" y="147857"/>
                </a:lnTo>
                <a:cubicBezTo>
                  <a:pt x="15745" y="141704"/>
                  <a:pt x="23587" y="136094"/>
                  <a:pt x="29137" y="131026"/>
                </a:cubicBezTo>
                <a:cubicBezTo>
                  <a:pt x="34687" y="125959"/>
                  <a:pt x="38819" y="120409"/>
                  <a:pt x="41533" y="114376"/>
                </a:cubicBezTo>
                <a:cubicBezTo>
                  <a:pt x="44248" y="108344"/>
                  <a:pt x="46088" y="100864"/>
                  <a:pt x="47053" y="91936"/>
                </a:cubicBezTo>
                <a:cubicBezTo>
                  <a:pt x="47295" y="89764"/>
                  <a:pt x="47415" y="88015"/>
                  <a:pt x="47415" y="86687"/>
                </a:cubicBezTo>
                <a:lnTo>
                  <a:pt x="34566" y="86687"/>
                </a:lnTo>
                <a:lnTo>
                  <a:pt x="34566" y="73476"/>
                </a:lnTo>
                <a:cubicBezTo>
                  <a:pt x="30343" y="77458"/>
                  <a:pt x="24311" y="82887"/>
                  <a:pt x="16468" y="89764"/>
                </a:cubicBezTo>
                <a:lnTo>
                  <a:pt x="0" y="64609"/>
                </a:lnTo>
                <a:cubicBezTo>
                  <a:pt x="12306" y="54594"/>
                  <a:pt x="22441" y="44490"/>
                  <a:pt x="30403" y="34295"/>
                </a:cubicBezTo>
                <a:cubicBezTo>
                  <a:pt x="38366" y="24101"/>
                  <a:pt x="44821" y="12669"/>
                  <a:pt x="49768" y="0"/>
                </a:cubicBezTo>
                <a:lnTo>
                  <a:pt x="77638" y="7420"/>
                </a:lnTo>
                <a:cubicBezTo>
                  <a:pt x="73536" y="18158"/>
                  <a:pt x="69253" y="27539"/>
                  <a:pt x="64789" y="35562"/>
                </a:cubicBezTo>
                <a:cubicBezTo>
                  <a:pt x="60325" y="43585"/>
                  <a:pt x="55016" y="51216"/>
                  <a:pt x="48863" y="58455"/>
                </a:cubicBezTo>
                <a:lnTo>
                  <a:pt x="124148" y="58456"/>
                </a:lnTo>
                <a:cubicBezTo>
                  <a:pt x="118116" y="50975"/>
                  <a:pt x="112777" y="43133"/>
                  <a:pt x="108132" y="34929"/>
                </a:cubicBezTo>
                <a:cubicBezTo>
                  <a:pt x="103487" y="26724"/>
                  <a:pt x="99234" y="17675"/>
                  <a:pt x="95373" y="7782"/>
                </a:cubicBezTo>
                <a:lnTo>
                  <a:pt x="122520" y="1"/>
                </a:lnTo>
                <a:cubicBezTo>
                  <a:pt x="127104" y="12307"/>
                  <a:pt x="133077" y="23045"/>
                  <a:pt x="140436" y="32214"/>
                </a:cubicBezTo>
                <a:cubicBezTo>
                  <a:pt x="147796" y="41384"/>
                  <a:pt x="158112" y="51397"/>
                  <a:pt x="171383" y="62256"/>
                </a:cubicBezTo>
                <a:close/>
              </a:path>
            </a:pathLst>
          </a:custGeom>
          <a:noFill/>
          <a:ln>
            <a:noFill/>
          </a:ln>
          <a:effectLst>
            <a:glow>
              <a:srgbClr val="000000"/>
            </a:glow>
          </a:effectLst>
        </p:spPr>
        <p:txBody>
          <a:bodyPr rot="0" spcFirstLastPara="0" vertOverflow="overflow" horzOverflow="overflow" vert="horz" wrap="square" lIns="51304" tIns="25652" rIns="51304" bIns="25652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786" dirty="0"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</a:endParaRPr>
          </a:p>
        </p:txBody>
      </p:sp>
      <p:sp>
        <p:nvSpPr>
          <p:cNvPr id="205" name="PA-文本框 578">
            <a:extLst>
              <a:ext uri="{FF2B5EF4-FFF2-40B4-BE49-F238E27FC236}">
                <a16:creationId xmlns:a16="http://schemas.microsoft.com/office/drawing/2014/main" id="{DC3F78DB-421C-4E2A-84C0-F828EB96A587}"/>
              </a:ext>
            </a:extLst>
          </p:cNvPr>
          <p:cNvSpPr txBox="1">
            <a:spLocks noChangeAspect="1"/>
          </p:cNvSpPr>
          <p:nvPr>
            <p:custDataLst>
              <p:tags r:id="rId172"/>
            </p:custDataLst>
          </p:nvPr>
        </p:nvSpPr>
        <p:spPr>
          <a:xfrm>
            <a:off x="6821349" y="3757383"/>
            <a:ext cx="193236" cy="195340"/>
          </a:xfrm>
          <a:custGeom>
            <a:avLst/>
            <a:gdLst/>
            <a:ahLst/>
            <a:cxnLst/>
            <a:rect l="l" t="t" r="r" b="b"/>
            <a:pathLst>
              <a:path w="166135" h="167945">
                <a:moveTo>
                  <a:pt x="166135" y="44158"/>
                </a:moveTo>
                <a:lnTo>
                  <a:pt x="75829" y="44158"/>
                </a:lnTo>
                <a:cubicBezTo>
                  <a:pt x="72571" y="50794"/>
                  <a:pt x="68650" y="57309"/>
                  <a:pt x="64066" y="63704"/>
                </a:cubicBezTo>
                <a:lnTo>
                  <a:pt x="78182" y="63704"/>
                </a:lnTo>
                <a:lnTo>
                  <a:pt x="78181" y="49949"/>
                </a:lnTo>
                <a:lnTo>
                  <a:pt x="104785" y="50673"/>
                </a:lnTo>
                <a:lnTo>
                  <a:pt x="104785" y="63704"/>
                </a:lnTo>
                <a:lnTo>
                  <a:pt x="155277" y="63703"/>
                </a:lnTo>
                <a:lnTo>
                  <a:pt x="155277" y="131207"/>
                </a:lnTo>
                <a:cubicBezTo>
                  <a:pt x="155277" y="137843"/>
                  <a:pt x="154553" y="142759"/>
                  <a:pt x="153105" y="145956"/>
                </a:cubicBezTo>
                <a:cubicBezTo>
                  <a:pt x="151657" y="149154"/>
                  <a:pt x="149335" y="151416"/>
                  <a:pt x="146138" y="152743"/>
                </a:cubicBezTo>
                <a:cubicBezTo>
                  <a:pt x="142940" y="154070"/>
                  <a:pt x="138084" y="155096"/>
                  <a:pt x="131569" y="155819"/>
                </a:cubicBezTo>
                <a:lnTo>
                  <a:pt x="121435" y="156905"/>
                </a:lnTo>
                <a:lnTo>
                  <a:pt x="112929" y="130664"/>
                </a:lnTo>
                <a:lnTo>
                  <a:pt x="120168" y="129941"/>
                </a:lnTo>
                <a:cubicBezTo>
                  <a:pt x="122701" y="129699"/>
                  <a:pt x="124390" y="129035"/>
                  <a:pt x="125235" y="127950"/>
                </a:cubicBezTo>
                <a:cubicBezTo>
                  <a:pt x="126080" y="126864"/>
                  <a:pt x="126502" y="124813"/>
                  <a:pt x="126502" y="121797"/>
                </a:cubicBezTo>
                <a:lnTo>
                  <a:pt x="126502" y="93202"/>
                </a:lnTo>
                <a:lnTo>
                  <a:pt x="104785" y="93203"/>
                </a:lnTo>
                <a:lnTo>
                  <a:pt x="104785" y="167945"/>
                </a:lnTo>
                <a:lnTo>
                  <a:pt x="75648" y="167945"/>
                </a:lnTo>
                <a:lnTo>
                  <a:pt x="75648" y="93202"/>
                </a:lnTo>
                <a:lnTo>
                  <a:pt x="53931" y="93203"/>
                </a:lnTo>
                <a:lnTo>
                  <a:pt x="53931" y="155639"/>
                </a:lnTo>
                <a:lnTo>
                  <a:pt x="25156" y="155639"/>
                </a:lnTo>
                <a:lnTo>
                  <a:pt x="25156" y="104242"/>
                </a:lnTo>
                <a:cubicBezTo>
                  <a:pt x="19606" y="108826"/>
                  <a:pt x="14297" y="112989"/>
                  <a:pt x="9230" y="116729"/>
                </a:cubicBezTo>
                <a:lnTo>
                  <a:pt x="0" y="84154"/>
                </a:lnTo>
                <a:cubicBezTo>
                  <a:pt x="9291" y="77759"/>
                  <a:pt x="17223" y="71365"/>
                  <a:pt x="23799" y="64970"/>
                </a:cubicBezTo>
                <a:cubicBezTo>
                  <a:pt x="30374" y="58576"/>
                  <a:pt x="36135" y="51638"/>
                  <a:pt x="41082" y="44158"/>
                </a:cubicBezTo>
                <a:lnTo>
                  <a:pt x="6877" y="44158"/>
                </a:lnTo>
                <a:lnTo>
                  <a:pt x="6877" y="15202"/>
                </a:lnTo>
                <a:lnTo>
                  <a:pt x="55379" y="15202"/>
                </a:lnTo>
                <a:cubicBezTo>
                  <a:pt x="57430" y="9773"/>
                  <a:pt x="59179" y="4705"/>
                  <a:pt x="60627" y="0"/>
                </a:cubicBezTo>
                <a:lnTo>
                  <a:pt x="92479" y="1267"/>
                </a:lnTo>
                <a:cubicBezTo>
                  <a:pt x="91875" y="3439"/>
                  <a:pt x="90367" y="8084"/>
                  <a:pt x="87954" y="15202"/>
                </a:cubicBezTo>
                <a:lnTo>
                  <a:pt x="166135" y="15202"/>
                </a:lnTo>
                <a:close/>
              </a:path>
            </a:pathLst>
          </a:custGeom>
          <a:noFill/>
          <a:ln>
            <a:noFill/>
          </a:ln>
          <a:effectLst>
            <a:glow>
              <a:srgbClr val="000000"/>
            </a:glow>
          </a:effectLst>
        </p:spPr>
        <p:txBody>
          <a:bodyPr rot="0" spcFirstLastPara="0" vertOverflow="overflow" horzOverflow="overflow" vert="horz" wrap="square" lIns="51304" tIns="25652" rIns="51304" bIns="25652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786" dirty="0"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</a:endParaRPr>
          </a:p>
        </p:txBody>
      </p:sp>
      <p:sp>
        <p:nvSpPr>
          <p:cNvPr id="206" name="PA-文本框 497">
            <a:extLst>
              <a:ext uri="{FF2B5EF4-FFF2-40B4-BE49-F238E27FC236}">
                <a16:creationId xmlns:a16="http://schemas.microsoft.com/office/drawing/2014/main" id="{65A8A8DB-0424-416C-B922-7806E2769515}"/>
              </a:ext>
            </a:extLst>
          </p:cNvPr>
          <p:cNvSpPr txBox="1">
            <a:spLocks noChangeAspect="1"/>
          </p:cNvSpPr>
          <p:nvPr>
            <p:custDataLst>
              <p:tags r:id="rId173"/>
            </p:custDataLst>
          </p:nvPr>
        </p:nvSpPr>
        <p:spPr>
          <a:xfrm>
            <a:off x="7222303" y="3757383"/>
            <a:ext cx="193236" cy="195340"/>
          </a:xfrm>
          <a:custGeom>
            <a:avLst/>
            <a:gdLst/>
            <a:ahLst/>
            <a:cxnLst/>
            <a:rect l="l" t="t" r="r" b="b"/>
            <a:pathLst>
              <a:path w="167944" h="172289">
                <a:moveTo>
                  <a:pt x="124148" y="74018"/>
                </a:moveTo>
                <a:lnTo>
                  <a:pt x="124329" y="74381"/>
                </a:lnTo>
                <a:cubicBezTo>
                  <a:pt x="126018" y="77276"/>
                  <a:pt x="127587" y="79297"/>
                  <a:pt x="129035" y="80444"/>
                </a:cubicBezTo>
                <a:cubicBezTo>
                  <a:pt x="130482" y="81589"/>
                  <a:pt x="131930" y="82162"/>
                  <a:pt x="133378" y="82163"/>
                </a:cubicBezTo>
                <a:cubicBezTo>
                  <a:pt x="136033" y="82163"/>
                  <a:pt x="139049" y="79388"/>
                  <a:pt x="142427" y="73838"/>
                </a:cubicBezTo>
                <a:cubicBezTo>
                  <a:pt x="144116" y="71063"/>
                  <a:pt x="145865" y="67503"/>
                  <a:pt x="147675" y="63160"/>
                </a:cubicBezTo>
                <a:cubicBezTo>
                  <a:pt x="139833" y="67262"/>
                  <a:pt x="131991" y="70882"/>
                  <a:pt x="124148" y="74018"/>
                </a:cubicBezTo>
                <a:close/>
                <a:moveTo>
                  <a:pt x="112385" y="42167"/>
                </a:moveTo>
                <a:cubicBezTo>
                  <a:pt x="113471" y="46631"/>
                  <a:pt x="114376" y="50130"/>
                  <a:pt x="115100" y="52663"/>
                </a:cubicBezTo>
                <a:lnTo>
                  <a:pt x="115461" y="52663"/>
                </a:lnTo>
                <a:cubicBezTo>
                  <a:pt x="129819" y="47717"/>
                  <a:pt x="140315" y="43193"/>
                  <a:pt x="146951" y="39091"/>
                </a:cubicBezTo>
                <a:close/>
                <a:moveTo>
                  <a:pt x="2895" y="166135"/>
                </a:moveTo>
                <a:lnTo>
                  <a:pt x="0" y="136998"/>
                </a:lnTo>
                <a:cubicBezTo>
                  <a:pt x="17856" y="134827"/>
                  <a:pt x="38547" y="132172"/>
                  <a:pt x="62074" y="129035"/>
                </a:cubicBezTo>
                <a:lnTo>
                  <a:pt x="62617" y="147857"/>
                </a:lnTo>
                <a:cubicBezTo>
                  <a:pt x="67564" y="144478"/>
                  <a:pt x="71092" y="140949"/>
                  <a:pt x="73204" y="137269"/>
                </a:cubicBezTo>
                <a:cubicBezTo>
                  <a:pt x="75315" y="133590"/>
                  <a:pt x="76733" y="128794"/>
                  <a:pt x="77457" y="122882"/>
                </a:cubicBezTo>
                <a:lnTo>
                  <a:pt x="66236" y="122882"/>
                </a:lnTo>
                <a:lnTo>
                  <a:pt x="66236" y="95917"/>
                </a:lnTo>
                <a:lnTo>
                  <a:pt x="105870" y="95917"/>
                </a:lnTo>
                <a:cubicBezTo>
                  <a:pt x="103819" y="93383"/>
                  <a:pt x="101828" y="90065"/>
                  <a:pt x="99898" y="85963"/>
                </a:cubicBezTo>
                <a:lnTo>
                  <a:pt x="98269" y="82525"/>
                </a:lnTo>
                <a:cubicBezTo>
                  <a:pt x="88738" y="85179"/>
                  <a:pt x="79508" y="87471"/>
                  <a:pt x="70580" y="89401"/>
                </a:cubicBezTo>
                <a:lnTo>
                  <a:pt x="61169" y="63703"/>
                </a:lnTo>
                <a:cubicBezTo>
                  <a:pt x="73113" y="61531"/>
                  <a:pt x="82585" y="59601"/>
                  <a:pt x="89582" y="57912"/>
                </a:cubicBezTo>
                <a:cubicBezTo>
                  <a:pt x="88617" y="54172"/>
                  <a:pt x="87531" y="49708"/>
                  <a:pt x="86324" y="44519"/>
                </a:cubicBezTo>
                <a:lnTo>
                  <a:pt x="68589" y="46148"/>
                </a:lnTo>
                <a:cubicBezTo>
                  <a:pt x="64728" y="53991"/>
                  <a:pt x="60234" y="62376"/>
                  <a:pt x="55106" y="71304"/>
                </a:cubicBezTo>
                <a:cubicBezTo>
                  <a:pt x="49979" y="80232"/>
                  <a:pt x="45605" y="87350"/>
                  <a:pt x="41986" y="92659"/>
                </a:cubicBezTo>
                <a:cubicBezTo>
                  <a:pt x="46088" y="92176"/>
                  <a:pt x="49918" y="91543"/>
                  <a:pt x="53478" y="90759"/>
                </a:cubicBezTo>
                <a:cubicBezTo>
                  <a:pt x="57037" y="89974"/>
                  <a:pt x="59118" y="89522"/>
                  <a:pt x="59721" y="89402"/>
                </a:cubicBezTo>
                <a:lnTo>
                  <a:pt x="59721" y="115824"/>
                </a:lnTo>
                <a:lnTo>
                  <a:pt x="40719" y="118720"/>
                </a:lnTo>
                <a:lnTo>
                  <a:pt x="28775" y="120530"/>
                </a:lnTo>
                <a:cubicBezTo>
                  <a:pt x="24190" y="121253"/>
                  <a:pt x="18580" y="122339"/>
                  <a:pt x="11944" y="123786"/>
                </a:cubicBezTo>
                <a:lnTo>
                  <a:pt x="5791" y="95917"/>
                </a:lnTo>
                <a:cubicBezTo>
                  <a:pt x="9290" y="94951"/>
                  <a:pt x="12034" y="93775"/>
                  <a:pt x="14025" y="92387"/>
                </a:cubicBezTo>
                <a:cubicBezTo>
                  <a:pt x="16016" y="91000"/>
                  <a:pt x="18037" y="88919"/>
                  <a:pt x="20088" y="86144"/>
                </a:cubicBezTo>
                <a:cubicBezTo>
                  <a:pt x="24190" y="79749"/>
                  <a:pt x="26904" y="75285"/>
                  <a:pt x="28232" y="72752"/>
                </a:cubicBezTo>
                <a:lnTo>
                  <a:pt x="19183" y="73657"/>
                </a:lnTo>
                <a:cubicBezTo>
                  <a:pt x="14116" y="74380"/>
                  <a:pt x="10436" y="74983"/>
                  <a:pt x="8143" y="75467"/>
                </a:cubicBezTo>
                <a:lnTo>
                  <a:pt x="2171" y="48682"/>
                </a:lnTo>
                <a:cubicBezTo>
                  <a:pt x="4222" y="47838"/>
                  <a:pt x="6002" y="46692"/>
                  <a:pt x="7510" y="45244"/>
                </a:cubicBezTo>
                <a:cubicBezTo>
                  <a:pt x="9018" y="43796"/>
                  <a:pt x="10798" y="41504"/>
                  <a:pt x="12849" y="38367"/>
                </a:cubicBezTo>
                <a:cubicBezTo>
                  <a:pt x="14779" y="35350"/>
                  <a:pt x="17614" y="29922"/>
                  <a:pt x="21355" y="22079"/>
                </a:cubicBezTo>
                <a:cubicBezTo>
                  <a:pt x="25095" y="14236"/>
                  <a:pt x="28232" y="6877"/>
                  <a:pt x="30765" y="0"/>
                </a:cubicBezTo>
                <a:lnTo>
                  <a:pt x="52301" y="10134"/>
                </a:lnTo>
                <a:cubicBezTo>
                  <a:pt x="49768" y="15563"/>
                  <a:pt x="46450" y="22200"/>
                  <a:pt x="42348" y="30042"/>
                </a:cubicBezTo>
                <a:cubicBezTo>
                  <a:pt x="38246" y="37884"/>
                  <a:pt x="34807" y="43977"/>
                  <a:pt x="32032" y="48320"/>
                </a:cubicBezTo>
                <a:lnTo>
                  <a:pt x="43434" y="47596"/>
                </a:lnTo>
                <a:cubicBezTo>
                  <a:pt x="47777" y="38909"/>
                  <a:pt x="50612" y="33118"/>
                  <a:pt x="51939" y="30223"/>
                </a:cubicBezTo>
                <a:lnTo>
                  <a:pt x="67322" y="38367"/>
                </a:lnTo>
                <a:lnTo>
                  <a:pt x="65693" y="21174"/>
                </a:lnTo>
                <a:lnTo>
                  <a:pt x="81981" y="19726"/>
                </a:lnTo>
                <a:lnTo>
                  <a:pt x="81257" y="14659"/>
                </a:lnTo>
                <a:lnTo>
                  <a:pt x="79628" y="3981"/>
                </a:lnTo>
                <a:lnTo>
                  <a:pt x="106594" y="3439"/>
                </a:lnTo>
                <a:lnTo>
                  <a:pt x="108223" y="17192"/>
                </a:lnTo>
                <a:lnTo>
                  <a:pt x="160524" y="12306"/>
                </a:lnTo>
                <a:lnTo>
                  <a:pt x="162877" y="37642"/>
                </a:lnTo>
                <a:lnTo>
                  <a:pt x="150933" y="38728"/>
                </a:lnTo>
                <a:lnTo>
                  <a:pt x="160343" y="55740"/>
                </a:lnTo>
                <a:cubicBezTo>
                  <a:pt x="157568" y="57550"/>
                  <a:pt x="153406" y="60023"/>
                  <a:pt x="147856" y="63160"/>
                </a:cubicBezTo>
                <a:lnTo>
                  <a:pt x="163239" y="81257"/>
                </a:lnTo>
                <a:cubicBezTo>
                  <a:pt x="162515" y="82826"/>
                  <a:pt x="161670" y="84394"/>
                  <a:pt x="160705" y="85963"/>
                </a:cubicBezTo>
                <a:cubicBezTo>
                  <a:pt x="159740" y="87531"/>
                  <a:pt x="158473" y="89402"/>
                  <a:pt x="156905" y="91573"/>
                </a:cubicBezTo>
                <a:cubicBezTo>
                  <a:pt x="156181" y="92538"/>
                  <a:pt x="155035" y="93987"/>
                  <a:pt x="153466" y="95916"/>
                </a:cubicBezTo>
                <a:lnTo>
                  <a:pt x="164687" y="95917"/>
                </a:lnTo>
                <a:lnTo>
                  <a:pt x="164687" y="122882"/>
                </a:lnTo>
                <a:lnTo>
                  <a:pt x="135188" y="122882"/>
                </a:lnTo>
                <a:lnTo>
                  <a:pt x="135188" y="137903"/>
                </a:lnTo>
                <a:cubicBezTo>
                  <a:pt x="135188" y="139954"/>
                  <a:pt x="135339" y="141492"/>
                  <a:pt x="135640" y="142518"/>
                </a:cubicBezTo>
                <a:cubicBezTo>
                  <a:pt x="135942" y="143544"/>
                  <a:pt x="136817" y="144056"/>
                  <a:pt x="138264" y="144056"/>
                </a:cubicBezTo>
                <a:lnTo>
                  <a:pt x="143332" y="144056"/>
                </a:lnTo>
                <a:cubicBezTo>
                  <a:pt x="145021" y="144056"/>
                  <a:pt x="146077" y="143694"/>
                  <a:pt x="146499" y="142971"/>
                </a:cubicBezTo>
                <a:cubicBezTo>
                  <a:pt x="146921" y="142246"/>
                  <a:pt x="147374" y="140256"/>
                  <a:pt x="147856" y="136998"/>
                </a:cubicBezTo>
                <a:cubicBezTo>
                  <a:pt x="148339" y="133620"/>
                  <a:pt x="148580" y="131147"/>
                  <a:pt x="148580" y="129578"/>
                </a:cubicBezTo>
                <a:lnTo>
                  <a:pt x="167944" y="138084"/>
                </a:lnTo>
                <a:cubicBezTo>
                  <a:pt x="167703" y="140618"/>
                  <a:pt x="167160" y="144659"/>
                  <a:pt x="166316" y="150210"/>
                </a:cubicBezTo>
                <a:cubicBezTo>
                  <a:pt x="165471" y="155397"/>
                  <a:pt x="164325" y="159318"/>
                  <a:pt x="162877" y="161973"/>
                </a:cubicBezTo>
                <a:cubicBezTo>
                  <a:pt x="161429" y="164627"/>
                  <a:pt x="159378" y="166496"/>
                  <a:pt x="156724" y="167583"/>
                </a:cubicBezTo>
                <a:cubicBezTo>
                  <a:pt x="154070" y="168669"/>
                  <a:pt x="150329" y="169212"/>
                  <a:pt x="145504" y="169212"/>
                </a:cubicBezTo>
                <a:cubicBezTo>
                  <a:pt x="144418" y="169211"/>
                  <a:pt x="142065" y="169241"/>
                  <a:pt x="138445" y="169302"/>
                </a:cubicBezTo>
                <a:cubicBezTo>
                  <a:pt x="134826" y="169363"/>
                  <a:pt x="131930" y="169332"/>
                  <a:pt x="129758" y="169211"/>
                </a:cubicBezTo>
                <a:cubicBezTo>
                  <a:pt x="124812" y="169090"/>
                  <a:pt x="120438" y="167462"/>
                  <a:pt x="116638" y="164325"/>
                </a:cubicBezTo>
                <a:cubicBezTo>
                  <a:pt x="112837" y="161188"/>
                  <a:pt x="110937" y="156302"/>
                  <a:pt x="110937" y="149667"/>
                </a:cubicBezTo>
                <a:lnTo>
                  <a:pt x="110937" y="122882"/>
                </a:lnTo>
                <a:lnTo>
                  <a:pt x="102431" y="122882"/>
                </a:lnTo>
                <a:cubicBezTo>
                  <a:pt x="101466" y="131327"/>
                  <a:pt x="100109" y="138144"/>
                  <a:pt x="98360" y="143332"/>
                </a:cubicBezTo>
                <a:cubicBezTo>
                  <a:pt x="96610" y="148520"/>
                  <a:pt x="93895" y="153286"/>
                  <a:pt x="90216" y="157630"/>
                </a:cubicBezTo>
                <a:cubicBezTo>
                  <a:pt x="86536" y="161973"/>
                  <a:pt x="81197" y="166859"/>
                  <a:pt x="74199" y="172289"/>
                </a:cubicBezTo>
                <a:lnTo>
                  <a:pt x="57912" y="158353"/>
                </a:lnTo>
                <a:lnTo>
                  <a:pt x="32213" y="161973"/>
                </a:lnTo>
                <a:close/>
              </a:path>
            </a:pathLst>
          </a:custGeom>
          <a:noFill/>
          <a:ln>
            <a:noFill/>
          </a:ln>
          <a:effectLst>
            <a:glow>
              <a:srgbClr val="000000"/>
            </a:glow>
          </a:effectLst>
        </p:spPr>
        <p:txBody>
          <a:bodyPr rot="0" spcFirstLastPara="0" vertOverflow="overflow" horzOverflow="overflow" vert="horz" wrap="square" lIns="51304" tIns="25652" rIns="51304" bIns="25652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786" dirty="0"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</a:endParaRPr>
          </a:p>
        </p:txBody>
      </p:sp>
      <p:sp>
        <p:nvSpPr>
          <p:cNvPr id="207" name="PA-文本框 500">
            <a:extLst>
              <a:ext uri="{FF2B5EF4-FFF2-40B4-BE49-F238E27FC236}">
                <a16:creationId xmlns:a16="http://schemas.microsoft.com/office/drawing/2014/main" id="{FE408ECF-8073-4621-91FE-A1DF954F7DB5}"/>
              </a:ext>
            </a:extLst>
          </p:cNvPr>
          <p:cNvSpPr txBox="1">
            <a:spLocks noChangeAspect="1"/>
          </p:cNvSpPr>
          <p:nvPr>
            <p:custDataLst>
              <p:tags r:id="rId174"/>
            </p:custDataLst>
          </p:nvPr>
        </p:nvSpPr>
        <p:spPr>
          <a:xfrm>
            <a:off x="7623256" y="3757383"/>
            <a:ext cx="193236" cy="195340"/>
          </a:xfrm>
          <a:custGeom>
            <a:avLst/>
            <a:gdLst/>
            <a:ahLst/>
            <a:cxnLst/>
            <a:rect l="l" t="t" r="r" b="b"/>
            <a:pathLst>
              <a:path w="167583" h="168307">
                <a:moveTo>
                  <a:pt x="115463" y="167040"/>
                </a:moveTo>
                <a:lnTo>
                  <a:pt x="115462" y="542"/>
                </a:lnTo>
                <a:lnTo>
                  <a:pt x="140799" y="1267"/>
                </a:lnTo>
                <a:lnTo>
                  <a:pt x="140799" y="21535"/>
                </a:lnTo>
                <a:lnTo>
                  <a:pt x="162878" y="21535"/>
                </a:lnTo>
                <a:lnTo>
                  <a:pt x="162878" y="50311"/>
                </a:lnTo>
                <a:lnTo>
                  <a:pt x="140799" y="50311"/>
                </a:lnTo>
                <a:lnTo>
                  <a:pt x="140799" y="66237"/>
                </a:lnTo>
                <a:lnTo>
                  <a:pt x="160163" y="66237"/>
                </a:lnTo>
                <a:lnTo>
                  <a:pt x="160163" y="93201"/>
                </a:lnTo>
                <a:lnTo>
                  <a:pt x="140799" y="93201"/>
                </a:lnTo>
                <a:lnTo>
                  <a:pt x="140799" y="108766"/>
                </a:lnTo>
                <a:lnTo>
                  <a:pt x="167583" y="108765"/>
                </a:lnTo>
                <a:lnTo>
                  <a:pt x="167583" y="137902"/>
                </a:lnTo>
                <a:lnTo>
                  <a:pt x="140799" y="137903"/>
                </a:lnTo>
                <a:lnTo>
                  <a:pt x="140799" y="167040"/>
                </a:lnTo>
                <a:close/>
                <a:moveTo>
                  <a:pt x="56465" y="137902"/>
                </a:moveTo>
                <a:lnTo>
                  <a:pt x="56465" y="108765"/>
                </a:lnTo>
                <a:lnTo>
                  <a:pt x="79811" y="108766"/>
                </a:lnTo>
                <a:lnTo>
                  <a:pt x="79810" y="93201"/>
                </a:lnTo>
                <a:lnTo>
                  <a:pt x="62075" y="93202"/>
                </a:lnTo>
                <a:lnTo>
                  <a:pt x="62075" y="66236"/>
                </a:lnTo>
                <a:lnTo>
                  <a:pt x="79810" y="66237"/>
                </a:lnTo>
                <a:lnTo>
                  <a:pt x="79810" y="50672"/>
                </a:lnTo>
                <a:lnTo>
                  <a:pt x="61713" y="50673"/>
                </a:lnTo>
                <a:lnTo>
                  <a:pt x="61713" y="21897"/>
                </a:lnTo>
                <a:lnTo>
                  <a:pt x="79810" y="21898"/>
                </a:lnTo>
                <a:lnTo>
                  <a:pt x="79810" y="542"/>
                </a:lnTo>
                <a:lnTo>
                  <a:pt x="105147" y="1266"/>
                </a:lnTo>
                <a:lnTo>
                  <a:pt x="105147" y="167040"/>
                </a:lnTo>
                <a:lnTo>
                  <a:pt x="79810" y="167040"/>
                </a:lnTo>
                <a:lnTo>
                  <a:pt x="79810" y="137903"/>
                </a:lnTo>
                <a:close/>
                <a:moveTo>
                  <a:pt x="11945" y="168307"/>
                </a:moveTo>
                <a:lnTo>
                  <a:pt x="3982" y="139532"/>
                </a:lnTo>
                <a:lnTo>
                  <a:pt x="10316" y="138626"/>
                </a:lnTo>
                <a:cubicBezTo>
                  <a:pt x="13936" y="138144"/>
                  <a:pt x="16379" y="137420"/>
                  <a:pt x="17645" y="136454"/>
                </a:cubicBezTo>
                <a:cubicBezTo>
                  <a:pt x="18912" y="135489"/>
                  <a:pt x="19546" y="133438"/>
                  <a:pt x="19546" y="130302"/>
                </a:cubicBezTo>
                <a:lnTo>
                  <a:pt x="19546" y="109308"/>
                </a:lnTo>
                <a:lnTo>
                  <a:pt x="2172" y="113471"/>
                </a:lnTo>
                <a:lnTo>
                  <a:pt x="0" y="83610"/>
                </a:lnTo>
                <a:cubicBezTo>
                  <a:pt x="3982" y="82765"/>
                  <a:pt x="8506" y="81861"/>
                  <a:pt x="13574" y="80896"/>
                </a:cubicBezTo>
                <a:cubicBezTo>
                  <a:pt x="14901" y="80534"/>
                  <a:pt x="16891" y="80111"/>
                  <a:pt x="19546" y="79629"/>
                </a:cubicBezTo>
                <a:lnTo>
                  <a:pt x="19546" y="55016"/>
                </a:lnTo>
                <a:lnTo>
                  <a:pt x="5611" y="55016"/>
                </a:lnTo>
                <a:lnTo>
                  <a:pt x="5611" y="26603"/>
                </a:lnTo>
                <a:lnTo>
                  <a:pt x="19546" y="26603"/>
                </a:lnTo>
                <a:lnTo>
                  <a:pt x="19546" y="0"/>
                </a:lnTo>
                <a:lnTo>
                  <a:pt x="46511" y="724"/>
                </a:lnTo>
                <a:lnTo>
                  <a:pt x="46511" y="26603"/>
                </a:lnTo>
                <a:lnTo>
                  <a:pt x="55560" y="26603"/>
                </a:lnTo>
                <a:lnTo>
                  <a:pt x="55560" y="55016"/>
                </a:lnTo>
                <a:lnTo>
                  <a:pt x="46511" y="55016"/>
                </a:lnTo>
                <a:lnTo>
                  <a:pt x="46511" y="73837"/>
                </a:lnTo>
                <a:lnTo>
                  <a:pt x="55922" y="71484"/>
                </a:lnTo>
                <a:lnTo>
                  <a:pt x="56103" y="88496"/>
                </a:lnTo>
                <a:lnTo>
                  <a:pt x="56103" y="100984"/>
                </a:lnTo>
                <a:cubicBezTo>
                  <a:pt x="55258" y="101104"/>
                  <a:pt x="53871" y="101406"/>
                  <a:pt x="51940" y="101888"/>
                </a:cubicBezTo>
                <a:cubicBezTo>
                  <a:pt x="51337" y="102009"/>
                  <a:pt x="50583" y="102190"/>
                  <a:pt x="49678" y="102431"/>
                </a:cubicBezTo>
                <a:cubicBezTo>
                  <a:pt x="48773" y="102673"/>
                  <a:pt x="47717" y="102914"/>
                  <a:pt x="46511" y="103155"/>
                </a:cubicBezTo>
                <a:lnTo>
                  <a:pt x="46511" y="145142"/>
                </a:lnTo>
                <a:cubicBezTo>
                  <a:pt x="46511" y="151415"/>
                  <a:pt x="45817" y="155970"/>
                  <a:pt x="44430" y="158805"/>
                </a:cubicBezTo>
                <a:cubicBezTo>
                  <a:pt x="43042" y="161640"/>
                  <a:pt x="40690" y="163601"/>
                  <a:pt x="37372" y="164687"/>
                </a:cubicBezTo>
                <a:cubicBezTo>
                  <a:pt x="34054" y="165773"/>
                  <a:pt x="28595" y="166678"/>
                  <a:pt x="20993" y="167401"/>
                </a:cubicBezTo>
                <a:close/>
              </a:path>
            </a:pathLst>
          </a:custGeom>
          <a:noFill/>
          <a:ln>
            <a:noFill/>
          </a:ln>
          <a:effectLst>
            <a:glow>
              <a:srgbClr val="000000"/>
            </a:glow>
          </a:effectLst>
        </p:spPr>
        <p:txBody>
          <a:bodyPr rot="0" spcFirstLastPara="0" vertOverflow="overflow" horzOverflow="overflow" vert="horz" wrap="square" lIns="51304" tIns="25652" rIns="51304" bIns="25652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786" dirty="0"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</a:endParaRPr>
          </a:p>
        </p:txBody>
      </p:sp>
      <p:sp>
        <p:nvSpPr>
          <p:cNvPr id="208" name="PA-文本框 503">
            <a:extLst>
              <a:ext uri="{FF2B5EF4-FFF2-40B4-BE49-F238E27FC236}">
                <a16:creationId xmlns:a16="http://schemas.microsoft.com/office/drawing/2014/main" id="{E1638DC5-F3DB-4535-A860-200C29B113DE}"/>
              </a:ext>
            </a:extLst>
          </p:cNvPr>
          <p:cNvSpPr txBox="1">
            <a:spLocks noChangeAspect="1"/>
          </p:cNvSpPr>
          <p:nvPr>
            <p:custDataLst>
              <p:tags r:id="rId175"/>
            </p:custDataLst>
          </p:nvPr>
        </p:nvSpPr>
        <p:spPr>
          <a:xfrm>
            <a:off x="8024210" y="3757383"/>
            <a:ext cx="193236" cy="195340"/>
          </a:xfrm>
          <a:custGeom>
            <a:avLst/>
            <a:gdLst/>
            <a:ahLst/>
            <a:cxnLst/>
            <a:rect l="l" t="t" r="r" b="b"/>
            <a:pathLst>
              <a:path w="171384" h="170297">
                <a:moveTo>
                  <a:pt x="5611" y="147857"/>
                </a:moveTo>
                <a:cubicBezTo>
                  <a:pt x="15745" y="141704"/>
                  <a:pt x="23587" y="136093"/>
                  <a:pt x="29138" y="131026"/>
                </a:cubicBezTo>
                <a:cubicBezTo>
                  <a:pt x="34687" y="125959"/>
                  <a:pt x="38820" y="120409"/>
                  <a:pt x="41534" y="114376"/>
                </a:cubicBezTo>
                <a:cubicBezTo>
                  <a:pt x="44249" y="108344"/>
                  <a:pt x="46089" y="100863"/>
                  <a:pt x="47054" y="91936"/>
                </a:cubicBezTo>
                <a:cubicBezTo>
                  <a:pt x="47295" y="89764"/>
                  <a:pt x="47416" y="88014"/>
                  <a:pt x="47416" y="86687"/>
                </a:cubicBezTo>
                <a:lnTo>
                  <a:pt x="34567" y="86687"/>
                </a:lnTo>
                <a:lnTo>
                  <a:pt x="34567" y="73476"/>
                </a:lnTo>
                <a:cubicBezTo>
                  <a:pt x="30344" y="77457"/>
                  <a:pt x="24311" y="82886"/>
                  <a:pt x="16469" y="89764"/>
                </a:cubicBezTo>
                <a:lnTo>
                  <a:pt x="0" y="64608"/>
                </a:lnTo>
                <a:cubicBezTo>
                  <a:pt x="12307" y="54594"/>
                  <a:pt x="22441" y="44490"/>
                  <a:pt x="30404" y="34295"/>
                </a:cubicBezTo>
                <a:cubicBezTo>
                  <a:pt x="38367" y="24100"/>
                  <a:pt x="44822" y="12669"/>
                  <a:pt x="49769" y="0"/>
                </a:cubicBezTo>
                <a:lnTo>
                  <a:pt x="77639" y="7420"/>
                </a:lnTo>
                <a:cubicBezTo>
                  <a:pt x="73536" y="18158"/>
                  <a:pt x="69254" y="27539"/>
                  <a:pt x="64790" y="35562"/>
                </a:cubicBezTo>
                <a:cubicBezTo>
                  <a:pt x="60325" y="43585"/>
                  <a:pt x="55017" y="51216"/>
                  <a:pt x="48863" y="58455"/>
                </a:cubicBezTo>
                <a:lnTo>
                  <a:pt x="124149" y="58455"/>
                </a:lnTo>
                <a:cubicBezTo>
                  <a:pt x="118117" y="50975"/>
                  <a:pt x="112778" y="43132"/>
                  <a:pt x="108133" y="34928"/>
                </a:cubicBezTo>
                <a:cubicBezTo>
                  <a:pt x="103488" y="26724"/>
                  <a:pt x="99235" y="17675"/>
                  <a:pt x="95374" y="7782"/>
                </a:cubicBezTo>
                <a:lnTo>
                  <a:pt x="122521" y="0"/>
                </a:lnTo>
                <a:cubicBezTo>
                  <a:pt x="127105" y="12306"/>
                  <a:pt x="133078" y="23044"/>
                  <a:pt x="140437" y="32214"/>
                </a:cubicBezTo>
                <a:cubicBezTo>
                  <a:pt x="147797" y="41383"/>
                  <a:pt x="158112" y="51397"/>
                  <a:pt x="171384" y="62256"/>
                </a:cubicBezTo>
                <a:lnTo>
                  <a:pt x="155096" y="90126"/>
                </a:lnTo>
                <a:cubicBezTo>
                  <a:pt x="152080" y="87471"/>
                  <a:pt x="147796" y="83490"/>
                  <a:pt x="142247" y="78181"/>
                </a:cubicBezTo>
                <a:cubicBezTo>
                  <a:pt x="140678" y="105086"/>
                  <a:pt x="139291" y="125416"/>
                  <a:pt x="138084" y="139170"/>
                </a:cubicBezTo>
                <a:cubicBezTo>
                  <a:pt x="137602" y="145565"/>
                  <a:pt x="136154" y="150571"/>
                  <a:pt x="133741" y="154191"/>
                </a:cubicBezTo>
                <a:cubicBezTo>
                  <a:pt x="131328" y="157810"/>
                  <a:pt x="127829" y="160495"/>
                  <a:pt x="123244" y="162244"/>
                </a:cubicBezTo>
                <a:cubicBezTo>
                  <a:pt x="118660" y="163993"/>
                  <a:pt x="112446" y="165290"/>
                  <a:pt x="104604" y="166135"/>
                </a:cubicBezTo>
                <a:lnTo>
                  <a:pt x="89945" y="167764"/>
                </a:lnTo>
                <a:lnTo>
                  <a:pt x="81077" y="137903"/>
                </a:lnTo>
                <a:lnTo>
                  <a:pt x="93022" y="137180"/>
                </a:lnTo>
                <a:cubicBezTo>
                  <a:pt x="97244" y="136817"/>
                  <a:pt x="100442" y="136275"/>
                  <a:pt x="102613" y="135551"/>
                </a:cubicBezTo>
                <a:cubicBezTo>
                  <a:pt x="104785" y="134827"/>
                  <a:pt x="106383" y="133559"/>
                  <a:pt x="107409" y="131750"/>
                </a:cubicBezTo>
                <a:cubicBezTo>
                  <a:pt x="108434" y="129940"/>
                  <a:pt x="109189" y="127226"/>
                  <a:pt x="109671" y="123606"/>
                </a:cubicBezTo>
                <a:cubicBezTo>
                  <a:pt x="110516" y="111903"/>
                  <a:pt x="111240" y="99597"/>
                  <a:pt x="111843" y="86687"/>
                </a:cubicBezTo>
                <a:lnTo>
                  <a:pt x="76734" y="86687"/>
                </a:lnTo>
                <a:cubicBezTo>
                  <a:pt x="76734" y="88135"/>
                  <a:pt x="76613" y="90065"/>
                  <a:pt x="76372" y="92478"/>
                </a:cubicBezTo>
                <a:cubicBezTo>
                  <a:pt x="75407" y="104543"/>
                  <a:pt x="73446" y="114768"/>
                  <a:pt x="70490" y="123154"/>
                </a:cubicBezTo>
                <a:cubicBezTo>
                  <a:pt x="67534" y="131539"/>
                  <a:pt x="62889" y="139381"/>
                  <a:pt x="56555" y="146681"/>
                </a:cubicBezTo>
                <a:cubicBezTo>
                  <a:pt x="50221" y="153980"/>
                  <a:pt x="41323" y="161852"/>
                  <a:pt x="29861" y="170297"/>
                </a:cubicBezTo>
                <a:close/>
              </a:path>
            </a:pathLst>
          </a:custGeom>
          <a:noFill/>
          <a:ln>
            <a:noFill/>
          </a:ln>
          <a:effectLst>
            <a:glow>
              <a:srgbClr val="000000"/>
            </a:glow>
          </a:effectLst>
        </p:spPr>
        <p:txBody>
          <a:bodyPr rot="0" spcFirstLastPara="0" vertOverflow="overflow" horzOverflow="overflow" vert="horz" wrap="square" lIns="51304" tIns="25652" rIns="51304" bIns="25652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786" dirty="0"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</a:endParaRPr>
          </a:p>
        </p:txBody>
      </p:sp>
      <p:sp>
        <p:nvSpPr>
          <p:cNvPr id="209" name="PA-文本框 506">
            <a:extLst>
              <a:ext uri="{FF2B5EF4-FFF2-40B4-BE49-F238E27FC236}">
                <a16:creationId xmlns:a16="http://schemas.microsoft.com/office/drawing/2014/main" id="{B5249B9F-EFEB-4476-9657-A986C9B02933}"/>
              </a:ext>
            </a:extLst>
          </p:cNvPr>
          <p:cNvSpPr txBox="1">
            <a:spLocks noChangeAspect="1"/>
          </p:cNvSpPr>
          <p:nvPr>
            <p:custDataLst>
              <p:tags r:id="rId176"/>
            </p:custDataLst>
          </p:nvPr>
        </p:nvSpPr>
        <p:spPr>
          <a:xfrm>
            <a:off x="8425163" y="3757383"/>
            <a:ext cx="193236" cy="195340"/>
          </a:xfrm>
          <a:custGeom>
            <a:avLst/>
            <a:gdLst/>
            <a:ahLst/>
            <a:cxnLst/>
            <a:rect l="l" t="t" r="r" b="b"/>
            <a:pathLst>
              <a:path w="166135" h="167945">
                <a:moveTo>
                  <a:pt x="25156" y="155639"/>
                </a:moveTo>
                <a:lnTo>
                  <a:pt x="25156" y="104241"/>
                </a:lnTo>
                <a:cubicBezTo>
                  <a:pt x="19606" y="108826"/>
                  <a:pt x="14297" y="112988"/>
                  <a:pt x="9230" y="116729"/>
                </a:cubicBezTo>
                <a:lnTo>
                  <a:pt x="0" y="84153"/>
                </a:lnTo>
                <a:cubicBezTo>
                  <a:pt x="9291" y="77759"/>
                  <a:pt x="17223" y="71365"/>
                  <a:pt x="23798" y="64970"/>
                </a:cubicBezTo>
                <a:cubicBezTo>
                  <a:pt x="30374" y="58576"/>
                  <a:pt x="36135" y="51639"/>
                  <a:pt x="41082" y="44158"/>
                </a:cubicBezTo>
                <a:lnTo>
                  <a:pt x="6877" y="44158"/>
                </a:lnTo>
                <a:lnTo>
                  <a:pt x="6878" y="15202"/>
                </a:lnTo>
                <a:lnTo>
                  <a:pt x="55378" y="15202"/>
                </a:lnTo>
                <a:cubicBezTo>
                  <a:pt x="57430" y="9772"/>
                  <a:pt x="59179" y="4705"/>
                  <a:pt x="60627" y="0"/>
                </a:cubicBezTo>
                <a:lnTo>
                  <a:pt x="92479" y="1267"/>
                </a:lnTo>
                <a:cubicBezTo>
                  <a:pt x="91875" y="3438"/>
                  <a:pt x="90367" y="8084"/>
                  <a:pt x="87954" y="15202"/>
                </a:cubicBezTo>
                <a:lnTo>
                  <a:pt x="166135" y="15202"/>
                </a:lnTo>
                <a:lnTo>
                  <a:pt x="166135" y="44158"/>
                </a:lnTo>
                <a:lnTo>
                  <a:pt x="75829" y="44158"/>
                </a:lnTo>
                <a:cubicBezTo>
                  <a:pt x="72571" y="50794"/>
                  <a:pt x="68650" y="57309"/>
                  <a:pt x="64065" y="63703"/>
                </a:cubicBezTo>
                <a:lnTo>
                  <a:pt x="78181" y="63703"/>
                </a:lnTo>
                <a:lnTo>
                  <a:pt x="78181" y="49949"/>
                </a:lnTo>
                <a:lnTo>
                  <a:pt x="104785" y="50673"/>
                </a:lnTo>
                <a:lnTo>
                  <a:pt x="104784" y="63703"/>
                </a:lnTo>
                <a:lnTo>
                  <a:pt x="155277" y="63703"/>
                </a:lnTo>
                <a:lnTo>
                  <a:pt x="155277" y="131207"/>
                </a:lnTo>
                <a:cubicBezTo>
                  <a:pt x="155277" y="137842"/>
                  <a:pt x="154553" y="142759"/>
                  <a:pt x="153105" y="145956"/>
                </a:cubicBezTo>
                <a:cubicBezTo>
                  <a:pt x="151657" y="149154"/>
                  <a:pt x="149335" y="151416"/>
                  <a:pt x="146137" y="152743"/>
                </a:cubicBezTo>
                <a:cubicBezTo>
                  <a:pt x="142940" y="154070"/>
                  <a:pt x="138084" y="155096"/>
                  <a:pt x="131569" y="155819"/>
                </a:cubicBezTo>
                <a:lnTo>
                  <a:pt x="121434" y="156905"/>
                </a:lnTo>
                <a:lnTo>
                  <a:pt x="112928" y="130664"/>
                </a:lnTo>
                <a:lnTo>
                  <a:pt x="120167" y="129940"/>
                </a:lnTo>
                <a:cubicBezTo>
                  <a:pt x="122701" y="129699"/>
                  <a:pt x="124391" y="129036"/>
                  <a:pt x="125235" y="127949"/>
                </a:cubicBezTo>
                <a:cubicBezTo>
                  <a:pt x="126079" y="126863"/>
                  <a:pt x="126502" y="124813"/>
                  <a:pt x="126502" y="121796"/>
                </a:cubicBezTo>
                <a:lnTo>
                  <a:pt x="126502" y="93202"/>
                </a:lnTo>
                <a:lnTo>
                  <a:pt x="104785" y="93202"/>
                </a:lnTo>
                <a:lnTo>
                  <a:pt x="104784" y="167944"/>
                </a:lnTo>
                <a:lnTo>
                  <a:pt x="75648" y="167945"/>
                </a:lnTo>
                <a:lnTo>
                  <a:pt x="75648" y="93202"/>
                </a:lnTo>
                <a:lnTo>
                  <a:pt x="53931" y="93202"/>
                </a:lnTo>
                <a:lnTo>
                  <a:pt x="53931" y="155638"/>
                </a:lnTo>
                <a:close/>
              </a:path>
            </a:pathLst>
          </a:custGeom>
          <a:noFill/>
          <a:ln>
            <a:noFill/>
          </a:ln>
          <a:effectLst>
            <a:glow>
              <a:srgbClr val="000000"/>
            </a:glow>
          </a:effectLst>
        </p:spPr>
        <p:txBody>
          <a:bodyPr rot="0" spcFirstLastPara="0" vertOverflow="overflow" horzOverflow="overflow" vert="horz" wrap="square" lIns="51304" tIns="25652" rIns="51304" bIns="25652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786" dirty="0"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</a:endParaRPr>
          </a:p>
        </p:txBody>
      </p:sp>
      <p:sp>
        <p:nvSpPr>
          <p:cNvPr id="210" name="PA-文本框 509">
            <a:extLst>
              <a:ext uri="{FF2B5EF4-FFF2-40B4-BE49-F238E27FC236}">
                <a16:creationId xmlns:a16="http://schemas.microsoft.com/office/drawing/2014/main" id="{07B05BE7-F94B-45F3-8BE4-0DF2ABFA6EE7}"/>
              </a:ext>
            </a:extLst>
          </p:cNvPr>
          <p:cNvSpPr txBox="1">
            <a:spLocks noChangeAspect="1"/>
          </p:cNvSpPr>
          <p:nvPr>
            <p:custDataLst>
              <p:tags r:id="rId177"/>
            </p:custDataLst>
          </p:nvPr>
        </p:nvSpPr>
        <p:spPr>
          <a:xfrm>
            <a:off x="8826117" y="3757383"/>
            <a:ext cx="193236" cy="195340"/>
          </a:xfrm>
          <a:custGeom>
            <a:avLst/>
            <a:gdLst/>
            <a:ahLst/>
            <a:cxnLst/>
            <a:rect l="l" t="t" r="r" b="b"/>
            <a:pathLst>
              <a:path w="167945" h="172288">
                <a:moveTo>
                  <a:pt x="115100" y="52663"/>
                </a:moveTo>
                <a:lnTo>
                  <a:pt x="115462" y="52663"/>
                </a:lnTo>
                <a:cubicBezTo>
                  <a:pt x="129820" y="47717"/>
                  <a:pt x="140316" y="43193"/>
                  <a:pt x="146952" y="39090"/>
                </a:cubicBezTo>
                <a:lnTo>
                  <a:pt x="112386" y="42167"/>
                </a:lnTo>
                <a:cubicBezTo>
                  <a:pt x="113471" y="46631"/>
                  <a:pt x="114376" y="50130"/>
                  <a:pt x="115100" y="52663"/>
                </a:cubicBezTo>
                <a:close/>
                <a:moveTo>
                  <a:pt x="124330" y="74380"/>
                </a:moveTo>
                <a:cubicBezTo>
                  <a:pt x="126019" y="77276"/>
                  <a:pt x="127588" y="79297"/>
                  <a:pt x="129036" y="80443"/>
                </a:cubicBezTo>
                <a:cubicBezTo>
                  <a:pt x="130483" y="81589"/>
                  <a:pt x="131931" y="82162"/>
                  <a:pt x="133379" y="82162"/>
                </a:cubicBezTo>
                <a:cubicBezTo>
                  <a:pt x="136033" y="82162"/>
                  <a:pt x="139049" y="79388"/>
                  <a:pt x="142428" y="73838"/>
                </a:cubicBezTo>
                <a:cubicBezTo>
                  <a:pt x="144117" y="71062"/>
                  <a:pt x="145867" y="67504"/>
                  <a:pt x="147676" y="63160"/>
                </a:cubicBezTo>
                <a:cubicBezTo>
                  <a:pt x="139834" y="67262"/>
                  <a:pt x="131992" y="70882"/>
                  <a:pt x="124149" y="74019"/>
                </a:cubicBezTo>
                <a:close/>
                <a:moveTo>
                  <a:pt x="2896" y="166134"/>
                </a:moveTo>
                <a:lnTo>
                  <a:pt x="0" y="136998"/>
                </a:lnTo>
                <a:cubicBezTo>
                  <a:pt x="17857" y="134826"/>
                  <a:pt x="38548" y="132172"/>
                  <a:pt x="62075" y="129035"/>
                </a:cubicBezTo>
                <a:lnTo>
                  <a:pt x="62618" y="147856"/>
                </a:lnTo>
                <a:cubicBezTo>
                  <a:pt x="67564" y="144478"/>
                  <a:pt x="71093" y="140949"/>
                  <a:pt x="73204" y="137269"/>
                </a:cubicBezTo>
                <a:cubicBezTo>
                  <a:pt x="75316" y="133590"/>
                  <a:pt x="76734" y="128794"/>
                  <a:pt x="77458" y="122882"/>
                </a:cubicBezTo>
                <a:lnTo>
                  <a:pt x="66237" y="122882"/>
                </a:lnTo>
                <a:lnTo>
                  <a:pt x="66238" y="95917"/>
                </a:lnTo>
                <a:lnTo>
                  <a:pt x="105871" y="95917"/>
                </a:lnTo>
                <a:cubicBezTo>
                  <a:pt x="103820" y="93383"/>
                  <a:pt x="101829" y="90064"/>
                  <a:pt x="99898" y="85962"/>
                </a:cubicBezTo>
                <a:lnTo>
                  <a:pt x="98269" y="82524"/>
                </a:lnTo>
                <a:cubicBezTo>
                  <a:pt x="88738" y="85179"/>
                  <a:pt x="79508" y="87471"/>
                  <a:pt x="70580" y="89401"/>
                </a:cubicBezTo>
                <a:lnTo>
                  <a:pt x="61170" y="63703"/>
                </a:lnTo>
                <a:cubicBezTo>
                  <a:pt x="73114" y="61531"/>
                  <a:pt x="82585" y="59601"/>
                  <a:pt x="89583" y="57912"/>
                </a:cubicBezTo>
                <a:cubicBezTo>
                  <a:pt x="88618" y="54171"/>
                  <a:pt x="87532" y="49707"/>
                  <a:pt x="86326" y="44520"/>
                </a:cubicBezTo>
                <a:lnTo>
                  <a:pt x="68590" y="46148"/>
                </a:lnTo>
                <a:cubicBezTo>
                  <a:pt x="64729" y="53991"/>
                  <a:pt x="60235" y="62376"/>
                  <a:pt x="55107" y="71303"/>
                </a:cubicBezTo>
                <a:cubicBezTo>
                  <a:pt x="49979" y="80232"/>
                  <a:pt x="45606" y="87351"/>
                  <a:pt x="41987" y="92659"/>
                </a:cubicBezTo>
                <a:cubicBezTo>
                  <a:pt x="46089" y="92177"/>
                  <a:pt x="49919" y="91543"/>
                  <a:pt x="53478" y="90759"/>
                </a:cubicBezTo>
                <a:cubicBezTo>
                  <a:pt x="57038" y="89975"/>
                  <a:pt x="59119" y="89522"/>
                  <a:pt x="59722" y="89402"/>
                </a:cubicBezTo>
                <a:lnTo>
                  <a:pt x="59722" y="115823"/>
                </a:lnTo>
                <a:lnTo>
                  <a:pt x="40720" y="118719"/>
                </a:lnTo>
                <a:lnTo>
                  <a:pt x="28775" y="120529"/>
                </a:lnTo>
                <a:cubicBezTo>
                  <a:pt x="24190" y="121253"/>
                  <a:pt x="18580" y="122338"/>
                  <a:pt x="11945" y="123786"/>
                </a:cubicBezTo>
                <a:lnTo>
                  <a:pt x="5792" y="95916"/>
                </a:lnTo>
                <a:cubicBezTo>
                  <a:pt x="9290" y="94951"/>
                  <a:pt x="12035" y="93775"/>
                  <a:pt x="14026" y="92387"/>
                </a:cubicBezTo>
                <a:cubicBezTo>
                  <a:pt x="16017" y="91000"/>
                  <a:pt x="18038" y="88919"/>
                  <a:pt x="20089" y="86144"/>
                </a:cubicBezTo>
                <a:cubicBezTo>
                  <a:pt x="24190" y="79749"/>
                  <a:pt x="26905" y="75285"/>
                  <a:pt x="28232" y="72751"/>
                </a:cubicBezTo>
                <a:lnTo>
                  <a:pt x="19184" y="73657"/>
                </a:lnTo>
                <a:cubicBezTo>
                  <a:pt x="14116" y="74380"/>
                  <a:pt x="10437" y="74984"/>
                  <a:pt x="8144" y="75466"/>
                </a:cubicBezTo>
                <a:lnTo>
                  <a:pt x="2172" y="48682"/>
                </a:lnTo>
                <a:cubicBezTo>
                  <a:pt x="4223" y="47837"/>
                  <a:pt x="6003" y="46691"/>
                  <a:pt x="7511" y="45243"/>
                </a:cubicBezTo>
                <a:cubicBezTo>
                  <a:pt x="9019" y="43795"/>
                  <a:pt x="10799" y="41504"/>
                  <a:pt x="12850" y="38367"/>
                </a:cubicBezTo>
                <a:cubicBezTo>
                  <a:pt x="14780" y="35350"/>
                  <a:pt x="17616" y="29921"/>
                  <a:pt x="21355" y="22079"/>
                </a:cubicBezTo>
                <a:cubicBezTo>
                  <a:pt x="25096" y="14237"/>
                  <a:pt x="28232" y="6877"/>
                  <a:pt x="30766" y="0"/>
                </a:cubicBezTo>
                <a:lnTo>
                  <a:pt x="52302" y="10134"/>
                </a:lnTo>
                <a:cubicBezTo>
                  <a:pt x="49768" y="15564"/>
                  <a:pt x="46451" y="22200"/>
                  <a:pt x="42349" y="30041"/>
                </a:cubicBezTo>
                <a:cubicBezTo>
                  <a:pt x="38246" y="37884"/>
                  <a:pt x="34808" y="43976"/>
                  <a:pt x="32033" y="48320"/>
                </a:cubicBezTo>
                <a:lnTo>
                  <a:pt x="43434" y="47596"/>
                </a:lnTo>
                <a:cubicBezTo>
                  <a:pt x="47778" y="38909"/>
                  <a:pt x="50613" y="33118"/>
                  <a:pt x="51940" y="30222"/>
                </a:cubicBezTo>
                <a:lnTo>
                  <a:pt x="67323" y="38366"/>
                </a:lnTo>
                <a:lnTo>
                  <a:pt x="65694" y="21174"/>
                </a:lnTo>
                <a:lnTo>
                  <a:pt x="81982" y="19726"/>
                </a:lnTo>
                <a:lnTo>
                  <a:pt x="81258" y="14659"/>
                </a:lnTo>
                <a:lnTo>
                  <a:pt x="79629" y="3981"/>
                </a:lnTo>
                <a:lnTo>
                  <a:pt x="106595" y="3439"/>
                </a:lnTo>
                <a:lnTo>
                  <a:pt x="108223" y="17192"/>
                </a:lnTo>
                <a:lnTo>
                  <a:pt x="160525" y="12306"/>
                </a:lnTo>
                <a:lnTo>
                  <a:pt x="162878" y="37642"/>
                </a:lnTo>
                <a:lnTo>
                  <a:pt x="150933" y="38728"/>
                </a:lnTo>
                <a:lnTo>
                  <a:pt x="160344" y="55740"/>
                </a:lnTo>
                <a:cubicBezTo>
                  <a:pt x="157569" y="57549"/>
                  <a:pt x="153407" y="60023"/>
                  <a:pt x="147857" y="63160"/>
                </a:cubicBezTo>
                <a:lnTo>
                  <a:pt x="163240" y="81257"/>
                </a:lnTo>
                <a:cubicBezTo>
                  <a:pt x="162516" y="82826"/>
                  <a:pt x="161672" y="84395"/>
                  <a:pt x="160706" y="85963"/>
                </a:cubicBezTo>
                <a:cubicBezTo>
                  <a:pt x="159741" y="87531"/>
                  <a:pt x="158474" y="89401"/>
                  <a:pt x="156906" y="91573"/>
                </a:cubicBezTo>
                <a:cubicBezTo>
                  <a:pt x="156182" y="92538"/>
                  <a:pt x="155036" y="93986"/>
                  <a:pt x="153467" y="95916"/>
                </a:cubicBezTo>
                <a:lnTo>
                  <a:pt x="164688" y="95917"/>
                </a:lnTo>
                <a:lnTo>
                  <a:pt x="164687" y="122881"/>
                </a:lnTo>
                <a:lnTo>
                  <a:pt x="135189" y="122882"/>
                </a:lnTo>
                <a:lnTo>
                  <a:pt x="135189" y="137903"/>
                </a:lnTo>
                <a:cubicBezTo>
                  <a:pt x="135189" y="139954"/>
                  <a:pt x="135340" y="141492"/>
                  <a:pt x="135641" y="142517"/>
                </a:cubicBezTo>
                <a:cubicBezTo>
                  <a:pt x="135942" y="143543"/>
                  <a:pt x="136817" y="144056"/>
                  <a:pt x="138265" y="144056"/>
                </a:cubicBezTo>
                <a:lnTo>
                  <a:pt x="143333" y="144056"/>
                </a:lnTo>
                <a:cubicBezTo>
                  <a:pt x="145021" y="144056"/>
                  <a:pt x="146077" y="143694"/>
                  <a:pt x="146499" y="142970"/>
                </a:cubicBezTo>
                <a:cubicBezTo>
                  <a:pt x="146922" y="142246"/>
                  <a:pt x="147374" y="140256"/>
                  <a:pt x="147857" y="136998"/>
                </a:cubicBezTo>
                <a:cubicBezTo>
                  <a:pt x="148339" y="133619"/>
                  <a:pt x="148581" y="131146"/>
                  <a:pt x="148581" y="129578"/>
                </a:cubicBezTo>
                <a:lnTo>
                  <a:pt x="167945" y="138083"/>
                </a:lnTo>
                <a:cubicBezTo>
                  <a:pt x="167704" y="140617"/>
                  <a:pt x="167161" y="144659"/>
                  <a:pt x="166317" y="150209"/>
                </a:cubicBezTo>
                <a:cubicBezTo>
                  <a:pt x="165472" y="155397"/>
                  <a:pt x="164325" y="159318"/>
                  <a:pt x="162878" y="161973"/>
                </a:cubicBezTo>
                <a:cubicBezTo>
                  <a:pt x="161430" y="164626"/>
                  <a:pt x="159379" y="166497"/>
                  <a:pt x="156725" y="167582"/>
                </a:cubicBezTo>
                <a:cubicBezTo>
                  <a:pt x="154070" y="168668"/>
                  <a:pt x="150330" y="169211"/>
                  <a:pt x="145505" y="169211"/>
                </a:cubicBezTo>
                <a:cubicBezTo>
                  <a:pt x="144418" y="169211"/>
                  <a:pt x="142066" y="169241"/>
                  <a:pt x="138446" y="169301"/>
                </a:cubicBezTo>
                <a:cubicBezTo>
                  <a:pt x="134827" y="169362"/>
                  <a:pt x="131931" y="169331"/>
                  <a:pt x="129759" y="169212"/>
                </a:cubicBezTo>
                <a:cubicBezTo>
                  <a:pt x="124813" y="169090"/>
                  <a:pt x="120440" y="167462"/>
                  <a:pt x="116639" y="164325"/>
                </a:cubicBezTo>
                <a:cubicBezTo>
                  <a:pt x="112838" y="161188"/>
                  <a:pt x="110938" y="156302"/>
                  <a:pt x="110938" y="149666"/>
                </a:cubicBezTo>
                <a:lnTo>
                  <a:pt x="110938" y="122882"/>
                </a:lnTo>
                <a:lnTo>
                  <a:pt x="102432" y="122882"/>
                </a:lnTo>
                <a:cubicBezTo>
                  <a:pt x="101467" y="131327"/>
                  <a:pt x="100110" y="138144"/>
                  <a:pt x="98360" y="143332"/>
                </a:cubicBezTo>
                <a:cubicBezTo>
                  <a:pt x="96611" y="148520"/>
                  <a:pt x="93897" y="153286"/>
                  <a:pt x="90217" y="157629"/>
                </a:cubicBezTo>
                <a:cubicBezTo>
                  <a:pt x="86537" y="161973"/>
                  <a:pt x="81198" y="166858"/>
                  <a:pt x="74200" y="172288"/>
                </a:cubicBezTo>
                <a:lnTo>
                  <a:pt x="57912" y="158353"/>
                </a:lnTo>
                <a:lnTo>
                  <a:pt x="32214" y="161972"/>
                </a:lnTo>
                <a:close/>
              </a:path>
            </a:pathLst>
          </a:custGeom>
          <a:noFill/>
          <a:ln>
            <a:noFill/>
          </a:ln>
          <a:effectLst>
            <a:glow>
              <a:srgbClr val="000000"/>
            </a:glow>
          </a:effectLst>
        </p:spPr>
        <p:txBody>
          <a:bodyPr rot="0" spcFirstLastPara="0" vertOverflow="overflow" horzOverflow="overflow" vert="horz" wrap="square" lIns="51304" tIns="25652" rIns="51304" bIns="25652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786" dirty="0"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</a:endParaRPr>
          </a:p>
        </p:txBody>
      </p:sp>
      <p:sp>
        <p:nvSpPr>
          <p:cNvPr id="211" name="PA-文本框 512">
            <a:extLst>
              <a:ext uri="{FF2B5EF4-FFF2-40B4-BE49-F238E27FC236}">
                <a16:creationId xmlns:a16="http://schemas.microsoft.com/office/drawing/2014/main" id="{F0DEC0AB-5616-48E4-943A-2A7F543CFFC0}"/>
              </a:ext>
            </a:extLst>
          </p:cNvPr>
          <p:cNvSpPr txBox="1">
            <a:spLocks noChangeAspect="1"/>
          </p:cNvSpPr>
          <p:nvPr>
            <p:custDataLst>
              <p:tags r:id="rId178"/>
            </p:custDataLst>
          </p:nvPr>
        </p:nvSpPr>
        <p:spPr>
          <a:xfrm>
            <a:off x="9227071" y="3757383"/>
            <a:ext cx="193236" cy="195340"/>
          </a:xfrm>
          <a:custGeom>
            <a:avLst/>
            <a:gdLst/>
            <a:ahLst/>
            <a:cxnLst/>
            <a:rect l="l" t="t" r="r" b="b"/>
            <a:pathLst>
              <a:path w="167583" h="168307">
                <a:moveTo>
                  <a:pt x="115462" y="167040"/>
                </a:moveTo>
                <a:lnTo>
                  <a:pt x="115462" y="543"/>
                </a:lnTo>
                <a:lnTo>
                  <a:pt x="140799" y="1267"/>
                </a:lnTo>
                <a:lnTo>
                  <a:pt x="140798" y="21536"/>
                </a:lnTo>
                <a:lnTo>
                  <a:pt x="162878" y="21536"/>
                </a:lnTo>
                <a:lnTo>
                  <a:pt x="162878" y="50311"/>
                </a:lnTo>
                <a:lnTo>
                  <a:pt x="140799" y="50312"/>
                </a:lnTo>
                <a:lnTo>
                  <a:pt x="140799" y="66237"/>
                </a:lnTo>
                <a:lnTo>
                  <a:pt x="160163" y="66237"/>
                </a:lnTo>
                <a:lnTo>
                  <a:pt x="160163" y="93202"/>
                </a:lnTo>
                <a:lnTo>
                  <a:pt x="140799" y="93203"/>
                </a:lnTo>
                <a:lnTo>
                  <a:pt x="140799" y="108766"/>
                </a:lnTo>
                <a:lnTo>
                  <a:pt x="167583" y="108766"/>
                </a:lnTo>
                <a:lnTo>
                  <a:pt x="167583" y="137903"/>
                </a:lnTo>
                <a:lnTo>
                  <a:pt x="140799" y="137903"/>
                </a:lnTo>
                <a:lnTo>
                  <a:pt x="140799" y="167040"/>
                </a:lnTo>
                <a:close/>
                <a:moveTo>
                  <a:pt x="79810" y="167040"/>
                </a:moveTo>
                <a:lnTo>
                  <a:pt x="79811" y="137903"/>
                </a:lnTo>
                <a:lnTo>
                  <a:pt x="56465" y="137903"/>
                </a:lnTo>
                <a:lnTo>
                  <a:pt x="56465" y="108767"/>
                </a:lnTo>
                <a:lnTo>
                  <a:pt x="79810" y="108766"/>
                </a:lnTo>
                <a:lnTo>
                  <a:pt x="79810" y="93202"/>
                </a:lnTo>
                <a:lnTo>
                  <a:pt x="62075" y="93202"/>
                </a:lnTo>
                <a:lnTo>
                  <a:pt x="62075" y="66237"/>
                </a:lnTo>
                <a:lnTo>
                  <a:pt x="79810" y="66237"/>
                </a:lnTo>
                <a:lnTo>
                  <a:pt x="79810" y="50673"/>
                </a:lnTo>
                <a:lnTo>
                  <a:pt x="61713" y="50673"/>
                </a:lnTo>
                <a:lnTo>
                  <a:pt x="61713" y="21898"/>
                </a:lnTo>
                <a:lnTo>
                  <a:pt x="79810" y="21898"/>
                </a:lnTo>
                <a:lnTo>
                  <a:pt x="79811" y="543"/>
                </a:lnTo>
                <a:lnTo>
                  <a:pt x="105147" y="1267"/>
                </a:lnTo>
                <a:lnTo>
                  <a:pt x="105147" y="167040"/>
                </a:lnTo>
                <a:close/>
                <a:moveTo>
                  <a:pt x="11945" y="168307"/>
                </a:moveTo>
                <a:lnTo>
                  <a:pt x="3982" y="139532"/>
                </a:lnTo>
                <a:lnTo>
                  <a:pt x="10316" y="138627"/>
                </a:lnTo>
                <a:cubicBezTo>
                  <a:pt x="13935" y="138145"/>
                  <a:pt x="16379" y="137420"/>
                  <a:pt x="17645" y="136455"/>
                </a:cubicBezTo>
                <a:cubicBezTo>
                  <a:pt x="18912" y="135490"/>
                  <a:pt x="19546" y="133439"/>
                  <a:pt x="19546" y="130302"/>
                </a:cubicBezTo>
                <a:lnTo>
                  <a:pt x="19546" y="109309"/>
                </a:lnTo>
                <a:lnTo>
                  <a:pt x="2172" y="113472"/>
                </a:lnTo>
                <a:lnTo>
                  <a:pt x="0" y="83610"/>
                </a:lnTo>
                <a:cubicBezTo>
                  <a:pt x="3982" y="82766"/>
                  <a:pt x="8506" y="81862"/>
                  <a:pt x="13574" y="80896"/>
                </a:cubicBezTo>
                <a:cubicBezTo>
                  <a:pt x="14901" y="80534"/>
                  <a:pt x="16891" y="80111"/>
                  <a:pt x="19546" y="79629"/>
                </a:cubicBezTo>
                <a:lnTo>
                  <a:pt x="19546" y="55016"/>
                </a:lnTo>
                <a:lnTo>
                  <a:pt x="5610" y="55016"/>
                </a:lnTo>
                <a:lnTo>
                  <a:pt x="5610" y="26603"/>
                </a:lnTo>
                <a:lnTo>
                  <a:pt x="19546" y="26604"/>
                </a:lnTo>
                <a:lnTo>
                  <a:pt x="19546" y="0"/>
                </a:lnTo>
                <a:lnTo>
                  <a:pt x="46511" y="724"/>
                </a:lnTo>
                <a:lnTo>
                  <a:pt x="46511" y="26604"/>
                </a:lnTo>
                <a:lnTo>
                  <a:pt x="55560" y="26604"/>
                </a:lnTo>
                <a:lnTo>
                  <a:pt x="55560" y="55016"/>
                </a:lnTo>
                <a:lnTo>
                  <a:pt x="46511" y="55017"/>
                </a:lnTo>
                <a:lnTo>
                  <a:pt x="46511" y="73838"/>
                </a:lnTo>
                <a:lnTo>
                  <a:pt x="55922" y="71485"/>
                </a:lnTo>
                <a:lnTo>
                  <a:pt x="56103" y="88497"/>
                </a:lnTo>
                <a:lnTo>
                  <a:pt x="56103" y="100984"/>
                </a:lnTo>
                <a:cubicBezTo>
                  <a:pt x="55258" y="101105"/>
                  <a:pt x="53871" y="101407"/>
                  <a:pt x="51940" y="101889"/>
                </a:cubicBezTo>
                <a:cubicBezTo>
                  <a:pt x="51337" y="102010"/>
                  <a:pt x="50583" y="102190"/>
                  <a:pt x="49678" y="102432"/>
                </a:cubicBezTo>
                <a:cubicBezTo>
                  <a:pt x="48773" y="102674"/>
                  <a:pt x="47718" y="102915"/>
                  <a:pt x="46511" y="103156"/>
                </a:cubicBezTo>
                <a:lnTo>
                  <a:pt x="46511" y="145142"/>
                </a:lnTo>
                <a:cubicBezTo>
                  <a:pt x="46511" y="151416"/>
                  <a:pt x="45817" y="155970"/>
                  <a:pt x="44430" y="158806"/>
                </a:cubicBezTo>
                <a:cubicBezTo>
                  <a:pt x="43042" y="161641"/>
                  <a:pt x="40690" y="163602"/>
                  <a:pt x="37372" y="164687"/>
                </a:cubicBezTo>
                <a:cubicBezTo>
                  <a:pt x="34054" y="165773"/>
                  <a:pt x="28595" y="166678"/>
                  <a:pt x="20993" y="167402"/>
                </a:cubicBezTo>
                <a:close/>
              </a:path>
            </a:pathLst>
          </a:custGeom>
          <a:noFill/>
          <a:ln>
            <a:noFill/>
          </a:ln>
          <a:effectLst>
            <a:glow>
              <a:srgbClr val="000000"/>
            </a:glow>
          </a:effectLst>
        </p:spPr>
        <p:txBody>
          <a:bodyPr rot="0" spcFirstLastPara="0" vertOverflow="overflow" horzOverflow="overflow" vert="horz" wrap="square" lIns="51304" tIns="25652" rIns="51304" bIns="25652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786" dirty="0"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</a:endParaRPr>
          </a:p>
        </p:txBody>
      </p:sp>
      <p:sp>
        <p:nvSpPr>
          <p:cNvPr id="212" name="PA-文本框 515">
            <a:extLst>
              <a:ext uri="{FF2B5EF4-FFF2-40B4-BE49-F238E27FC236}">
                <a16:creationId xmlns:a16="http://schemas.microsoft.com/office/drawing/2014/main" id="{342CC585-3B88-4615-8519-9E850FC87F5B}"/>
              </a:ext>
            </a:extLst>
          </p:cNvPr>
          <p:cNvSpPr txBox="1">
            <a:spLocks noChangeAspect="1"/>
          </p:cNvSpPr>
          <p:nvPr>
            <p:custDataLst>
              <p:tags r:id="rId179"/>
            </p:custDataLst>
          </p:nvPr>
        </p:nvSpPr>
        <p:spPr>
          <a:xfrm>
            <a:off x="9628024" y="3757383"/>
            <a:ext cx="193236" cy="195340"/>
          </a:xfrm>
          <a:custGeom>
            <a:avLst/>
            <a:gdLst/>
            <a:ahLst/>
            <a:cxnLst/>
            <a:rect l="l" t="t" r="r" b="b"/>
            <a:pathLst>
              <a:path w="171383" h="170298">
                <a:moveTo>
                  <a:pt x="29861" y="170298"/>
                </a:moveTo>
                <a:lnTo>
                  <a:pt x="5610" y="147857"/>
                </a:lnTo>
                <a:cubicBezTo>
                  <a:pt x="15745" y="141704"/>
                  <a:pt x="23587" y="136093"/>
                  <a:pt x="29137" y="131026"/>
                </a:cubicBezTo>
                <a:cubicBezTo>
                  <a:pt x="34687" y="125959"/>
                  <a:pt x="38820" y="120409"/>
                  <a:pt x="41534" y="114377"/>
                </a:cubicBezTo>
                <a:cubicBezTo>
                  <a:pt x="44249" y="108344"/>
                  <a:pt x="46088" y="100864"/>
                  <a:pt x="47054" y="91936"/>
                </a:cubicBezTo>
                <a:cubicBezTo>
                  <a:pt x="47295" y="89764"/>
                  <a:pt x="47415" y="88014"/>
                  <a:pt x="47415" y="86687"/>
                </a:cubicBezTo>
                <a:lnTo>
                  <a:pt x="34567" y="86688"/>
                </a:lnTo>
                <a:lnTo>
                  <a:pt x="34566" y="73476"/>
                </a:lnTo>
                <a:cubicBezTo>
                  <a:pt x="30344" y="77457"/>
                  <a:pt x="24311" y="82887"/>
                  <a:pt x="16469" y="89764"/>
                </a:cubicBezTo>
                <a:lnTo>
                  <a:pt x="0" y="64609"/>
                </a:lnTo>
                <a:cubicBezTo>
                  <a:pt x="12306" y="54594"/>
                  <a:pt x="22441" y="44490"/>
                  <a:pt x="30404" y="34295"/>
                </a:cubicBezTo>
                <a:cubicBezTo>
                  <a:pt x="38367" y="24100"/>
                  <a:pt x="44822" y="12669"/>
                  <a:pt x="49769" y="0"/>
                </a:cubicBezTo>
                <a:lnTo>
                  <a:pt x="77639" y="7421"/>
                </a:lnTo>
                <a:cubicBezTo>
                  <a:pt x="73537" y="18158"/>
                  <a:pt x="69253" y="27539"/>
                  <a:pt x="64789" y="35562"/>
                </a:cubicBezTo>
                <a:cubicBezTo>
                  <a:pt x="60325" y="43585"/>
                  <a:pt x="55016" y="51216"/>
                  <a:pt x="48863" y="58455"/>
                </a:cubicBezTo>
                <a:lnTo>
                  <a:pt x="124149" y="58455"/>
                </a:lnTo>
                <a:cubicBezTo>
                  <a:pt x="118117" y="50975"/>
                  <a:pt x="112777" y="43132"/>
                  <a:pt x="108133" y="34929"/>
                </a:cubicBezTo>
                <a:cubicBezTo>
                  <a:pt x="103487" y="26724"/>
                  <a:pt x="99235" y="17675"/>
                  <a:pt x="95374" y="7782"/>
                </a:cubicBezTo>
                <a:lnTo>
                  <a:pt x="122520" y="1"/>
                </a:lnTo>
                <a:cubicBezTo>
                  <a:pt x="127105" y="12307"/>
                  <a:pt x="133077" y="23044"/>
                  <a:pt x="140437" y="32214"/>
                </a:cubicBezTo>
                <a:cubicBezTo>
                  <a:pt x="147796" y="41383"/>
                  <a:pt x="158112" y="51397"/>
                  <a:pt x="171383" y="62255"/>
                </a:cubicBezTo>
                <a:lnTo>
                  <a:pt x="155096" y="90126"/>
                </a:lnTo>
                <a:cubicBezTo>
                  <a:pt x="152080" y="87472"/>
                  <a:pt x="147797" y="83490"/>
                  <a:pt x="142246" y="78181"/>
                </a:cubicBezTo>
                <a:cubicBezTo>
                  <a:pt x="140678" y="105086"/>
                  <a:pt x="139291" y="125416"/>
                  <a:pt x="138084" y="139170"/>
                </a:cubicBezTo>
                <a:cubicBezTo>
                  <a:pt x="137601" y="145565"/>
                  <a:pt x="136154" y="150572"/>
                  <a:pt x="133741" y="154191"/>
                </a:cubicBezTo>
                <a:cubicBezTo>
                  <a:pt x="131328" y="157810"/>
                  <a:pt x="127829" y="160495"/>
                  <a:pt x="123244" y="162245"/>
                </a:cubicBezTo>
                <a:cubicBezTo>
                  <a:pt x="118660" y="163994"/>
                  <a:pt x="112446" y="165290"/>
                  <a:pt x="104603" y="166135"/>
                </a:cubicBezTo>
                <a:lnTo>
                  <a:pt x="89945" y="167764"/>
                </a:lnTo>
                <a:lnTo>
                  <a:pt x="81076" y="137903"/>
                </a:lnTo>
                <a:lnTo>
                  <a:pt x="93021" y="137179"/>
                </a:lnTo>
                <a:cubicBezTo>
                  <a:pt x="97244" y="136817"/>
                  <a:pt x="100441" y="136275"/>
                  <a:pt x="102613" y="135550"/>
                </a:cubicBezTo>
                <a:cubicBezTo>
                  <a:pt x="104784" y="134827"/>
                  <a:pt x="106383" y="133560"/>
                  <a:pt x="107409" y="131750"/>
                </a:cubicBezTo>
                <a:cubicBezTo>
                  <a:pt x="108434" y="129940"/>
                  <a:pt x="109188" y="127226"/>
                  <a:pt x="109671" y="123606"/>
                </a:cubicBezTo>
                <a:cubicBezTo>
                  <a:pt x="110516" y="111904"/>
                  <a:pt x="111239" y="99597"/>
                  <a:pt x="111843" y="86688"/>
                </a:cubicBezTo>
                <a:lnTo>
                  <a:pt x="76734" y="86688"/>
                </a:lnTo>
                <a:cubicBezTo>
                  <a:pt x="76734" y="88135"/>
                  <a:pt x="76613" y="90066"/>
                  <a:pt x="76371" y="92478"/>
                </a:cubicBezTo>
                <a:cubicBezTo>
                  <a:pt x="75407" y="104544"/>
                  <a:pt x="73446" y="114769"/>
                  <a:pt x="70490" y="123154"/>
                </a:cubicBezTo>
                <a:cubicBezTo>
                  <a:pt x="67534" y="131539"/>
                  <a:pt x="62889" y="139382"/>
                  <a:pt x="56555" y="146680"/>
                </a:cubicBezTo>
                <a:cubicBezTo>
                  <a:pt x="50221" y="153980"/>
                  <a:pt x="41323" y="161852"/>
                  <a:pt x="29861" y="170298"/>
                </a:cubicBezTo>
                <a:close/>
              </a:path>
            </a:pathLst>
          </a:custGeom>
          <a:noFill/>
          <a:ln>
            <a:noFill/>
          </a:ln>
          <a:effectLst>
            <a:glow>
              <a:srgbClr val="000000"/>
            </a:glow>
          </a:effectLst>
        </p:spPr>
        <p:txBody>
          <a:bodyPr rot="0" spcFirstLastPara="0" vertOverflow="overflow" horzOverflow="overflow" vert="horz" wrap="square" lIns="51304" tIns="25652" rIns="51304" bIns="25652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786" dirty="0"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</a:endParaRPr>
          </a:p>
        </p:txBody>
      </p:sp>
      <p:sp>
        <p:nvSpPr>
          <p:cNvPr id="213" name="PA-文本框 518">
            <a:extLst>
              <a:ext uri="{FF2B5EF4-FFF2-40B4-BE49-F238E27FC236}">
                <a16:creationId xmlns:a16="http://schemas.microsoft.com/office/drawing/2014/main" id="{058726E2-216F-428C-A945-523DD213B66B}"/>
              </a:ext>
            </a:extLst>
          </p:cNvPr>
          <p:cNvSpPr txBox="1">
            <a:spLocks noChangeAspect="1"/>
          </p:cNvSpPr>
          <p:nvPr>
            <p:custDataLst>
              <p:tags r:id="rId180"/>
            </p:custDataLst>
          </p:nvPr>
        </p:nvSpPr>
        <p:spPr>
          <a:xfrm>
            <a:off x="10028978" y="3757383"/>
            <a:ext cx="193236" cy="195340"/>
          </a:xfrm>
          <a:custGeom>
            <a:avLst/>
            <a:gdLst/>
            <a:ahLst/>
            <a:cxnLst/>
            <a:rect l="l" t="t" r="r" b="b"/>
            <a:pathLst>
              <a:path w="166135" h="167945">
                <a:moveTo>
                  <a:pt x="25156" y="155639"/>
                </a:moveTo>
                <a:lnTo>
                  <a:pt x="25155" y="104242"/>
                </a:lnTo>
                <a:cubicBezTo>
                  <a:pt x="19606" y="108827"/>
                  <a:pt x="14297" y="112989"/>
                  <a:pt x="9230" y="116729"/>
                </a:cubicBezTo>
                <a:lnTo>
                  <a:pt x="0" y="84153"/>
                </a:lnTo>
                <a:cubicBezTo>
                  <a:pt x="9290" y="77759"/>
                  <a:pt x="17223" y="71364"/>
                  <a:pt x="23798" y="64970"/>
                </a:cubicBezTo>
                <a:cubicBezTo>
                  <a:pt x="30374" y="58576"/>
                  <a:pt x="36135" y="51639"/>
                  <a:pt x="41082" y="44158"/>
                </a:cubicBezTo>
                <a:lnTo>
                  <a:pt x="6877" y="44158"/>
                </a:lnTo>
                <a:lnTo>
                  <a:pt x="6877" y="15202"/>
                </a:lnTo>
                <a:lnTo>
                  <a:pt x="55379" y="15202"/>
                </a:lnTo>
                <a:cubicBezTo>
                  <a:pt x="57429" y="9773"/>
                  <a:pt x="59179" y="4705"/>
                  <a:pt x="60627" y="0"/>
                </a:cubicBezTo>
                <a:lnTo>
                  <a:pt x="92479" y="1267"/>
                </a:lnTo>
                <a:cubicBezTo>
                  <a:pt x="91875" y="3439"/>
                  <a:pt x="90367" y="8084"/>
                  <a:pt x="87954" y="15202"/>
                </a:cubicBezTo>
                <a:lnTo>
                  <a:pt x="166135" y="15202"/>
                </a:lnTo>
                <a:lnTo>
                  <a:pt x="166135" y="44158"/>
                </a:lnTo>
                <a:lnTo>
                  <a:pt x="75828" y="44158"/>
                </a:lnTo>
                <a:cubicBezTo>
                  <a:pt x="72571" y="50794"/>
                  <a:pt x="68650" y="57309"/>
                  <a:pt x="64065" y="63703"/>
                </a:cubicBezTo>
                <a:lnTo>
                  <a:pt x="78181" y="63703"/>
                </a:lnTo>
                <a:lnTo>
                  <a:pt x="78182" y="49949"/>
                </a:lnTo>
                <a:lnTo>
                  <a:pt x="104785" y="50673"/>
                </a:lnTo>
                <a:lnTo>
                  <a:pt x="104784" y="63703"/>
                </a:lnTo>
                <a:lnTo>
                  <a:pt x="155277" y="63704"/>
                </a:lnTo>
                <a:lnTo>
                  <a:pt x="155277" y="131207"/>
                </a:lnTo>
                <a:cubicBezTo>
                  <a:pt x="155277" y="137843"/>
                  <a:pt x="154553" y="142759"/>
                  <a:pt x="153105" y="145957"/>
                </a:cubicBezTo>
                <a:cubicBezTo>
                  <a:pt x="151657" y="149153"/>
                  <a:pt x="149335" y="151416"/>
                  <a:pt x="146138" y="152743"/>
                </a:cubicBezTo>
                <a:cubicBezTo>
                  <a:pt x="142940" y="154070"/>
                  <a:pt x="138085" y="155096"/>
                  <a:pt x="131569" y="155820"/>
                </a:cubicBezTo>
                <a:lnTo>
                  <a:pt x="121434" y="156905"/>
                </a:lnTo>
                <a:lnTo>
                  <a:pt x="112929" y="130664"/>
                </a:lnTo>
                <a:lnTo>
                  <a:pt x="120167" y="129940"/>
                </a:lnTo>
                <a:cubicBezTo>
                  <a:pt x="122701" y="129699"/>
                  <a:pt x="124391" y="129036"/>
                  <a:pt x="125235" y="127950"/>
                </a:cubicBezTo>
                <a:cubicBezTo>
                  <a:pt x="126080" y="126864"/>
                  <a:pt x="126502" y="124813"/>
                  <a:pt x="126502" y="121796"/>
                </a:cubicBezTo>
                <a:lnTo>
                  <a:pt x="126502" y="93202"/>
                </a:lnTo>
                <a:lnTo>
                  <a:pt x="104785" y="93202"/>
                </a:lnTo>
                <a:lnTo>
                  <a:pt x="104785" y="167945"/>
                </a:lnTo>
                <a:lnTo>
                  <a:pt x="75648" y="167945"/>
                </a:lnTo>
                <a:lnTo>
                  <a:pt x="75648" y="93202"/>
                </a:lnTo>
                <a:lnTo>
                  <a:pt x="53931" y="93202"/>
                </a:lnTo>
                <a:lnTo>
                  <a:pt x="53931" y="155638"/>
                </a:lnTo>
                <a:close/>
              </a:path>
            </a:pathLst>
          </a:custGeom>
          <a:noFill/>
          <a:ln>
            <a:noFill/>
          </a:ln>
          <a:effectLst>
            <a:glow>
              <a:srgbClr val="000000"/>
            </a:glow>
          </a:effectLst>
        </p:spPr>
        <p:txBody>
          <a:bodyPr rot="0" spcFirstLastPara="0" vertOverflow="overflow" horzOverflow="overflow" vert="horz" wrap="square" lIns="51304" tIns="25652" rIns="51304" bIns="25652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786" dirty="0"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</a:endParaRPr>
          </a:p>
        </p:txBody>
      </p:sp>
      <p:sp>
        <p:nvSpPr>
          <p:cNvPr id="214" name="PA-文本框 521">
            <a:extLst>
              <a:ext uri="{FF2B5EF4-FFF2-40B4-BE49-F238E27FC236}">
                <a16:creationId xmlns:a16="http://schemas.microsoft.com/office/drawing/2014/main" id="{10B79AA6-D44E-4945-A3B6-4FE05AE7FCAE}"/>
              </a:ext>
            </a:extLst>
          </p:cNvPr>
          <p:cNvSpPr txBox="1">
            <a:spLocks noChangeAspect="1"/>
          </p:cNvSpPr>
          <p:nvPr>
            <p:custDataLst>
              <p:tags r:id="rId181"/>
            </p:custDataLst>
          </p:nvPr>
        </p:nvSpPr>
        <p:spPr>
          <a:xfrm>
            <a:off x="10429931" y="3757383"/>
            <a:ext cx="193236" cy="195340"/>
          </a:xfrm>
          <a:custGeom>
            <a:avLst/>
            <a:gdLst/>
            <a:ahLst/>
            <a:cxnLst/>
            <a:rect l="l" t="t" r="r" b="b"/>
            <a:pathLst>
              <a:path w="167944" h="172288">
                <a:moveTo>
                  <a:pt x="115100" y="52664"/>
                </a:moveTo>
                <a:lnTo>
                  <a:pt x="115461" y="52663"/>
                </a:lnTo>
                <a:cubicBezTo>
                  <a:pt x="129819" y="47717"/>
                  <a:pt x="140316" y="43192"/>
                  <a:pt x="146951" y="39090"/>
                </a:cubicBezTo>
                <a:lnTo>
                  <a:pt x="112385" y="42167"/>
                </a:lnTo>
                <a:cubicBezTo>
                  <a:pt x="113471" y="46631"/>
                  <a:pt x="114376" y="50130"/>
                  <a:pt x="115100" y="52664"/>
                </a:cubicBezTo>
                <a:close/>
                <a:moveTo>
                  <a:pt x="129035" y="80443"/>
                </a:moveTo>
                <a:cubicBezTo>
                  <a:pt x="130483" y="81589"/>
                  <a:pt x="131930" y="82162"/>
                  <a:pt x="133379" y="82162"/>
                </a:cubicBezTo>
                <a:cubicBezTo>
                  <a:pt x="136033" y="82162"/>
                  <a:pt x="139049" y="79387"/>
                  <a:pt x="142427" y="73838"/>
                </a:cubicBezTo>
                <a:cubicBezTo>
                  <a:pt x="144116" y="71062"/>
                  <a:pt x="145866" y="67503"/>
                  <a:pt x="147675" y="63160"/>
                </a:cubicBezTo>
                <a:cubicBezTo>
                  <a:pt x="139833" y="67262"/>
                  <a:pt x="131991" y="70882"/>
                  <a:pt x="124149" y="74018"/>
                </a:cubicBezTo>
                <a:lnTo>
                  <a:pt x="124329" y="74380"/>
                </a:lnTo>
                <a:cubicBezTo>
                  <a:pt x="126019" y="77276"/>
                  <a:pt x="127587" y="79297"/>
                  <a:pt x="129035" y="80443"/>
                </a:cubicBezTo>
                <a:close/>
                <a:moveTo>
                  <a:pt x="2895" y="166135"/>
                </a:moveTo>
                <a:lnTo>
                  <a:pt x="0" y="136998"/>
                </a:lnTo>
                <a:cubicBezTo>
                  <a:pt x="17856" y="134826"/>
                  <a:pt x="38547" y="132172"/>
                  <a:pt x="62074" y="129035"/>
                </a:cubicBezTo>
                <a:lnTo>
                  <a:pt x="62617" y="147856"/>
                </a:lnTo>
                <a:cubicBezTo>
                  <a:pt x="67564" y="144478"/>
                  <a:pt x="71093" y="140949"/>
                  <a:pt x="73204" y="137269"/>
                </a:cubicBezTo>
                <a:cubicBezTo>
                  <a:pt x="75315" y="133589"/>
                  <a:pt x="76733" y="128793"/>
                  <a:pt x="77457" y="122882"/>
                </a:cubicBezTo>
                <a:lnTo>
                  <a:pt x="66236" y="122882"/>
                </a:lnTo>
                <a:lnTo>
                  <a:pt x="66237" y="95917"/>
                </a:lnTo>
                <a:lnTo>
                  <a:pt x="105870" y="95917"/>
                </a:lnTo>
                <a:cubicBezTo>
                  <a:pt x="103819" y="93383"/>
                  <a:pt x="101828" y="90065"/>
                  <a:pt x="99898" y="85963"/>
                </a:cubicBezTo>
                <a:lnTo>
                  <a:pt x="98269" y="82524"/>
                </a:lnTo>
                <a:cubicBezTo>
                  <a:pt x="88737" y="85178"/>
                  <a:pt x="79508" y="87471"/>
                  <a:pt x="70580" y="89401"/>
                </a:cubicBezTo>
                <a:lnTo>
                  <a:pt x="61169" y="63703"/>
                </a:lnTo>
                <a:cubicBezTo>
                  <a:pt x="73113" y="61531"/>
                  <a:pt x="82584" y="59601"/>
                  <a:pt x="89582" y="57912"/>
                </a:cubicBezTo>
                <a:cubicBezTo>
                  <a:pt x="88617" y="54171"/>
                  <a:pt x="87531" y="49708"/>
                  <a:pt x="86325" y="44520"/>
                </a:cubicBezTo>
                <a:lnTo>
                  <a:pt x="68589" y="46148"/>
                </a:lnTo>
                <a:cubicBezTo>
                  <a:pt x="64729" y="53991"/>
                  <a:pt x="60234" y="62376"/>
                  <a:pt x="55106" y="71304"/>
                </a:cubicBezTo>
                <a:cubicBezTo>
                  <a:pt x="49979" y="80232"/>
                  <a:pt x="45606" y="87351"/>
                  <a:pt x="41986" y="92658"/>
                </a:cubicBezTo>
                <a:cubicBezTo>
                  <a:pt x="46088" y="92176"/>
                  <a:pt x="49919" y="91543"/>
                  <a:pt x="53478" y="90759"/>
                </a:cubicBezTo>
                <a:cubicBezTo>
                  <a:pt x="57036" y="89974"/>
                  <a:pt x="59118" y="89522"/>
                  <a:pt x="59721" y="89401"/>
                </a:cubicBezTo>
                <a:lnTo>
                  <a:pt x="59721" y="115824"/>
                </a:lnTo>
                <a:lnTo>
                  <a:pt x="40719" y="118719"/>
                </a:lnTo>
                <a:lnTo>
                  <a:pt x="28775" y="120529"/>
                </a:lnTo>
                <a:cubicBezTo>
                  <a:pt x="24190" y="121253"/>
                  <a:pt x="18580" y="122339"/>
                  <a:pt x="11944" y="123787"/>
                </a:cubicBezTo>
                <a:lnTo>
                  <a:pt x="5791" y="95917"/>
                </a:lnTo>
                <a:cubicBezTo>
                  <a:pt x="9289" y="94951"/>
                  <a:pt x="12034" y="93775"/>
                  <a:pt x="14025" y="92388"/>
                </a:cubicBezTo>
                <a:cubicBezTo>
                  <a:pt x="16016" y="91000"/>
                  <a:pt x="18037" y="88919"/>
                  <a:pt x="20087" y="86143"/>
                </a:cubicBezTo>
                <a:cubicBezTo>
                  <a:pt x="24190" y="79749"/>
                  <a:pt x="26904" y="75285"/>
                  <a:pt x="28232" y="72752"/>
                </a:cubicBezTo>
                <a:lnTo>
                  <a:pt x="19183" y="73657"/>
                </a:lnTo>
                <a:cubicBezTo>
                  <a:pt x="14115" y="74380"/>
                  <a:pt x="10436" y="74984"/>
                  <a:pt x="8144" y="75466"/>
                </a:cubicBezTo>
                <a:lnTo>
                  <a:pt x="2171" y="48682"/>
                </a:lnTo>
                <a:cubicBezTo>
                  <a:pt x="4223" y="47837"/>
                  <a:pt x="6002" y="46691"/>
                  <a:pt x="7510" y="45244"/>
                </a:cubicBezTo>
                <a:cubicBezTo>
                  <a:pt x="9018" y="43796"/>
                  <a:pt x="10798" y="41503"/>
                  <a:pt x="12849" y="38367"/>
                </a:cubicBezTo>
                <a:cubicBezTo>
                  <a:pt x="14779" y="35350"/>
                  <a:pt x="17615" y="29921"/>
                  <a:pt x="21355" y="22079"/>
                </a:cubicBezTo>
                <a:cubicBezTo>
                  <a:pt x="25095" y="14236"/>
                  <a:pt x="28232" y="6877"/>
                  <a:pt x="30765" y="0"/>
                </a:cubicBezTo>
                <a:lnTo>
                  <a:pt x="52302" y="10134"/>
                </a:lnTo>
                <a:cubicBezTo>
                  <a:pt x="49768" y="15563"/>
                  <a:pt x="46450" y="22199"/>
                  <a:pt x="42348" y="30042"/>
                </a:cubicBezTo>
                <a:cubicBezTo>
                  <a:pt x="38246" y="37884"/>
                  <a:pt x="34807" y="43977"/>
                  <a:pt x="32033" y="48320"/>
                </a:cubicBezTo>
                <a:lnTo>
                  <a:pt x="43433" y="47596"/>
                </a:lnTo>
                <a:cubicBezTo>
                  <a:pt x="47777" y="38909"/>
                  <a:pt x="50612" y="33118"/>
                  <a:pt x="51939" y="30222"/>
                </a:cubicBezTo>
                <a:lnTo>
                  <a:pt x="67322" y="38366"/>
                </a:lnTo>
                <a:lnTo>
                  <a:pt x="65693" y="21174"/>
                </a:lnTo>
                <a:lnTo>
                  <a:pt x="81981" y="19726"/>
                </a:lnTo>
                <a:lnTo>
                  <a:pt x="81258" y="14659"/>
                </a:lnTo>
                <a:lnTo>
                  <a:pt x="79629" y="3981"/>
                </a:lnTo>
                <a:lnTo>
                  <a:pt x="106594" y="3438"/>
                </a:lnTo>
                <a:lnTo>
                  <a:pt x="108222" y="17192"/>
                </a:lnTo>
                <a:lnTo>
                  <a:pt x="160524" y="12306"/>
                </a:lnTo>
                <a:lnTo>
                  <a:pt x="162877" y="37642"/>
                </a:lnTo>
                <a:lnTo>
                  <a:pt x="150932" y="38728"/>
                </a:lnTo>
                <a:lnTo>
                  <a:pt x="160344" y="55740"/>
                </a:lnTo>
                <a:cubicBezTo>
                  <a:pt x="157568" y="57550"/>
                  <a:pt x="153406" y="60023"/>
                  <a:pt x="147857" y="63160"/>
                </a:cubicBezTo>
                <a:lnTo>
                  <a:pt x="163239" y="81258"/>
                </a:lnTo>
                <a:cubicBezTo>
                  <a:pt x="162515" y="82826"/>
                  <a:pt x="161670" y="84394"/>
                  <a:pt x="160705" y="85963"/>
                </a:cubicBezTo>
                <a:cubicBezTo>
                  <a:pt x="159740" y="87531"/>
                  <a:pt x="158473" y="89401"/>
                  <a:pt x="156905" y="91573"/>
                </a:cubicBezTo>
                <a:cubicBezTo>
                  <a:pt x="156181" y="92538"/>
                  <a:pt x="155034" y="93986"/>
                  <a:pt x="153466" y="95916"/>
                </a:cubicBezTo>
                <a:lnTo>
                  <a:pt x="164687" y="95916"/>
                </a:lnTo>
                <a:lnTo>
                  <a:pt x="164687" y="122882"/>
                </a:lnTo>
                <a:lnTo>
                  <a:pt x="135188" y="122881"/>
                </a:lnTo>
                <a:lnTo>
                  <a:pt x="135188" y="137902"/>
                </a:lnTo>
                <a:cubicBezTo>
                  <a:pt x="135188" y="139953"/>
                  <a:pt x="135338" y="141492"/>
                  <a:pt x="135641" y="142518"/>
                </a:cubicBezTo>
                <a:cubicBezTo>
                  <a:pt x="135942" y="143543"/>
                  <a:pt x="136817" y="144056"/>
                  <a:pt x="138264" y="144055"/>
                </a:cubicBezTo>
                <a:lnTo>
                  <a:pt x="143332" y="144056"/>
                </a:lnTo>
                <a:cubicBezTo>
                  <a:pt x="145021" y="144055"/>
                  <a:pt x="146076" y="143694"/>
                  <a:pt x="146499" y="142970"/>
                </a:cubicBezTo>
                <a:cubicBezTo>
                  <a:pt x="146921" y="142246"/>
                  <a:pt x="147373" y="140255"/>
                  <a:pt x="147856" y="136998"/>
                </a:cubicBezTo>
                <a:cubicBezTo>
                  <a:pt x="148339" y="133620"/>
                  <a:pt x="148580" y="131146"/>
                  <a:pt x="148580" y="129578"/>
                </a:cubicBezTo>
                <a:lnTo>
                  <a:pt x="167944" y="138084"/>
                </a:lnTo>
                <a:cubicBezTo>
                  <a:pt x="167703" y="140617"/>
                  <a:pt x="167161" y="144659"/>
                  <a:pt x="166316" y="150209"/>
                </a:cubicBezTo>
                <a:cubicBezTo>
                  <a:pt x="165471" y="155397"/>
                  <a:pt x="164325" y="159318"/>
                  <a:pt x="162877" y="161973"/>
                </a:cubicBezTo>
                <a:cubicBezTo>
                  <a:pt x="161429" y="164627"/>
                  <a:pt x="159378" y="166497"/>
                  <a:pt x="156724" y="167583"/>
                </a:cubicBezTo>
                <a:cubicBezTo>
                  <a:pt x="154070" y="168668"/>
                  <a:pt x="150329" y="169211"/>
                  <a:pt x="145504" y="169211"/>
                </a:cubicBezTo>
                <a:cubicBezTo>
                  <a:pt x="144417" y="169211"/>
                  <a:pt x="142065" y="169241"/>
                  <a:pt x="138446" y="169302"/>
                </a:cubicBezTo>
                <a:cubicBezTo>
                  <a:pt x="134826" y="169362"/>
                  <a:pt x="131931" y="169332"/>
                  <a:pt x="129759" y="169211"/>
                </a:cubicBezTo>
                <a:cubicBezTo>
                  <a:pt x="124812" y="169090"/>
                  <a:pt x="120439" y="167462"/>
                  <a:pt x="116638" y="164325"/>
                </a:cubicBezTo>
                <a:cubicBezTo>
                  <a:pt x="112838" y="161188"/>
                  <a:pt x="110938" y="156302"/>
                  <a:pt x="110938" y="149666"/>
                </a:cubicBezTo>
                <a:lnTo>
                  <a:pt x="110938" y="122882"/>
                </a:lnTo>
                <a:lnTo>
                  <a:pt x="102432" y="122882"/>
                </a:lnTo>
                <a:cubicBezTo>
                  <a:pt x="101466" y="131327"/>
                  <a:pt x="100109" y="138144"/>
                  <a:pt x="98359" y="143332"/>
                </a:cubicBezTo>
                <a:cubicBezTo>
                  <a:pt x="96610" y="148520"/>
                  <a:pt x="93896" y="153286"/>
                  <a:pt x="90216" y="157629"/>
                </a:cubicBezTo>
                <a:cubicBezTo>
                  <a:pt x="86535" y="161972"/>
                  <a:pt x="81197" y="166858"/>
                  <a:pt x="74200" y="172288"/>
                </a:cubicBezTo>
                <a:lnTo>
                  <a:pt x="57911" y="158353"/>
                </a:lnTo>
                <a:lnTo>
                  <a:pt x="32213" y="161973"/>
                </a:lnTo>
                <a:close/>
              </a:path>
            </a:pathLst>
          </a:custGeom>
          <a:noFill/>
          <a:ln>
            <a:noFill/>
          </a:ln>
          <a:effectLst>
            <a:glow>
              <a:srgbClr val="000000"/>
            </a:glow>
          </a:effectLst>
        </p:spPr>
        <p:txBody>
          <a:bodyPr rot="0" spcFirstLastPara="0" vertOverflow="overflow" horzOverflow="overflow" vert="horz" wrap="square" lIns="51304" tIns="25652" rIns="51304" bIns="25652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786" dirty="0"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</a:endParaRPr>
          </a:p>
        </p:txBody>
      </p:sp>
      <p:sp>
        <p:nvSpPr>
          <p:cNvPr id="215" name="PA-文本框 524">
            <a:extLst>
              <a:ext uri="{FF2B5EF4-FFF2-40B4-BE49-F238E27FC236}">
                <a16:creationId xmlns:a16="http://schemas.microsoft.com/office/drawing/2014/main" id="{743E5580-16D3-4774-89EA-23B9EA483426}"/>
              </a:ext>
            </a:extLst>
          </p:cNvPr>
          <p:cNvSpPr txBox="1">
            <a:spLocks noChangeAspect="1"/>
          </p:cNvSpPr>
          <p:nvPr>
            <p:custDataLst>
              <p:tags r:id="rId182"/>
            </p:custDataLst>
          </p:nvPr>
        </p:nvSpPr>
        <p:spPr>
          <a:xfrm>
            <a:off x="10830885" y="3757383"/>
            <a:ext cx="193236" cy="195340"/>
          </a:xfrm>
          <a:custGeom>
            <a:avLst/>
            <a:gdLst/>
            <a:ahLst/>
            <a:cxnLst/>
            <a:rect l="l" t="t" r="r" b="b"/>
            <a:pathLst>
              <a:path w="167584" h="168307">
                <a:moveTo>
                  <a:pt x="115462" y="167040"/>
                </a:moveTo>
                <a:lnTo>
                  <a:pt x="115463" y="544"/>
                </a:lnTo>
                <a:lnTo>
                  <a:pt x="140799" y="1267"/>
                </a:lnTo>
                <a:lnTo>
                  <a:pt x="140799" y="21537"/>
                </a:lnTo>
                <a:lnTo>
                  <a:pt x="162879" y="21537"/>
                </a:lnTo>
                <a:lnTo>
                  <a:pt x="162878" y="50312"/>
                </a:lnTo>
                <a:lnTo>
                  <a:pt x="140799" y="50311"/>
                </a:lnTo>
                <a:lnTo>
                  <a:pt x="140799" y="66237"/>
                </a:lnTo>
                <a:lnTo>
                  <a:pt x="160163" y="66237"/>
                </a:lnTo>
                <a:lnTo>
                  <a:pt x="160163" y="93203"/>
                </a:lnTo>
                <a:lnTo>
                  <a:pt x="140799" y="93203"/>
                </a:lnTo>
                <a:lnTo>
                  <a:pt x="140799" y="108766"/>
                </a:lnTo>
                <a:lnTo>
                  <a:pt x="167584" y="108767"/>
                </a:lnTo>
                <a:lnTo>
                  <a:pt x="167583" y="137904"/>
                </a:lnTo>
                <a:lnTo>
                  <a:pt x="140799" y="137904"/>
                </a:lnTo>
                <a:lnTo>
                  <a:pt x="140800" y="167041"/>
                </a:lnTo>
                <a:close/>
                <a:moveTo>
                  <a:pt x="79811" y="167041"/>
                </a:moveTo>
                <a:lnTo>
                  <a:pt x="79810" y="137903"/>
                </a:lnTo>
                <a:lnTo>
                  <a:pt x="56465" y="137903"/>
                </a:lnTo>
                <a:lnTo>
                  <a:pt x="56465" y="108767"/>
                </a:lnTo>
                <a:lnTo>
                  <a:pt x="79811" y="108767"/>
                </a:lnTo>
                <a:lnTo>
                  <a:pt x="79810" y="93203"/>
                </a:lnTo>
                <a:lnTo>
                  <a:pt x="62075" y="93203"/>
                </a:lnTo>
                <a:lnTo>
                  <a:pt x="62075" y="66237"/>
                </a:lnTo>
                <a:lnTo>
                  <a:pt x="79811" y="66238"/>
                </a:lnTo>
                <a:lnTo>
                  <a:pt x="79810" y="50674"/>
                </a:lnTo>
                <a:lnTo>
                  <a:pt x="61713" y="50673"/>
                </a:lnTo>
                <a:lnTo>
                  <a:pt x="61713" y="21899"/>
                </a:lnTo>
                <a:lnTo>
                  <a:pt x="79811" y="21898"/>
                </a:lnTo>
                <a:lnTo>
                  <a:pt x="79810" y="543"/>
                </a:lnTo>
                <a:lnTo>
                  <a:pt x="105147" y="1267"/>
                </a:lnTo>
                <a:lnTo>
                  <a:pt x="105147" y="167041"/>
                </a:lnTo>
                <a:close/>
                <a:moveTo>
                  <a:pt x="11945" y="168307"/>
                </a:moveTo>
                <a:lnTo>
                  <a:pt x="3982" y="139532"/>
                </a:lnTo>
                <a:lnTo>
                  <a:pt x="10317" y="138628"/>
                </a:lnTo>
                <a:cubicBezTo>
                  <a:pt x="13935" y="138145"/>
                  <a:pt x="16379" y="137421"/>
                  <a:pt x="17645" y="136456"/>
                </a:cubicBezTo>
                <a:cubicBezTo>
                  <a:pt x="18912" y="135491"/>
                  <a:pt x="19546" y="133439"/>
                  <a:pt x="19546" y="130303"/>
                </a:cubicBezTo>
                <a:lnTo>
                  <a:pt x="19546" y="109310"/>
                </a:lnTo>
                <a:lnTo>
                  <a:pt x="2172" y="113472"/>
                </a:lnTo>
                <a:lnTo>
                  <a:pt x="0" y="83611"/>
                </a:lnTo>
                <a:cubicBezTo>
                  <a:pt x="3982" y="82767"/>
                  <a:pt x="8506" y="81861"/>
                  <a:pt x="13574" y="80897"/>
                </a:cubicBezTo>
                <a:cubicBezTo>
                  <a:pt x="14901" y="80534"/>
                  <a:pt x="16892" y="80112"/>
                  <a:pt x="19545" y="79630"/>
                </a:cubicBezTo>
                <a:lnTo>
                  <a:pt x="19546" y="55017"/>
                </a:lnTo>
                <a:lnTo>
                  <a:pt x="5611" y="55017"/>
                </a:lnTo>
                <a:lnTo>
                  <a:pt x="5611" y="26604"/>
                </a:lnTo>
                <a:lnTo>
                  <a:pt x="19546" y="26604"/>
                </a:lnTo>
                <a:lnTo>
                  <a:pt x="19546" y="0"/>
                </a:lnTo>
                <a:lnTo>
                  <a:pt x="46511" y="725"/>
                </a:lnTo>
                <a:lnTo>
                  <a:pt x="46511" y="26604"/>
                </a:lnTo>
                <a:lnTo>
                  <a:pt x="55560" y="26604"/>
                </a:lnTo>
                <a:lnTo>
                  <a:pt x="55560" y="55017"/>
                </a:lnTo>
                <a:lnTo>
                  <a:pt x="46511" y="55017"/>
                </a:lnTo>
                <a:lnTo>
                  <a:pt x="46511" y="73838"/>
                </a:lnTo>
                <a:lnTo>
                  <a:pt x="55922" y="71486"/>
                </a:lnTo>
                <a:lnTo>
                  <a:pt x="56102" y="88497"/>
                </a:lnTo>
                <a:lnTo>
                  <a:pt x="56103" y="100984"/>
                </a:lnTo>
                <a:cubicBezTo>
                  <a:pt x="55258" y="101105"/>
                  <a:pt x="53871" y="101407"/>
                  <a:pt x="51941" y="101890"/>
                </a:cubicBezTo>
                <a:cubicBezTo>
                  <a:pt x="51337" y="102010"/>
                  <a:pt x="50583" y="102191"/>
                  <a:pt x="49678" y="102432"/>
                </a:cubicBezTo>
                <a:cubicBezTo>
                  <a:pt x="48773" y="102674"/>
                  <a:pt x="47717" y="102915"/>
                  <a:pt x="46511" y="103157"/>
                </a:cubicBezTo>
                <a:lnTo>
                  <a:pt x="46512" y="145143"/>
                </a:lnTo>
                <a:cubicBezTo>
                  <a:pt x="46511" y="151416"/>
                  <a:pt x="45818" y="155971"/>
                  <a:pt x="44430" y="158806"/>
                </a:cubicBezTo>
                <a:cubicBezTo>
                  <a:pt x="43042" y="161641"/>
                  <a:pt x="40689" y="163602"/>
                  <a:pt x="37372" y="164688"/>
                </a:cubicBezTo>
                <a:cubicBezTo>
                  <a:pt x="34054" y="165773"/>
                  <a:pt x="28594" y="166679"/>
                  <a:pt x="20994" y="167403"/>
                </a:cubicBezTo>
                <a:close/>
              </a:path>
            </a:pathLst>
          </a:custGeom>
          <a:noFill/>
          <a:ln>
            <a:noFill/>
          </a:ln>
          <a:effectLst>
            <a:glow>
              <a:srgbClr val="000000"/>
            </a:glow>
          </a:effectLst>
        </p:spPr>
        <p:txBody>
          <a:bodyPr rot="0" spcFirstLastPara="0" vertOverflow="overflow" horzOverflow="overflow" vert="horz" wrap="square" lIns="51304" tIns="25652" rIns="51304" bIns="25652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786" dirty="0"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</a:endParaRPr>
          </a:p>
        </p:txBody>
      </p:sp>
      <p:sp>
        <p:nvSpPr>
          <p:cNvPr id="216" name="PA-文本框 527">
            <a:extLst>
              <a:ext uri="{FF2B5EF4-FFF2-40B4-BE49-F238E27FC236}">
                <a16:creationId xmlns:a16="http://schemas.microsoft.com/office/drawing/2014/main" id="{3D40EA61-30A3-48AA-923B-A4E099AE485B}"/>
              </a:ext>
            </a:extLst>
          </p:cNvPr>
          <p:cNvSpPr txBox="1">
            <a:spLocks noChangeAspect="1"/>
          </p:cNvSpPr>
          <p:nvPr>
            <p:custDataLst>
              <p:tags r:id="rId183"/>
            </p:custDataLst>
          </p:nvPr>
        </p:nvSpPr>
        <p:spPr>
          <a:xfrm>
            <a:off x="1208000" y="4162618"/>
            <a:ext cx="193236" cy="195340"/>
          </a:xfrm>
          <a:custGeom>
            <a:avLst/>
            <a:gdLst/>
            <a:ahLst/>
            <a:cxnLst/>
            <a:rect l="l" t="t" r="r" b="b"/>
            <a:pathLst>
              <a:path w="171384" h="170298">
                <a:moveTo>
                  <a:pt x="29861" y="170298"/>
                </a:moveTo>
                <a:lnTo>
                  <a:pt x="5611" y="147857"/>
                </a:lnTo>
                <a:cubicBezTo>
                  <a:pt x="15745" y="141704"/>
                  <a:pt x="23588" y="136094"/>
                  <a:pt x="29137" y="131026"/>
                </a:cubicBezTo>
                <a:cubicBezTo>
                  <a:pt x="34687" y="125959"/>
                  <a:pt x="38820" y="120409"/>
                  <a:pt x="41534" y="114376"/>
                </a:cubicBezTo>
                <a:cubicBezTo>
                  <a:pt x="44249" y="108344"/>
                  <a:pt x="46089" y="100864"/>
                  <a:pt x="47054" y="91936"/>
                </a:cubicBezTo>
                <a:cubicBezTo>
                  <a:pt x="47296" y="89764"/>
                  <a:pt x="47417" y="88015"/>
                  <a:pt x="47416" y="86687"/>
                </a:cubicBezTo>
                <a:lnTo>
                  <a:pt x="34567" y="86687"/>
                </a:lnTo>
                <a:lnTo>
                  <a:pt x="34567" y="73476"/>
                </a:lnTo>
                <a:cubicBezTo>
                  <a:pt x="30345" y="77458"/>
                  <a:pt x="24312" y="82887"/>
                  <a:pt x="16469" y="89764"/>
                </a:cubicBezTo>
                <a:lnTo>
                  <a:pt x="0" y="64608"/>
                </a:lnTo>
                <a:cubicBezTo>
                  <a:pt x="12307" y="54594"/>
                  <a:pt x="22441" y="44490"/>
                  <a:pt x="30405" y="34295"/>
                </a:cubicBezTo>
                <a:cubicBezTo>
                  <a:pt x="38368" y="24100"/>
                  <a:pt x="44822" y="12668"/>
                  <a:pt x="49769" y="1"/>
                </a:cubicBezTo>
                <a:lnTo>
                  <a:pt x="77639" y="7420"/>
                </a:lnTo>
                <a:cubicBezTo>
                  <a:pt x="73537" y="18158"/>
                  <a:pt x="69254" y="27539"/>
                  <a:pt x="64790" y="35562"/>
                </a:cubicBezTo>
                <a:cubicBezTo>
                  <a:pt x="60325" y="43585"/>
                  <a:pt x="55017" y="51216"/>
                  <a:pt x="48864" y="58455"/>
                </a:cubicBezTo>
                <a:lnTo>
                  <a:pt x="124149" y="58455"/>
                </a:lnTo>
                <a:cubicBezTo>
                  <a:pt x="118117" y="50975"/>
                  <a:pt x="112778" y="43133"/>
                  <a:pt x="108133" y="34928"/>
                </a:cubicBezTo>
                <a:cubicBezTo>
                  <a:pt x="103488" y="26725"/>
                  <a:pt x="99236" y="17676"/>
                  <a:pt x="95375" y="7782"/>
                </a:cubicBezTo>
                <a:lnTo>
                  <a:pt x="122521" y="0"/>
                </a:lnTo>
                <a:cubicBezTo>
                  <a:pt x="127106" y="12307"/>
                  <a:pt x="133077" y="23044"/>
                  <a:pt x="140438" y="32214"/>
                </a:cubicBezTo>
                <a:cubicBezTo>
                  <a:pt x="147797" y="41384"/>
                  <a:pt x="158113" y="51397"/>
                  <a:pt x="171384" y="62256"/>
                </a:cubicBezTo>
                <a:lnTo>
                  <a:pt x="155097" y="90126"/>
                </a:lnTo>
                <a:cubicBezTo>
                  <a:pt x="152080" y="87472"/>
                  <a:pt x="147797" y="83490"/>
                  <a:pt x="142247" y="78182"/>
                </a:cubicBezTo>
                <a:cubicBezTo>
                  <a:pt x="140679" y="105087"/>
                  <a:pt x="139291" y="125416"/>
                  <a:pt x="138085" y="139170"/>
                </a:cubicBezTo>
                <a:cubicBezTo>
                  <a:pt x="137602" y="145565"/>
                  <a:pt x="136154" y="150571"/>
                  <a:pt x="133741" y="154191"/>
                </a:cubicBezTo>
                <a:cubicBezTo>
                  <a:pt x="131328" y="157811"/>
                  <a:pt x="127829" y="160495"/>
                  <a:pt x="123245" y="162245"/>
                </a:cubicBezTo>
                <a:cubicBezTo>
                  <a:pt x="118660" y="163994"/>
                  <a:pt x="112447" y="165291"/>
                  <a:pt x="104604" y="166135"/>
                </a:cubicBezTo>
                <a:lnTo>
                  <a:pt x="89946" y="167764"/>
                </a:lnTo>
                <a:lnTo>
                  <a:pt x="81078" y="137903"/>
                </a:lnTo>
                <a:lnTo>
                  <a:pt x="93021" y="137179"/>
                </a:lnTo>
                <a:cubicBezTo>
                  <a:pt x="97244" y="136817"/>
                  <a:pt x="100442" y="136275"/>
                  <a:pt x="102614" y="135551"/>
                </a:cubicBezTo>
                <a:cubicBezTo>
                  <a:pt x="104786" y="134827"/>
                  <a:pt x="106384" y="133560"/>
                  <a:pt x="107409" y="131750"/>
                </a:cubicBezTo>
                <a:cubicBezTo>
                  <a:pt x="108435" y="129941"/>
                  <a:pt x="109189" y="127226"/>
                  <a:pt x="109672" y="123606"/>
                </a:cubicBezTo>
                <a:cubicBezTo>
                  <a:pt x="110516" y="111903"/>
                  <a:pt x="111240" y="99597"/>
                  <a:pt x="111843" y="86688"/>
                </a:cubicBezTo>
                <a:lnTo>
                  <a:pt x="76734" y="86687"/>
                </a:lnTo>
                <a:cubicBezTo>
                  <a:pt x="76734" y="88135"/>
                  <a:pt x="76613" y="90065"/>
                  <a:pt x="76373" y="92479"/>
                </a:cubicBezTo>
                <a:cubicBezTo>
                  <a:pt x="75407" y="104544"/>
                  <a:pt x="73447" y="114769"/>
                  <a:pt x="70490" y="123154"/>
                </a:cubicBezTo>
                <a:cubicBezTo>
                  <a:pt x="67535" y="131539"/>
                  <a:pt x="62889" y="139381"/>
                  <a:pt x="56555" y="146681"/>
                </a:cubicBezTo>
                <a:cubicBezTo>
                  <a:pt x="50221" y="153980"/>
                  <a:pt x="41323" y="161852"/>
                  <a:pt x="29861" y="170298"/>
                </a:cubicBezTo>
                <a:close/>
              </a:path>
            </a:pathLst>
          </a:custGeom>
          <a:noFill/>
          <a:ln>
            <a:noFill/>
          </a:ln>
          <a:effectLst>
            <a:glow>
              <a:srgbClr val="000000"/>
            </a:glow>
          </a:effectLst>
        </p:spPr>
        <p:txBody>
          <a:bodyPr rot="0" spcFirstLastPara="0" vertOverflow="overflow" horzOverflow="overflow" vert="horz" wrap="square" lIns="51304" tIns="25652" rIns="51304" bIns="25652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786" dirty="0"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</a:endParaRPr>
          </a:p>
        </p:txBody>
      </p:sp>
      <p:sp>
        <p:nvSpPr>
          <p:cNvPr id="217" name="PA-文本框 530">
            <a:extLst>
              <a:ext uri="{FF2B5EF4-FFF2-40B4-BE49-F238E27FC236}">
                <a16:creationId xmlns:a16="http://schemas.microsoft.com/office/drawing/2014/main" id="{8553E8E9-6A35-4C3E-BB9C-D86F01EB2232}"/>
              </a:ext>
            </a:extLst>
          </p:cNvPr>
          <p:cNvSpPr txBox="1">
            <a:spLocks noChangeAspect="1"/>
          </p:cNvSpPr>
          <p:nvPr>
            <p:custDataLst>
              <p:tags r:id="rId184"/>
            </p:custDataLst>
          </p:nvPr>
        </p:nvSpPr>
        <p:spPr>
          <a:xfrm>
            <a:off x="1608954" y="4162618"/>
            <a:ext cx="193236" cy="195340"/>
          </a:xfrm>
          <a:custGeom>
            <a:avLst/>
            <a:gdLst/>
            <a:ahLst/>
            <a:cxnLst/>
            <a:rect l="l" t="t" r="r" b="b"/>
            <a:pathLst>
              <a:path w="166135" h="167944">
                <a:moveTo>
                  <a:pt x="75647" y="167944"/>
                </a:moveTo>
                <a:lnTo>
                  <a:pt x="75647" y="93201"/>
                </a:lnTo>
                <a:lnTo>
                  <a:pt x="53930" y="93202"/>
                </a:lnTo>
                <a:lnTo>
                  <a:pt x="53930" y="155638"/>
                </a:lnTo>
                <a:lnTo>
                  <a:pt x="25155" y="155638"/>
                </a:lnTo>
                <a:lnTo>
                  <a:pt x="25155" y="104241"/>
                </a:lnTo>
                <a:cubicBezTo>
                  <a:pt x="19605" y="108826"/>
                  <a:pt x="14297" y="112988"/>
                  <a:pt x="9229" y="116728"/>
                </a:cubicBezTo>
                <a:lnTo>
                  <a:pt x="0" y="84153"/>
                </a:lnTo>
                <a:cubicBezTo>
                  <a:pt x="9290" y="77758"/>
                  <a:pt x="17222" y="71364"/>
                  <a:pt x="23798" y="64969"/>
                </a:cubicBezTo>
                <a:cubicBezTo>
                  <a:pt x="30374" y="58575"/>
                  <a:pt x="36134" y="51638"/>
                  <a:pt x="41081" y="44158"/>
                </a:cubicBezTo>
                <a:lnTo>
                  <a:pt x="6877" y="44157"/>
                </a:lnTo>
                <a:lnTo>
                  <a:pt x="6876" y="15201"/>
                </a:lnTo>
                <a:lnTo>
                  <a:pt x="55378" y="15201"/>
                </a:lnTo>
                <a:cubicBezTo>
                  <a:pt x="57429" y="9772"/>
                  <a:pt x="59178" y="4705"/>
                  <a:pt x="60627" y="0"/>
                </a:cubicBezTo>
                <a:lnTo>
                  <a:pt x="92478" y="1266"/>
                </a:lnTo>
                <a:cubicBezTo>
                  <a:pt x="91875" y="3438"/>
                  <a:pt x="90366" y="8083"/>
                  <a:pt x="87953" y="15201"/>
                </a:cubicBezTo>
                <a:lnTo>
                  <a:pt x="166134" y="15201"/>
                </a:lnTo>
                <a:lnTo>
                  <a:pt x="166135" y="44157"/>
                </a:lnTo>
                <a:lnTo>
                  <a:pt x="75828" y="44157"/>
                </a:lnTo>
                <a:cubicBezTo>
                  <a:pt x="72571" y="50793"/>
                  <a:pt x="68650" y="57308"/>
                  <a:pt x="64064" y="63702"/>
                </a:cubicBezTo>
                <a:lnTo>
                  <a:pt x="78181" y="63703"/>
                </a:lnTo>
                <a:lnTo>
                  <a:pt x="78180" y="49948"/>
                </a:lnTo>
                <a:lnTo>
                  <a:pt x="104784" y="50672"/>
                </a:lnTo>
                <a:lnTo>
                  <a:pt x="104784" y="63703"/>
                </a:lnTo>
                <a:lnTo>
                  <a:pt x="155276" y="63703"/>
                </a:lnTo>
                <a:lnTo>
                  <a:pt x="155276" y="131206"/>
                </a:lnTo>
                <a:cubicBezTo>
                  <a:pt x="155276" y="137842"/>
                  <a:pt x="154552" y="142758"/>
                  <a:pt x="153105" y="145956"/>
                </a:cubicBezTo>
                <a:cubicBezTo>
                  <a:pt x="151656" y="149153"/>
                  <a:pt x="149334" y="151415"/>
                  <a:pt x="146137" y="152742"/>
                </a:cubicBezTo>
                <a:cubicBezTo>
                  <a:pt x="142940" y="154070"/>
                  <a:pt x="138083" y="155095"/>
                  <a:pt x="131569" y="155819"/>
                </a:cubicBezTo>
                <a:lnTo>
                  <a:pt x="121434" y="156904"/>
                </a:lnTo>
                <a:lnTo>
                  <a:pt x="112928" y="130663"/>
                </a:lnTo>
                <a:lnTo>
                  <a:pt x="120167" y="129940"/>
                </a:lnTo>
                <a:cubicBezTo>
                  <a:pt x="122700" y="129698"/>
                  <a:pt x="124390" y="129035"/>
                  <a:pt x="125234" y="127949"/>
                </a:cubicBezTo>
                <a:cubicBezTo>
                  <a:pt x="126079" y="126863"/>
                  <a:pt x="126501" y="124812"/>
                  <a:pt x="126501" y="121796"/>
                </a:cubicBezTo>
                <a:lnTo>
                  <a:pt x="126501" y="93202"/>
                </a:lnTo>
                <a:lnTo>
                  <a:pt x="104784" y="93201"/>
                </a:lnTo>
                <a:lnTo>
                  <a:pt x="104784" y="167944"/>
                </a:lnTo>
                <a:close/>
              </a:path>
            </a:pathLst>
          </a:custGeom>
          <a:noFill/>
          <a:ln>
            <a:noFill/>
          </a:ln>
          <a:effectLst>
            <a:glow>
              <a:srgbClr val="000000"/>
            </a:glow>
          </a:effectLst>
        </p:spPr>
        <p:txBody>
          <a:bodyPr rot="0" spcFirstLastPara="0" vertOverflow="overflow" horzOverflow="overflow" vert="horz" wrap="square" lIns="51304" tIns="25652" rIns="51304" bIns="25652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786" dirty="0"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</a:endParaRPr>
          </a:p>
        </p:txBody>
      </p:sp>
      <p:sp>
        <p:nvSpPr>
          <p:cNvPr id="218" name="PA-文本框 533">
            <a:extLst>
              <a:ext uri="{FF2B5EF4-FFF2-40B4-BE49-F238E27FC236}">
                <a16:creationId xmlns:a16="http://schemas.microsoft.com/office/drawing/2014/main" id="{667F1BE7-98B9-42B3-8D31-A91B63CB3BA1}"/>
              </a:ext>
            </a:extLst>
          </p:cNvPr>
          <p:cNvSpPr txBox="1">
            <a:spLocks noChangeAspect="1"/>
          </p:cNvSpPr>
          <p:nvPr>
            <p:custDataLst>
              <p:tags r:id="rId185"/>
            </p:custDataLst>
          </p:nvPr>
        </p:nvSpPr>
        <p:spPr>
          <a:xfrm>
            <a:off x="2009907" y="4162618"/>
            <a:ext cx="193236" cy="195340"/>
          </a:xfrm>
          <a:custGeom>
            <a:avLst/>
            <a:gdLst/>
            <a:ahLst/>
            <a:cxnLst/>
            <a:rect l="l" t="t" r="r" b="b"/>
            <a:pathLst>
              <a:path w="167945" h="172288">
                <a:moveTo>
                  <a:pt x="115100" y="52664"/>
                </a:moveTo>
                <a:lnTo>
                  <a:pt x="115462" y="52664"/>
                </a:lnTo>
                <a:cubicBezTo>
                  <a:pt x="129820" y="47717"/>
                  <a:pt x="140316" y="43193"/>
                  <a:pt x="146953" y="39090"/>
                </a:cubicBezTo>
                <a:lnTo>
                  <a:pt x="112386" y="42167"/>
                </a:lnTo>
                <a:cubicBezTo>
                  <a:pt x="113472" y="46631"/>
                  <a:pt x="114376" y="50130"/>
                  <a:pt x="115100" y="52664"/>
                </a:cubicBezTo>
                <a:close/>
                <a:moveTo>
                  <a:pt x="133379" y="82162"/>
                </a:moveTo>
                <a:cubicBezTo>
                  <a:pt x="136033" y="82162"/>
                  <a:pt x="139049" y="79388"/>
                  <a:pt x="142427" y="73838"/>
                </a:cubicBezTo>
                <a:cubicBezTo>
                  <a:pt x="144117" y="71063"/>
                  <a:pt x="145866" y="67503"/>
                  <a:pt x="147676" y="63160"/>
                </a:cubicBezTo>
                <a:cubicBezTo>
                  <a:pt x="139834" y="67262"/>
                  <a:pt x="131992" y="70882"/>
                  <a:pt x="124149" y="74019"/>
                </a:cubicBezTo>
                <a:lnTo>
                  <a:pt x="124330" y="74381"/>
                </a:lnTo>
                <a:cubicBezTo>
                  <a:pt x="126019" y="77276"/>
                  <a:pt x="127588" y="79297"/>
                  <a:pt x="129036" y="80443"/>
                </a:cubicBezTo>
                <a:cubicBezTo>
                  <a:pt x="130484" y="81589"/>
                  <a:pt x="131932" y="82162"/>
                  <a:pt x="133379" y="82162"/>
                </a:cubicBezTo>
                <a:close/>
                <a:moveTo>
                  <a:pt x="2896" y="166135"/>
                </a:moveTo>
                <a:lnTo>
                  <a:pt x="0" y="136998"/>
                </a:lnTo>
                <a:cubicBezTo>
                  <a:pt x="17856" y="134826"/>
                  <a:pt x="38548" y="132172"/>
                  <a:pt x="62075" y="129035"/>
                </a:cubicBezTo>
                <a:lnTo>
                  <a:pt x="62617" y="147856"/>
                </a:lnTo>
                <a:cubicBezTo>
                  <a:pt x="67564" y="144478"/>
                  <a:pt x="71093" y="140949"/>
                  <a:pt x="73205" y="137269"/>
                </a:cubicBezTo>
                <a:cubicBezTo>
                  <a:pt x="75317" y="133589"/>
                  <a:pt x="76734" y="128793"/>
                  <a:pt x="77458" y="122882"/>
                </a:cubicBezTo>
                <a:lnTo>
                  <a:pt x="66238" y="122882"/>
                </a:lnTo>
                <a:lnTo>
                  <a:pt x="66237" y="95917"/>
                </a:lnTo>
                <a:lnTo>
                  <a:pt x="105870" y="95917"/>
                </a:lnTo>
                <a:cubicBezTo>
                  <a:pt x="103820" y="93383"/>
                  <a:pt x="101829" y="90065"/>
                  <a:pt x="99898" y="85963"/>
                </a:cubicBezTo>
                <a:lnTo>
                  <a:pt x="98270" y="82524"/>
                </a:lnTo>
                <a:cubicBezTo>
                  <a:pt x="88738" y="85179"/>
                  <a:pt x="79509" y="87471"/>
                  <a:pt x="70581" y="89401"/>
                </a:cubicBezTo>
                <a:lnTo>
                  <a:pt x="61169" y="63703"/>
                </a:lnTo>
                <a:cubicBezTo>
                  <a:pt x="73114" y="61531"/>
                  <a:pt x="82586" y="59601"/>
                  <a:pt x="89583" y="57912"/>
                </a:cubicBezTo>
                <a:cubicBezTo>
                  <a:pt x="88618" y="54172"/>
                  <a:pt x="87532" y="49708"/>
                  <a:pt x="86325" y="44520"/>
                </a:cubicBezTo>
                <a:lnTo>
                  <a:pt x="68590" y="46148"/>
                </a:lnTo>
                <a:cubicBezTo>
                  <a:pt x="64729" y="53991"/>
                  <a:pt x="60235" y="62376"/>
                  <a:pt x="55107" y="71304"/>
                </a:cubicBezTo>
                <a:cubicBezTo>
                  <a:pt x="49980" y="80232"/>
                  <a:pt x="45606" y="87350"/>
                  <a:pt x="41986" y="92659"/>
                </a:cubicBezTo>
                <a:cubicBezTo>
                  <a:pt x="46089" y="92176"/>
                  <a:pt x="49920" y="91543"/>
                  <a:pt x="53478" y="90759"/>
                </a:cubicBezTo>
                <a:cubicBezTo>
                  <a:pt x="57037" y="89974"/>
                  <a:pt x="59119" y="89522"/>
                  <a:pt x="59722" y="89401"/>
                </a:cubicBezTo>
                <a:lnTo>
                  <a:pt x="59722" y="115824"/>
                </a:lnTo>
                <a:lnTo>
                  <a:pt x="40720" y="118720"/>
                </a:lnTo>
                <a:lnTo>
                  <a:pt x="28775" y="120529"/>
                </a:lnTo>
                <a:cubicBezTo>
                  <a:pt x="24191" y="121253"/>
                  <a:pt x="18581" y="122339"/>
                  <a:pt x="11945" y="123787"/>
                </a:cubicBezTo>
                <a:lnTo>
                  <a:pt x="5792" y="95916"/>
                </a:lnTo>
                <a:cubicBezTo>
                  <a:pt x="9290" y="94951"/>
                  <a:pt x="12036" y="93775"/>
                  <a:pt x="14026" y="92387"/>
                </a:cubicBezTo>
                <a:cubicBezTo>
                  <a:pt x="16016" y="91000"/>
                  <a:pt x="18038" y="88919"/>
                  <a:pt x="20088" y="86144"/>
                </a:cubicBezTo>
                <a:cubicBezTo>
                  <a:pt x="24190" y="79749"/>
                  <a:pt x="26905" y="75285"/>
                  <a:pt x="28233" y="72752"/>
                </a:cubicBezTo>
                <a:lnTo>
                  <a:pt x="19183" y="73657"/>
                </a:lnTo>
                <a:cubicBezTo>
                  <a:pt x="14116" y="74380"/>
                  <a:pt x="10437" y="74984"/>
                  <a:pt x="8144" y="75466"/>
                </a:cubicBezTo>
                <a:lnTo>
                  <a:pt x="2172" y="48682"/>
                </a:lnTo>
                <a:cubicBezTo>
                  <a:pt x="4223" y="47837"/>
                  <a:pt x="6003" y="46692"/>
                  <a:pt x="7511" y="45244"/>
                </a:cubicBezTo>
                <a:cubicBezTo>
                  <a:pt x="9019" y="43796"/>
                  <a:pt x="10799" y="41503"/>
                  <a:pt x="12850" y="38366"/>
                </a:cubicBezTo>
                <a:cubicBezTo>
                  <a:pt x="14780" y="35350"/>
                  <a:pt x="17616" y="29921"/>
                  <a:pt x="21355" y="22079"/>
                </a:cubicBezTo>
                <a:cubicBezTo>
                  <a:pt x="25096" y="14237"/>
                  <a:pt x="28233" y="6877"/>
                  <a:pt x="30766" y="0"/>
                </a:cubicBezTo>
                <a:lnTo>
                  <a:pt x="52303" y="10134"/>
                </a:lnTo>
                <a:cubicBezTo>
                  <a:pt x="49769" y="15564"/>
                  <a:pt x="46450" y="22199"/>
                  <a:pt x="42349" y="30041"/>
                </a:cubicBezTo>
                <a:cubicBezTo>
                  <a:pt x="38246" y="37884"/>
                  <a:pt x="34808" y="43977"/>
                  <a:pt x="32033" y="48320"/>
                </a:cubicBezTo>
                <a:lnTo>
                  <a:pt x="43434" y="47596"/>
                </a:lnTo>
                <a:cubicBezTo>
                  <a:pt x="47777" y="38909"/>
                  <a:pt x="50613" y="33118"/>
                  <a:pt x="51940" y="30223"/>
                </a:cubicBezTo>
                <a:lnTo>
                  <a:pt x="67323" y="38367"/>
                </a:lnTo>
                <a:lnTo>
                  <a:pt x="65694" y="21174"/>
                </a:lnTo>
                <a:lnTo>
                  <a:pt x="81982" y="19726"/>
                </a:lnTo>
                <a:lnTo>
                  <a:pt x="81258" y="14659"/>
                </a:lnTo>
                <a:lnTo>
                  <a:pt x="79629" y="3981"/>
                </a:lnTo>
                <a:lnTo>
                  <a:pt x="106594" y="3438"/>
                </a:lnTo>
                <a:lnTo>
                  <a:pt x="108223" y="17192"/>
                </a:lnTo>
                <a:lnTo>
                  <a:pt x="160525" y="12306"/>
                </a:lnTo>
                <a:lnTo>
                  <a:pt x="162878" y="37643"/>
                </a:lnTo>
                <a:lnTo>
                  <a:pt x="150934" y="38729"/>
                </a:lnTo>
                <a:lnTo>
                  <a:pt x="160344" y="55740"/>
                </a:lnTo>
                <a:cubicBezTo>
                  <a:pt x="157569" y="57550"/>
                  <a:pt x="153407" y="60023"/>
                  <a:pt x="147857" y="63160"/>
                </a:cubicBezTo>
                <a:lnTo>
                  <a:pt x="163240" y="81258"/>
                </a:lnTo>
                <a:cubicBezTo>
                  <a:pt x="162516" y="82826"/>
                  <a:pt x="161672" y="84394"/>
                  <a:pt x="160706" y="85963"/>
                </a:cubicBezTo>
                <a:cubicBezTo>
                  <a:pt x="159741" y="87531"/>
                  <a:pt x="158474" y="89402"/>
                  <a:pt x="156906" y="91573"/>
                </a:cubicBezTo>
                <a:cubicBezTo>
                  <a:pt x="156182" y="92538"/>
                  <a:pt x="155035" y="93986"/>
                  <a:pt x="153467" y="95917"/>
                </a:cubicBezTo>
                <a:lnTo>
                  <a:pt x="164688" y="95917"/>
                </a:lnTo>
                <a:lnTo>
                  <a:pt x="164687" y="122882"/>
                </a:lnTo>
                <a:lnTo>
                  <a:pt x="135189" y="122882"/>
                </a:lnTo>
                <a:lnTo>
                  <a:pt x="135189" y="137903"/>
                </a:lnTo>
                <a:cubicBezTo>
                  <a:pt x="135189" y="139954"/>
                  <a:pt x="135339" y="141492"/>
                  <a:pt x="135641" y="142518"/>
                </a:cubicBezTo>
                <a:cubicBezTo>
                  <a:pt x="135943" y="143543"/>
                  <a:pt x="136817" y="144056"/>
                  <a:pt x="138265" y="144056"/>
                </a:cubicBezTo>
                <a:lnTo>
                  <a:pt x="143333" y="144056"/>
                </a:lnTo>
                <a:cubicBezTo>
                  <a:pt x="145021" y="144056"/>
                  <a:pt x="146077" y="143694"/>
                  <a:pt x="146500" y="142970"/>
                </a:cubicBezTo>
                <a:cubicBezTo>
                  <a:pt x="146922" y="142246"/>
                  <a:pt x="147374" y="140255"/>
                  <a:pt x="147857" y="136998"/>
                </a:cubicBezTo>
                <a:cubicBezTo>
                  <a:pt x="148339" y="133619"/>
                  <a:pt x="148581" y="131146"/>
                  <a:pt x="148581" y="129578"/>
                </a:cubicBezTo>
                <a:lnTo>
                  <a:pt x="167945" y="138084"/>
                </a:lnTo>
                <a:cubicBezTo>
                  <a:pt x="167704" y="140617"/>
                  <a:pt x="167161" y="144659"/>
                  <a:pt x="166316" y="150209"/>
                </a:cubicBezTo>
                <a:cubicBezTo>
                  <a:pt x="165471" y="155397"/>
                  <a:pt x="164326" y="159318"/>
                  <a:pt x="162878" y="161972"/>
                </a:cubicBezTo>
                <a:cubicBezTo>
                  <a:pt x="161430" y="164627"/>
                  <a:pt x="159379" y="166497"/>
                  <a:pt x="156725" y="167582"/>
                </a:cubicBezTo>
                <a:cubicBezTo>
                  <a:pt x="154070" y="168668"/>
                  <a:pt x="150331" y="169211"/>
                  <a:pt x="145504" y="169211"/>
                </a:cubicBezTo>
                <a:cubicBezTo>
                  <a:pt x="144418" y="169212"/>
                  <a:pt x="142066" y="169242"/>
                  <a:pt x="138447" y="169302"/>
                </a:cubicBezTo>
                <a:cubicBezTo>
                  <a:pt x="134826" y="169362"/>
                  <a:pt x="131931" y="169332"/>
                  <a:pt x="129759" y="169211"/>
                </a:cubicBezTo>
                <a:cubicBezTo>
                  <a:pt x="124812" y="169091"/>
                  <a:pt x="120439" y="167462"/>
                  <a:pt x="116638" y="164325"/>
                </a:cubicBezTo>
                <a:cubicBezTo>
                  <a:pt x="112838" y="161188"/>
                  <a:pt x="110938" y="156302"/>
                  <a:pt x="110938" y="149666"/>
                </a:cubicBezTo>
                <a:lnTo>
                  <a:pt x="110938" y="122882"/>
                </a:lnTo>
                <a:lnTo>
                  <a:pt x="102433" y="122882"/>
                </a:lnTo>
                <a:cubicBezTo>
                  <a:pt x="101467" y="131327"/>
                  <a:pt x="100110" y="138144"/>
                  <a:pt x="98360" y="143332"/>
                </a:cubicBezTo>
                <a:cubicBezTo>
                  <a:pt x="96611" y="148520"/>
                  <a:pt x="93896" y="153286"/>
                  <a:pt x="90216" y="157629"/>
                </a:cubicBezTo>
                <a:cubicBezTo>
                  <a:pt x="86537" y="161972"/>
                  <a:pt x="81198" y="166859"/>
                  <a:pt x="74200" y="172288"/>
                </a:cubicBezTo>
                <a:lnTo>
                  <a:pt x="57912" y="158353"/>
                </a:lnTo>
                <a:lnTo>
                  <a:pt x="32214" y="161972"/>
                </a:lnTo>
                <a:close/>
              </a:path>
            </a:pathLst>
          </a:custGeom>
          <a:noFill/>
          <a:ln>
            <a:noFill/>
          </a:ln>
          <a:effectLst>
            <a:glow>
              <a:srgbClr val="000000"/>
            </a:glow>
          </a:effectLst>
        </p:spPr>
        <p:txBody>
          <a:bodyPr rot="0" spcFirstLastPara="0" vertOverflow="overflow" horzOverflow="overflow" vert="horz" wrap="square" lIns="51304" tIns="25652" rIns="51304" bIns="25652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786" dirty="0"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</a:endParaRPr>
          </a:p>
        </p:txBody>
      </p:sp>
      <p:sp>
        <p:nvSpPr>
          <p:cNvPr id="219" name="PA-文本框 536">
            <a:extLst>
              <a:ext uri="{FF2B5EF4-FFF2-40B4-BE49-F238E27FC236}">
                <a16:creationId xmlns:a16="http://schemas.microsoft.com/office/drawing/2014/main" id="{66F5FE68-2151-4ADE-8450-879EC34BCE82}"/>
              </a:ext>
            </a:extLst>
          </p:cNvPr>
          <p:cNvSpPr txBox="1">
            <a:spLocks noChangeAspect="1"/>
          </p:cNvSpPr>
          <p:nvPr>
            <p:custDataLst>
              <p:tags r:id="rId186"/>
            </p:custDataLst>
          </p:nvPr>
        </p:nvSpPr>
        <p:spPr>
          <a:xfrm>
            <a:off x="2410861" y="4162618"/>
            <a:ext cx="193236" cy="195340"/>
          </a:xfrm>
          <a:custGeom>
            <a:avLst/>
            <a:gdLst/>
            <a:ahLst/>
            <a:cxnLst/>
            <a:rect l="l" t="t" r="r" b="b"/>
            <a:pathLst>
              <a:path w="167584" h="168307">
                <a:moveTo>
                  <a:pt x="115463" y="167040"/>
                </a:moveTo>
                <a:lnTo>
                  <a:pt x="115462" y="543"/>
                </a:lnTo>
                <a:lnTo>
                  <a:pt x="140799" y="1267"/>
                </a:lnTo>
                <a:lnTo>
                  <a:pt x="140799" y="21536"/>
                </a:lnTo>
                <a:lnTo>
                  <a:pt x="162878" y="21536"/>
                </a:lnTo>
                <a:lnTo>
                  <a:pt x="162878" y="50311"/>
                </a:lnTo>
                <a:lnTo>
                  <a:pt x="140799" y="50311"/>
                </a:lnTo>
                <a:lnTo>
                  <a:pt x="140799" y="66237"/>
                </a:lnTo>
                <a:lnTo>
                  <a:pt x="160164" y="66237"/>
                </a:lnTo>
                <a:lnTo>
                  <a:pt x="160163" y="93202"/>
                </a:lnTo>
                <a:lnTo>
                  <a:pt x="140799" y="93203"/>
                </a:lnTo>
                <a:lnTo>
                  <a:pt x="140799" y="108766"/>
                </a:lnTo>
                <a:lnTo>
                  <a:pt x="167584" y="108767"/>
                </a:lnTo>
                <a:lnTo>
                  <a:pt x="167584" y="137904"/>
                </a:lnTo>
                <a:lnTo>
                  <a:pt x="140799" y="137903"/>
                </a:lnTo>
                <a:lnTo>
                  <a:pt x="140799" y="167040"/>
                </a:lnTo>
                <a:close/>
                <a:moveTo>
                  <a:pt x="79811" y="167040"/>
                </a:moveTo>
                <a:lnTo>
                  <a:pt x="79811" y="137903"/>
                </a:lnTo>
                <a:lnTo>
                  <a:pt x="56465" y="137904"/>
                </a:lnTo>
                <a:lnTo>
                  <a:pt x="56465" y="108767"/>
                </a:lnTo>
                <a:lnTo>
                  <a:pt x="79811" y="108766"/>
                </a:lnTo>
                <a:lnTo>
                  <a:pt x="79810" y="93203"/>
                </a:lnTo>
                <a:lnTo>
                  <a:pt x="62075" y="93202"/>
                </a:lnTo>
                <a:lnTo>
                  <a:pt x="62075" y="66237"/>
                </a:lnTo>
                <a:lnTo>
                  <a:pt x="79811" y="66237"/>
                </a:lnTo>
                <a:lnTo>
                  <a:pt x="79810" y="50673"/>
                </a:lnTo>
                <a:lnTo>
                  <a:pt x="61713" y="50674"/>
                </a:lnTo>
                <a:lnTo>
                  <a:pt x="61713" y="21899"/>
                </a:lnTo>
                <a:lnTo>
                  <a:pt x="79810" y="21898"/>
                </a:lnTo>
                <a:lnTo>
                  <a:pt x="79810" y="543"/>
                </a:lnTo>
                <a:lnTo>
                  <a:pt x="105147" y="1267"/>
                </a:lnTo>
                <a:lnTo>
                  <a:pt x="105147" y="167040"/>
                </a:lnTo>
                <a:close/>
                <a:moveTo>
                  <a:pt x="11945" y="168307"/>
                </a:moveTo>
                <a:lnTo>
                  <a:pt x="3982" y="139532"/>
                </a:lnTo>
                <a:lnTo>
                  <a:pt x="10316" y="138627"/>
                </a:lnTo>
                <a:cubicBezTo>
                  <a:pt x="13935" y="138145"/>
                  <a:pt x="16379" y="137421"/>
                  <a:pt x="17646" y="136456"/>
                </a:cubicBezTo>
                <a:cubicBezTo>
                  <a:pt x="18912" y="135490"/>
                  <a:pt x="19546" y="133439"/>
                  <a:pt x="19545" y="130302"/>
                </a:cubicBezTo>
                <a:lnTo>
                  <a:pt x="19546" y="109309"/>
                </a:lnTo>
                <a:lnTo>
                  <a:pt x="2172" y="113472"/>
                </a:lnTo>
                <a:lnTo>
                  <a:pt x="0" y="83611"/>
                </a:lnTo>
                <a:cubicBezTo>
                  <a:pt x="3982" y="82767"/>
                  <a:pt x="8506" y="81861"/>
                  <a:pt x="13574" y="80896"/>
                </a:cubicBezTo>
                <a:cubicBezTo>
                  <a:pt x="14901" y="80534"/>
                  <a:pt x="16891" y="80112"/>
                  <a:pt x="19545" y="79629"/>
                </a:cubicBezTo>
                <a:lnTo>
                  <a:pt x="19546" y="55017"/>
                </a:lnTo>
                <a:lnTo>
                  <a:pt x="5611" y="55017"/>
                </a:lnTo>
                <a:lnTo>
                  <a:pt x="5611" y="26604"/>
                </a:lnTo>
                <a:lnTo>
                  <a:pt x="19546" y="26604"/>
                </a:lnTo>
                <a:lnTo>
                  <a:pt x="19546" y="0"/>
                </a:lnTo>
                <a:lnTo>
                  <a:pt x="46511" y="725"/>
                </a:lnTo>
                <a:lnTo>
                  <a:pt x="46511" y="26604"/>
                </a:lnTo>
                <a:lnTo>
                  <a:pt x="55560" y="26604"/>
                </a:lnTo>
                <a:lnTo>
                  <a:pt x="55560" y="55017"/>
                </a:lnTo>
                <a:lnTo>
                  <a:pt x="46511" y="55017"/>
                </a:lnTo>
                <a:lnTo>
                  <a:pt x="46511" y="73838"/>
                </a:lnTo>
                <a:lnTo>
                  <a:pt x="55922" y="71486"/>
                </a:lnTo>
                <a:lnTo>
                  <a:pt x="56103" y="88497"/>
                </a:lnTo>
                <a:lnTo>
                  <a:pt x="56102" y="100984"/>
                </a:lnTo>
                <a:cubicBezTo>
                  <a:pt x="55258" y="101105"/>
                  <a:pt x="53871" y="101407"/>
                  <a:pt x="51941" y="101889"/>
                </a:cubicBezTo>
                <a:cubicBezTo>
                  <a:pt x="51337" y="102010"/>
                  <a:pt x="50582" y="102191"/>
                  <a:pt x="49678" y="102433"/>
                </a:cubicBezTo>
                <a:cubicBezTo>
                  <a:pt x="48773" y="102674"/>
                  <a:pt x="47718" y="102915"/>
                  <a:pt x="46511" y="103156"/>
                </a:cubicBezTo>
                <a:lnTo>
                  <a:pt x="46511" y="145143"/>
                </a:lnTo>
                <a:cubicBezTo>
                  <a:pt x="46511" y="151416"/>
                  <a:pt x="45817" y="155971"/>
                  <a:pt x="44430" y="158806"/>
                </a:cubicBezTo>
                <a:cubicBezTo>
                  <a:pt x="43043" y="161642"/>
                  <a:pt x="40689" y="163602"/>
                  <a:pt x="37371" y="164688"/>
                </a:cubicBezTo>
                <a:cubicBezTo>
                  <a:pt x="34053" y="165774"/>
                  <a:pt x="28595" y="166679"/>
                  <a:pt x="20993" y="167402"/>
                </a:cubicBezTo>
                <a:close/>
              </a:path>
            </a:pathLst>
          </a:custGeom>
          <a:noFill/>
          <a:ln>
            <a:noFill/>
          </a:ln>
          <a:effectLst>
            <a:glow>
              <a:srgbClr val="000000"/>
            </a:glow>
          </a:effectLst>
        </p:spPr>
        <p:txBody>
          <a:bodyPr rot="0" spcFirstLastPara="0" vertOverflow="overflow" horzOverflow="overflow" vert="horz" wrap="square" lIns="51304" tIns="25652" rIns="51304" bIns="25652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786" dirty="0"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</a:endParaRPr>
          </a:p>
        </p:txBody>
      </p:sp>
      <p:sp>
        <p:nvSpPr>
          <p:cNvPr id="220" name="PA-文本框 539">
            <a:extLst>
              <a:ext uri="{FF2B5EF4-FFF2-40B4-BE49-F238E27FC236}">
                <a16:creationId xmlns:a16="http://schemas.microsoft.com/office/drawing/2014/main" id="{179CB243-5A0A-49E0-B678-74D4A3FDA565}"/>
              </a:ext>
            </a:extLst>
          </p:cNvPr>
          <p:cNvSpPr txBox="1">
            <a:spLocks noChangeAspect="1"/>
          </p:cNvSpPr>
          <p:nvPr>
            <p:custDataLst>
              <p:tags r:id="rId187"/>
            </p:custDataLst>
          </p:nvPr>
        </p:nvSpPr>
        <p:spPr>
          <a:xfrm>
            <a:off x="2811814" y="4162618"/>
            <a:ext cx="193236" cy="195340"/>
          </a:xfrm>
          <a:custGeom>
            <a:avLst/>
            <a:gdLst/>
            <a:ahLst/>
            <a:cxnLst/>
            <a:rect l="l" t="t" r="r" b="b"/>
            <a:pathLst>
              <a:path w="171384" h="170297">
                <a:moveTo>
                  <a:pt x="89945" y="167763"/>
                </a:moveTo>
                <a:lnTo>
                  <a:pt x="81077" y="137903"/>
                </a:lnTo>
                <a:lnTo>
                  <a:pt x="93022" y="137179"/>
                </a:lnTo>
                <a:cubicBezTo>
                  <a:pt x="97244" y="136817"/>
                  <a:pt x="100442" y="136274"/>
                  <a:pt x="102613" y="135550"/>
                </a:cubicBezTo>
                <a:cubicBezTo>
                  <a:pt x="104785" y="134826"/>
                  <a:pt x="106384" y="133559"/>
                  <a:pt x="107409" y="131749"/>
                </a:cubicBezTo>
                <a:cubicBezTo>
                  <a:pt x="108434" y="129940"/>
                  <a:pt x="109189" y="127225"/>
                  <a:pt x="109672" y="123606"/>
                </a:cubicBezTo>
                <a:cubicBezTo>
                  <a:pt x="110516" y="111903"/>
                  <a:pt x="111240" y="99596"/>
                  <a:pt x="111843" y="86687"/>
                </a:cubicBezTo>
                <a:lnTo>
                  <a:pt x="76734" y="86687"/>
                </a:lnTo>
                <a:cubicBezTo>
                  <a:pt x="76734" y="88134"/>
                  <a:pt x="76614" y="90065"/>
                  <a:pt x="76372" y="92478"/>
                </a:cubicBezTo>
                <a:cubicBezTo>
                  <a:pt x="75407" y="104543"/>
                  <a:pt x="73446" y="114768"/>
                  <a:pt x="70490" y="123153"/>
                </a:cubicBezTo>
                <a:cubicBezTo>
                  <a:pt x="67534" y="131538"/>
                  <a:pt x="62890" y="139381"/>
                  <a:pt x="56555" y="146680"/>
                </a:cubicBezTo>
                <a:cubicBezTo>
                  <a:pt x="50221" y="153979"/>
                  <a:pt x="41323" y="161852"/>
                  <a:pt x="29861" y="170297"/>
                </a:cubicBezTo>
                <a:lnTo>
                  <a:pt x="5611" y="147856"/>
                </a:lnTo>
                <a:cubicBezTo>
                  <a:pt x="15745" y="141703"/>
                  <a:pt x="23588" y="136093"/>
                  <a:pt x="29138" y="131026"/>
                </a:cubicBezTo>
                <a:cubicBezTo>
                  <a:pt x="34687" y="125958"/>
                  <a:pt x="38819" y="120409"/>
                  <a:pt x="41535" y="114376"/>
                </a:cubicBezTo>
                <a:cubicBezTo>
                  <a:pt x="44249" y="108344"/>
                  <a:pt x="46089" y="100863"/>
                  <a:pt x="47053" y="91935"/>
                </a:cubicBezTo>
                <a:cubicBezTo>
                  <a:pt x="47295" y="89763"/>
                  <a:pt x="47416" y="88014"/>
                  <a:pt x="47416" y="86687"/>
                </a:cubicBezTo>
                <a:lnTo>
                  <a:pt x="34567" y="86687"/>
                </a:lnTo>
                <a:lnTo>
                  <a:pt x="34567" y="73476"/>
                </a:lnTo>
                <a:cubicBezTo>
                  <a:pt x="30344" y="77457"/>
                  <a:pt x="24312" y="82886"/>
                  <a:pt x="16469" y="89763"/>
                </a:cubicBezTo>
                <a:lnTo>
                  <a:pt x="0" y="64608"/>
                </a:lnTo>
                <a:cubicBezTo>
                  <a:pt x="12307" y="54594"/>
                  <a:pt x="22441" y="44490"/>
                  <a:pt x="30404" y="34295"/>
                </a:cubicBezTo>
                <a:cubicBezTo>
                  <a:pt x="38367" y="24099"/>
                  <a:pt x="44822" y="12668"/>
                  <a:pt x="49768" y="0"/>
                </a:cubicBezTo>
                <a:lnTo>
                  <a:pt x="77639" y="7420"/>
                </a:lnTo>
                <a:cubicBezTo>
                  <a:pt x="73536" y="18157"/>
                  <a:pt x="69253" y="27538"/>
                  <a:pt x="64789" y="35561"/>
                </a:cubicBezTo>
                <a:cubicBezTo>
                  <a:pt x="60325" y="43585"/>
                  <a:pt x="55016" y="51216"/>
                  <a:pt x="48864" y="58454"/>
                </a:cubicBezTo>
                <a:lnTo>
                  <a:pt x="124149" y="58455"/>
                </a:lnTo>
                <a:cubicBezTo>
                  <a:pt x="118117" y="50974"/>
                  <a:pt x="112778" y="43132"/>
                  <a:pt x="108133" y="34928"/>
                </a:cubicBezTo>
                <a:cubicBezTo>
                  <a:pt x="103488" y="26724"/>
                  <a:pt x="99236" y="17675"/>
                  <a:pt x="95374" y="7782"/>
                </a:cubicBezTo>
                <a:lnTo>
                  <a:pt x="122520" y="0"/>
                </a:lnTo>
                <a:cubicBezTo>
                  <a:pt x="127106" y="12306"/>
                  <a:pt x="133077" y="23044"/>
                  <a:pt x="140437" y="32213"/>
                </a:cubicBezTo>
                <a:cubicBezTo>
                  <a:pt x="147797" y="41383"/>
                  <a:pt x="158112" y="51397"/>
                  <a:pt x="171384" y="62255"/>
                </a:cubicBezTo>
                <a:lnTo>
                  <a:pt x="155096" y="90125"/>
                </a:lnTo>
                <a:cubicBezTo>
                  <a:pt x="152080" y="87471"/>
                  <a:pt x="147797" y="83489"/>
                  <a:pt x="142247" y="78181"/>
                </a:cubicBezTo>
                <a:cubicBezTo>
                  <a:pt x="140679" y="105086"/>
                  <a:pt x="139291" y="125415"/>
                  <a:pt x="138084" y="139169"/>
                </a:cubicBezTo>
                <a:cubicBezTo>
                  <a:pt x="137602" y="145564"/>
                  <a:pt x="136154" y="150571"/>
                  <a:pt x="133741" y="154190"/>
                </a:cubicBezTo>
                <a:cubicBezTo>
                  <a:pt x="131328" y="157810"/>
                  <a:pt x="127829" y="160494"/>
                  <a:pt x="123245" y="162244"/>
                </a:cubicBezTo>
                <a:cubicBezTo>
                  <a:pt x="118660" y="163993"/>
                  <a:pt x="112446" y="165290"/>
                  <a:pt x="104604" y="166135"/>
                </a:cubicBezTo>
                <a:close/>
              </a:path>
            </a:pathLst>
          </a:custGeom>
          <a:noFill/>
          <a:ln>
            <a:noFill/>
          </a:ln>
          <a:effectLst>
            <a:glow>
              <a:srgbClr val="000000"/>
            </a:glow>
          </a:effectLst>
        </p:spPr>
        <p:txBody>
          <a:bodyPr rot="0" spcFirstLastPara="0" vertOverflow="overflow" horzOverflow="overflow" vert="horz" wrap="square" lIns="51304" tIns="25652" rIns="51304" bIns="25652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786" dirty="0"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</a:endParaRPr>
          </a:p>
        </p:txBody>
      </p:sp>
      <p:sp>
        <p:nvSpPr>
          <p:cNvPr id="221" name="PA-文本框 542">
            <a:extLst>
              <a:ext uri="{FF2B5EF4-FFF2-40B4-BE49-F238E27FC236}">
                <a16:creationId xmlns:a16="http://schemas.microsoft.com/office/drawing/2014/main" id="{C47B4EB0-BCED-457A-BF65-ABD2A9D6BD78}"/>
              </a:ext>
            </a:extLst>
          </p:cNvPr>
          <p:cNvSpPr txBox="1">
            <a:spLocks noChangeAspect="1"/>
          </p:cNvSpPr>
          <p:nvPr>
            <p:custDataLst>
              <p:tags r:id="rId188"/>
            </p:custDataLst>
          </p:nvPr>
        </p:nvSpPr>
        <p:spPr>
          <a:xfrm>
            <a:off x="3212768" y="4162618"/>
            <a:ext cx="193236" cy="195340"/>
          </a:xfrm>
          <a:custGeom>
            <a:avLst/>
            <a:gdLst/>
            <a:ahLst/>
            <a:cxnLst/>
            <a:rect l="l" t="t" r="r" b="b"/>
            <a:pathLst>
              <a:path w="166136" h="167944">
                <a:moveTo>
                  <a:pt x="104785" y="167944"/>
                </a:moveTo>
                <a:lnTo>
                  <a:pt x="75648" y="167944"/>
                </a:lnTo>
                <a:lnTo>
                  <a:pt x="75648" y="93202"/>
                </a:lnTo>
                <a:lnTo>
                  <a:pt x="53930" y="93202"/>
                </a:lnTo>
                <a:lnTo>
                  <a:pt x="53931" y="155638"/>
                </a:lnTo>
                <a:lnTo>
                  <a:pt x="25156" y="155638"/>
                </a:lnTo>
                <a:lnTo>
                  <a:pt x="25155" y="104241"/>
                </a:lnTo>
                <a:cubicBezTo>
                  <a:pt x="19606" y="108826"/>
                  <a:pt x="14297" y="112989"/>
                  <a:pt x="9230" y="116729"/>
                </a:cubicBezTo>
                <a:lnTo>
                  <a:pt x="0" y="84153"/>
                </a:lnTo>
                <a:cubicBezTo>
                  <a:pt x="9291" y="77758"/>
                  <a:pt x="17223" y="71364"/>
                  <a:pt x="23799" y="64970"/>
                </a:cubicBezTo>
                <a:cubicBezTo>
                  <a:pt x="30373" y="58575"/>
                  <a:pt x="36135" y="51638"/>
                  <a:pt x="41081" y="44158"/>
                </a:cubicBezTo>
                <a:lnTo>
                  <a:pt x="6877" y="44157"/>
                </a:lnTo>
                <a:lnTo>
                  <a:pt x="6878" y="15201"/>
                </a:lnTo>
                <a:lnTo>
                  <a:pt x="55378" y="15202"/>
                </a:lnTo>
                <a:cubicBezTo>
                  <a:pt x="57430" y="9772"/>
                  <a:pt x="59179" y="4705"/>
                  <a:pt x="60627" y="0"/>
                </a:cubicBezTo>
                <a:lnTo>
                  <a:pt x="92479" y="1266"/>
                </a:lnTo>
                <a:cubicBezTo>
                  <a:pt x="91875" y="3438"/>
                  <a:pt x="90367" y="8083"/>
                  <a:pt x="87954" y="15202"/>
                </a:cubicBezTo>
                <a:lnTo>
                  <a:pt x="166136" y="15201"/>
                </a:lnTo>
                <a:lnTo>
                  <a:pt x="166135" y="44157"/>
                </a:lnTo>
                <a:lnTo>
                  <a:pt x="75828" y="44157"/>
                </a:lnTo>
                <a:cubicBezTo>
                  <a:pt x="72571" y="50793"/>
                  <a:pt x="68650" y="57308"/>
                  <a:pt x="64065" y="63703"/>
                </a:cubicBezTo>
                <a:lnTo>
                  <a:pt x="78182" y="63703"/>
                </a:lnTo>
                <a:lnTo>
                  <a:pt x="78181" y="49949"/>
                </a:lnTo>
                <a:lnTo>
                  <a:pt x="104785" y="50673"/>
                </a:lnTo>
                <a:lnTo>
                  <a:pt x="104785" y="63703"/>
                </a:lnTo>
                <a:lnTo>
                  <a:pt x="155276" y="63703"/>
                </a:lnTo>
                <a:lnTo>
                  <a:pt x="155277" y="131206"/>
                </a:lnTo>
                <a:cubicBezTo>
                  <a:pt x="155276" y="137842"/>
                  <a:pt x="154553" y="142759"/>
                  <a:pt x="153106" y="145956"/>
                </a:cubicBezTo>
                <a:cubicBezTo>
                  <a:pt x="151657" y="149153"/>
                  <a:pt x="149335" y="151415"/>
                  <a:pt x="146138" y="152742"/>
                </a:cubicBezTo>
                <a:cubicBezTo>
                  <a:pt x="142941" y="154070"/>
                  <a:pt x="138084" y="155095"/>
                  <a:pt x="131569" y="155819"/>
                </a:cubicBezTo>
                <a:lnTo>
                  <a:pt x="121435" y="156905"/>
                </a:lnTo>
                <a:lnTo>
                  <a:pt x="112928" y="130663"/>
                </a:lnTo>
                <a:lnTo>
                  <a:pt x="120168" y="129940"/>
                </a:lnTo>
                <a:cubicBezTo>
                  <a:pt x="122701" y="129699"/>
                  <a:pt x="124390" y="129035"/>
                  <a:pt x="125235" y="127949"/>
                </a:cubicBezTo>
                <a:cubicBezTo>
                  <a:pt x="126080" y="126863"/>
                  <a:pt x="126501" y="124812"/>
                  <a:pt x="126502" y="121796"/>
                </a:cubicBezTo>
                <a:lnTo>
                  <a:pt x="126502" y="93202"/>
                </a:lnTo>
                <a:lnTo>
                  <a:pt x="104784" y="93202"/>
                </a:lnTo>
                <a:close/>
              </a:path>
            </a:pathLst>
          </a:custGeom>
          <a:noFill/>
          <a:ln>
            <a:noFill/>
          </a:ln>
          <a:effectLst>
            <a:glow>
              <a:srgbClr val="000000"/>
            </a:glow>
          </a:effectLst>
        </p:spPr>
        <p:txBody>
          <a:bodyPr rot="0" spcFirstLastPara="0" vertOverflow="overflow" horzOverflow="overflow" vert="horz" wrap="square" lIns="51304" tIns="25652" rIns="51304" bIns="25652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786" dirty="0"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</a:endParaRPr>
          </a:p>
        </p:txBody>
      </p:sp>
      <p:sp>
        <p:nvSpPr>
          <p:cNvPr id="222" name="PA-文本框 545">
            <a:extLst>
              <a:ext uri="{FF2B5EF4-FFF2-40B4-BE49-F238E27FC236}">
                <a16:creationId xmlns:a16="http://schemas.microsoft.com/office/drawing/2014/main" id="{1F47B955-1603-46F2-B390-6266055CAAD7}"/>
              </a:ext>
            </a:extLst>
          </p:cNvPr>
          <p:cNvSpPr txBox="1">
            <a:spLocks noChangeAspect="1"/>
          </p:cNvSpPr>
          <p:nvPr>
            <p:custDataLst>
              <p:tags r:id="rId189"/>
            </p:custDataLst>
          </p:nvPr>
        </p:nvSpPr>
        <p:spPr>
          <a:xfrm>
            <a:off x="3613721" y="4162618"/>
            <a:ext cx="193236" cy="195340"/>
          </a:xfrm>
          <a:custGeom>
            <a:avLst/>
            <a:gdLst/>
            <a:ahLst/>
            <a:cxnLst/>
            <a:rect l="l" t="t" r="r" b="b"/>
            <a:pathLst>
              <a:path w="167945" h="172288">
                <a:moveTo>
                  <a:pt x="115462" y="52664"/>
                </a:moveTo>
                <a:cubicBezTo>
                  <a:pt x="129820" y="47717"/>
                  <a:pt x="140316" y="43193"/>
                  <a:pt x="146951" y="39090"/>
                </a:cubicBezTo>
                <a:lnTo>
                  <a:pt x="112386" y="42167"/>
                </a:lnTo>
                <a:cubicBezTo>
                  <a:pt x="113472" y="46631"/>
                  <a:pt x="114376" y="50130"/>
                  <a:pt x="115100" y="52664"/>
                </a:cubicBezTo>
                <a:close/>
                <a:moveTo>
                  <a:pt x="133379" y="82163"/>
                </a:moveTo>
                <a:cubicBezTo>
                  <a:pt x="136033" y="82163"/>
                  <a:pt x="139050" y="79387"/>
                  <a:pt x="142428" y="73838"/>
                </a:cubicBezTo>
                <a:cubicBezTo>
                  <a:pt x="144117" y="71063"/>
                  <a:pt x="145866" y="67504"/>
                  <a:pt x="147675" y="63160"/>
                </a:cubicBezTo>
                <a:cubicBezTo>
                  <a:pt x="139833" y="67262"/>
                  <a:pt x="131991" y="70882"/>
                  <a:pt x="124148" y="74019"/>
                </a:cubicBezTo>
                <a:lnTo>
                  <a:pt x="124330" y="74380"/>
                </a:lnTo>
                <a:cubicBezTo>
                  <a:pt x="126019" y="77276"/>
                  <a:pt x="127587" y="79297"/>
                  <a:pt x="129036" y="80443"/>
                </a:cubicBezTo>
                <a:cubicBezTo>
                  <a:pt x="130483" y="81590"/>
                  <a:pt x="131931" y="82163"/>
                  <a:pt x="133379" y="82163"/>
                </a:cubicBezTo>
                <a:close/>
                <a:moveTo>
                  <a:pt x="156724" y="167583"/>
                </a:moveTo>
                <a:cubicBezTo>
                  <a:pt x="154070" y="168669"/>
                  <a:pt x="150330" y="169212"/>
                  <a:pt x="145504" y="169212"/>
                </a:cubicBezTo>
                <a:cubicBezTo>
                  <a:pt x="144418" y="169212"/>
                  <a:pt x="142065" y="169242"/>
                  <a:pt x="138446" y="169302"/>
                </a:cubicBezTo>
                <a:cubicBezTo>
                  <a:pt x="134827" y="169362"/>
                  <a:pt x="131931" y="169332"/>
                  <a:pt x="129759" y="169211"/>
                </a:cubicBezTo>
                <a:cubicBezTo>
                  <a:pt x="124812" y="169091"/>
                  <a:pt x="120439" y="167462"/>
                  <a:pt x="116638" y="164326"/>
                </a:cubicBezTo>
                <a:cubicBezTo>
                  <a:pt x="112838" y="161189"/>
                  <a:pt x="110937" y="156302"/>
                  <a:pt x="110937" y="149666"/>
                </a:cubicBezTo>
                <a:lnTo>
                  <a:pt x="110938" y="122882"/>
                </a:lnTo>
                <a:lnTo>
                  <a:pt x="102432" y="122882"/>
                </a:lnTo>
                <a:cubicBezTo>
                  <a:pt x="101466" y="131328"/>
                  <a:pt x="100110" y="138144"/>
                  <a:pt x="98360" y="143332"/>
                </a:cubicBezTo>
                <a:cubicBezTo>
                  <a:pt x="96610" y="148520"/>
                  <a:pt x="93896" y="153286"/>
                  <a:pt x="90216" y="157629"/>
                </a:cubicBezTo>
                <a:cubicBezTo>
                  <a:pt x="86536" y="161972"/>
                  <a:pt x="81197" y="166859"/>
                  <a:pt x="74199" y="172288"/>
                </a:cubicBezTo>
                <a:lnTo>
                  <a:pt x="57912" y="158353"/>
                </a:lnTo>
                <a:lnTo>
                  <a:pt x="32213" y="161973"/>
                </a:lnTo>
                <a:lnTo>
                  <a:pt x="2896" y="166135"/>
                </a:lnTo>
                <a:lnTo>
                  <a:pt x="0" y="136998"/>
                </a:lnTo>
                <a:cubicBezTo>
                  <a:pt x="17857" y="134826"/>
                  <a:pt x="38547" y="132172"/>
                  <a:pt x="62075" y="129035"/>
                </a:cubicBezTo>
                <a:lnTo>
                  <a:pt x="62618" y="147857"/>
                </a:lnTo>
                <a:cubicBezTo>
                  <a:pt x="67564" y="144478"/>
                  <a:pt x="71093" y="140949"/>
                  <a:pt x="73204" y="137270"/>
                </a:cubicBezTo>
                <a:cubicBezTo>
                  <a:pt x="75316" y="133590"/>
                  <a:pt x="76733" y="128794"/>
                  <a:pt x="77457" y="122882"/>
                </a:cubicBezTo>
                <a:lnTo>
                  <a:pt x="66237" y="122882"/>
                </a:lnTo>
                <a:lnTo>
                  <a:pt x="66237" y="95917"/>
                </a:lnTo>
                <a:lnTo>
                  <a:pt x="105871" y="95916"/>
                </a:lnTo>
                <a:cubicBezTo>
                  <a:pt x="103819" y="93383"/>
                  <a:pt x="101828" y="90065"/>
                  <a:pt x="99898" y="85963"/>
                </a:cubicBezTo>
                <a:lnTo>
                  <a:pt x="98269" y="82525"/>
                </a:lnTo>
                <a:cubicBezTo>
                  <a:pt x="88738" y="85179"/>
                  <a:pt x="79509" y="87471"/>
                  <a:pt x="70580" y="89402"/>
                </a:cubicBezTo>
                <a:lnTo>
                  <a:pt x="61169" y="63703"/>
                </a:lnTo>
                <a:cubicBezTo>
                  <a:pt x="73114" y="61531"/>
                  <a:pt x="82585" y="59601"/>
                  <a:pt x="89583" y="57912"/>
                </a:cubicBezTo>
                <a:cubicBezTo>
                  <a:pt x="88617" y="54172"/>
                  <a:pt x="87531" y="49708"/>
                  <a:pt x="86325" y="44520"/>
                </a:cubicBezTo>
                <a:lnTo>
                  <a:pt x="68590" y="46149"/>
                </a:lnTo>
                <a:cubicBezTo>
                  <a:pt x="64729" y="53991"/>
                  <a:pt x="60234" y="62376"/>
                  <a:pt x="55107" y="71304"/>
                </a:cubicBezTo>
                <a:cubicBezTo>
                  <a:pt x="49979" y="80232"/>
                  <a:pt x="45605" y="87351"/>
                  <a:pt x="41986" y="92659"/>
                </a:cubicBezTo>
                <a:cubicBezTo>
                  <a:pt x="46089" y="92177"/>
                  <a:pt x="49919" y="91543"/>
                  <a:pt x="53478" y="90759"/>
                </a:cubicBezTo>
                <a:cubicBezTo>
                  <a:pt x="57037" y="89975"/>
                  <a:pt x="59118" y="89522"/>
                  <a:pt x="59721" y="89402"/>
                </a:cubicBezTo>
                <a:lnTo>
                  <a:pt x="59722" y="115824"/>
                </a:lnTo>
                <a:lnTo>
                  <a:pt x="40720" y="118719"/>
                </a:lnTo>
                <a:lnTo>
                  <a:pt x="28775" y="120529"/>
                </a:lnTo>
                <a:cubicBezTo>
                  <a:pt x="24190" y="121253"/>
                  <a:pt x="18580" y="122339"/>
                  <a:pt x="11944" y="123787"/>
                </a:cubicBezTo>
                <a:lnTo>
                  <a:pt x="5791" y="95917"/>
                </a:lnTo>
                <a:cubicBezTo>
                  <a:pt x="9290" y="94951"/>
                  <a:pt x="12035" y="93775"/>
                  <a:pt x="14026" y="92388"/>
                </a:cubicBezTo>
                <a:cubicBezTo>
                  <a:pt x="16016" y="91000"/>
                  <a:pt x="18037" y="88919"/>
                  <a:pt x="20088" y="86144"/>
                </a:cubicBezTo>
                <a:cubicBezTo>
                  <a:pt x="24190" y="79750"/>
                  <a:pt x="26905" y="75285"/>
                  <a:pt x="28232" y="72752"/>
                </a:cubicBezTo>
                <a:lnTo>
                  <a:pt x="19183" y="73657"/>
                </a:lnTo>
                <a:cubicBezTo>
                  <a:pt x="14116" y="74380"/>
                  <a:pt x="10436" y="74984"/>
                  <a:pt x="8144" y="75467"/>
                </a:cubicBezTo>
                <a:lnTo>
                  <a:pt x="2172" y="48682"/>
                </a:lnTo>
                <a:cubicBezTo>
                  <a:pt x="4223" y="47838"/>
                  <a:pt x="6002" y="46692"/>
                  <a:pt x="7510" y="45244"/>
                </a:cubicBezTo>
                <a:cubicBezTo>
                  <a:pt x="9019" y="43796"/>
                  <a:pt x="10798" y="41504"/>
                  <a:pt x="12849" y="38367"/>
                </a:cubicBezTo>
                <a:cubicBezTo>
                  <a:pt x="14779" y="35350"/>
                  <a:pt x="17615" y="29921"/>
                  <a:pt x="21355" y="22079"/>
                </a:cubicBezTo>
                <a:cubicBezTo>
                  <a:pt x="25095" y="14236"/>
                  <a:pt x="28232" y="6877"/>
                  <a:pt x="30766" y="0"/>
                </a:cubicBezTo>
                <a:lnTo>
                  <a:pt x="52302" y="10134"/>
                </a:lnTo>
                <a:cubicBezTo>
                  <a:pt x="49768" y="15564"/>
                  <a:pt x="46450" y="22199"/>
                  <a:pt x="42348" y="30042"/>
                </a:cubicBezTo>
                <a:cubicBezTo>
                  <a:pt x="38246" y="37884"/>
                  <a:pt x="34807" y="43977"/>
                  <a:pt x="32033" y="48320"/>
                </a:cubicBezTo>
                <a:lnTo>
                  <a:pt x="43434" y="47596"/>
                </a:lnTo>
                <a:cubicBezTo>
                  <a:pt x="47777" y="38909"/>
                  <a:pt x="50613" y="33118"/>
                  <a:pt x="51940" y="30223"/>
                </a:cubicBezTo>
                <a:lnTo>
                  <a:pt x="67322" y="38367"/>
                </a:lnTo>
                <a:lnTo>
                  <a:pt x="65694" y="21174"/>
                </a:lnTo>
                <a:lnTo>
                  <a:pt x="81982" y="19726"/>
                </a:lnTo>
                <a:lnTo>
                  <a:pt x="81258" y="14659"/>
                </a:lnTo>
                <a:lnTo>
                  <a:pt x="79629" y="3981"/>
                </a:lnTo>
                <a:lnTo>
                  <a:pt x="106595" y="3438"/>
                </a:lnTo>
                <a:lnTo>
                  <a:pt x="108223" y="17192"/>
                </a:lnTo>
                <a:lnTo>
                  <a:pt x="160525" y="12306"/>
                </a:lnTo>
                <a:lnTo>
                  <a:pt x="162878" y="37643"/>
                </a:lnTo>
                <a:lnTo>
                  <a:pt x="150933" y="38728"/>
                </a:lnTo>
                <a:lnTo>
                  <a:pt x="160344" y="55740"/>
                </a:lnTo>
                <a:cubicBezTo>
                  <a:pt x="157569" y="57550"/>
                  <a:pt x="153406" y="60023"/>
                  <a:pt x="147856" y="63160"/>
                </a:cubicBezTo>
                <a:lnTo>
                  <a:pt x="163239" y="81258"/>
                </a:lnTo>
                <a:cubicBezTo>
                  <a:pt x="162515" y="82826"/>
                  <a:pt x="161671" y="84395"/>
                  <a:pt x="160705" y="85963"/>
                </a:cubicBezTo>
                <a:cubicBezTo>
                  <a:pt x="159741" y="87531"/>
                  <a:pt x="158474" y="89401"/>
                  <a:pt x="156905" y="91573"/>
                </a:cubicBezTo>
                <a:cubicBezTo>
                  <a:pt x="156181" y="92539"/>
                  <a:pt x="155036" y="93986"/>
                  <a:pt x="153466" y="95917"/>
                </a:cubicBezTo>
                <a:lnTo>
                  <a:pt x="164687" y="95917"/>
                </a:lnTo>
                <a:lnTo>
                  <a:pt x="164687" y="122882"/>
                </a:lnTo>
                <a:lnTo>
                  <a:pt x="135188" y="122882"/>
                </a:lnTo>
                <a:lnTo>
                  <a:pt x="135189" y="137903"/>
                </a:lnTo>
                <a:cubicBezTo>
                  <a:pt x="135189" y="139954"/>
                  <a:pt x="135340" y="141492"/>
                  <a:pt x="135640" y="142518"/>
                </a:cubicBezTo>
                <a:cubicBezTo>
                  <a:pt x="135942" y="143543"/>
                  <a:pt x="136817" y="144056"/>
                  <a:pt x="138265" y="144056"/>
                </a:cubicBezTo>
                <a:lnTo>
                  <a:pt x="143332" y="144056"/>
                </a:lnTo>
                <a:cubicBezTo>
                  <a:pt x="145021" y="144056"/>
                  <a:pt x="146077" y="143694"/>
                  <a:pt x="146499" y="142970"/>
                </a:cubicBezTo>
                <a:cubicBezTo>
                  <a:pt x="146922" y="142246"/>
                  <a:pt x="147374" y="140256"/>
                  <a:pt x="147856" y="136998"/>
                </a:cubicBezTo>
                <a:cubicBezTo>
                  <a:pt x="148339" y="133620"/>
                  <a:pt x="148580" y="131147"/>
                  <a:pt x="148580" y="129578"/>
                </a:cubicBezTo>
                <a:lnTo>
                  <a:pt x="167945" y="138084"/>
                </a:lnTo>
                <a:cubicBezTo>
                  <a:pt x="167704" y="140617"/>
                  <a:pt x="167161" y="144659"/>
                  <a:pt x="166316" y="150209"/>
                </a:cubicBezTo>
                <a:cubicBezTo>
                  <a:pt x="165472" y="155397"/>
                  <a:pt x="164326" y="159318"/>
                  <a:pt x="162877" y="161973"/>
                </a:cubicBezTo>
                <a:cubicBezTo>
                  <a:pt x="161430" y="164627"/>
                  <a:pt x="159378" y="166497"/>
                  <a:pt x="156724" y="167583"/>
                </a:cubicBezTo>
                <a:close/>
              </a:path>
            </a:pathLst>
          </a:custGeom>
          <a:noFill/>
          <a:ln>
            <a:noFill/>
          </a:ln>
          <a:effectLst>
            <a:glow>
              <a:srgbClr val="000000"/>
            </a:glow>
          </a:effectLst>
        </p:spPr>
        <p:txBody>
          <a:bodyPr rot="0" spcFirstLastPara="0" vertOverflow="overflow" horzOverflow="overflow" vert="horz" wrap="square" lIns="51304" tIns="25652" rIns="51304" bIns="25652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786" dirty="0"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</a:endParaRPr>
          </a:p>
        </p:txBody>
      </p:sp>
      <p:sp>
        <p:nvSpPr>
          <p:cNvPr id="223" name="PA-文本框 548">
            <a:extLst>
              <a:ext uri="{FF2B5EF4-FFF2-40B4-BE49-F238E27FC236}">
                <a16:creationId xmlns:a16="http://schemas.microsoft.com/office/drawing/2014/main" id="{F73F80C2-B616-4C21-90C2-3DA436D86129}"/>
              </a:ext>
            </a:extLst>
          </p:cNvPr>
          <p:cNvSpPr txBox="1">
            <a:spLocks noChangeAspect="1"/>
          </p:cNvSpPr>
          <p:nvPr>
            <p:custDataLst>
              <p:tags r:id="rId190"/>
            </p:custDataLst>
          </p:nvPr>
        </p:nvSpPr>
        <p:spPr>
          <a:xfrm>
            <a:off x="4014675" y="4162618"/>
            <a:ext cx="193236" cy="195340"/>
          </a:xfrm>
          <a:custGeom>
            <a:avLst/>
            <a:gdLst/>
            <a:ahLst/>
            <a:cxnLst/>
            <a:rect l="l" t="t" r="r" b="b"/>
            <a:pathLst>
              <a:path w="167583" h="168306">
                <a:moveTo>
                  <a:pt x="37371" y="164687"/>
                </a:moveTo>
                <a:cubicBezTo>
                  <a:pt x="34053" y="165773"/>
                  <a:pt x="28594" y="166678"/>
                  <a:pt x="20993" y="167401"/>
                </a:cubicBezTo>
                <a:lnTo>
                  <a:pt x="11944" y="168306"/>
                </a:lnTo>
                <a:lnTo>
                  <a:pt x="3982" y="139531"/>
                </a:lnTo>
                <a:lnTo>
                  <a:pt x="10316" y="138627"/>
                </a:lnTo>
                <a:cubicBezTo>
                  <a:pt x="13935" y="138144"/>
                  <a:pt x="16378" y="137420"/>
                  <a:pt x="17645" y="136455"/>
                </a:cubicBezTo>
                <a:cubicBezTo>
                  <a:pt x="18912" y="135489"/>
                  <a:pt x="19545" y="133438"/>
                  <a:pt x="19545" y="130302"/>
                </a:cubicBezTo>
                <a:lnTo>
                  <a:pt x="19545" y="109309"/>
                </a:lnTo>
                <a:lnTo>
                  <a:pt x="2172" y="113471"/>
                </a:lnTo>
                <a:lnTo>
                  <a:pt x="0" y="83610"/>
                </a:lnTo>
                <a:cubicBezTo>
                  <a:pt x="3981" y="82765"/>
                  <a:pt x="8506" y="81860"/>
                  <a:pt x="13573" y="80896"/>
                </a:cubicBezTo>
                <a:cubicBezTo>
                  <a:pt x="14901" y="80533"/>
                  <a:pt x="16891" y="80111"/>
                  <a:pt x="19545" y="79629"/>
                </a:cubicBezTo>
                <a:lnTo>
                  <a:pt x="19545" y="55016"/>
                </a:lnTo>
                <a:lnTo>
                  <a:pt x="5610" y="55016"/>
                </a:lnTo>
                <a:lnTo>
                  <a:pt x="5611" y="26603"/>
                </a:lnTo>
                <a:lnTo>
                  <a:pt x="19546" y="26603"/>
                </a:lnTo>
                <a:lnTo>
                  <a:pt x="19545" y="0"/>
                </a:lnTo>
                <a:lnTo>
                  <a:pt x="46511" y="724"/>
                </a:lnTo>
                <a:lnTo>
                  <a:pt x="46511" y="26603"/>
                </a:lnTo>
                <a:lnTo>
                  <a:pt x="55559" y="26603"/>
                </a:lnTo>
                <a:lnTo>
                  <a:pt x="55560" y="55016"/>
                </a:lnTo>
                <a:lnTo>
                  <a:pt x="46510" y="55016"/>
                </a:lnTo>
                <a:lnTo>
                  <a:pt x="46511" y="73838"/>
                </a:lnTo>
                <a:lnTo>
                  <a:pt x="55921" y="71485"/>
                </a:lnTo>
                <a:lnTo>
                  <a:pt x="56103" y="88497"/>
                </a:lnTo>
                <a:lnTo>
                  <a:pt x="56102" y="100984"/>
                </a:lnTo>
                <a:cubicBezTo>
                  <a:pt x="55258" y="101104"/>
                  <a:pt x="53870" y="101406"/>
                  <a:pt x="51940" y="101889"/>
                </a:cubicBezTo>
                <a:cubicBezTo>
                  <a:pt x="51337" y="102009"/>
                  <a:pt x="50582" y="102190"/>
                  <a:pt x="49678" y="102431"/>
                </a:cubicBezTo>
                <a:cubicBezTo>
                  <a:pt x="48773" y="102673"/>
                  <a:pt x="47717" y="102914"/>
                  <a:pt x="46511" y="103155"/>
                </a:cubicBezTo>
                <a:lnTo>
                  <a:pt x="46511" y="145142"/>
                </a:lnTo>
                <a:cubicBezTo>
                  <a:pt x="46510" y="151416"/>
                  <a:pt x="45817" y="155970"/>
                  <a:pt x="44429" y="158805"/>
                </a:cubicBezTo>
                <a:cubicBezTo>
                  <a:pt x="43042" y="161640"/>
                  <a:pt x="40689" y="163601"/>
                  <a:pt x="37371" y="164687"/>
                </a:cubicBezTo>
                <a:close/>
                <a:moveTo>
                  <a:pt x="105147" y="167040"/>
                </a:moveTo>
                <a:lnTo>
                  <a:pt x="79810" y="167040"/>
                </a:lnTo>
                <a:lnTo>
                  <a:pt x="79810" y="137902"/>
                </a:lnTo>
                <a:lnTo>
                  <a:pt x="56464" y="137902"/>
                </a:lnTo>
                <a:lnTo>
                  <a:pt x="56464" y="108766"/>
                </a:lnTo>
                <a:lnTo>
                  <a:pt x="79810" y="108766"/>
                </a:lnTo>
                <a:lnTo>
                  <a:pt x="79810" y="93202"/>
                </a:lnTo>
                <a:lnTo>
                  <a:pt x="62074" y="93202"/>
                </a:lnTo>
                <a:lnTo>
                  <a:pt x="62074" y="66236"/>
                </a:lnTo>
                <a:lnTo>
                  <a:pt x="79810" y="66237"/>
                </a:lnTo>
                <a:lnTo>
                  <a:pt x="79810" y="50673"/>
                </a:lnTo>
                <a:lnTo>
                  <a:pt x="61712" y="50673"/>
                </a:lnTo>
                <a:lnTo>
                  <a:pt x="61713" y="21898"/>
                </a:lnTo>
                <a:lnTo>
                  <a:pt x="79810" y="21897"/>
                </a:lnTo>
                <a:lnTo>
                  <a:pt x="79810" y="542"/>
                </a:lnTo>
                <a:lnTo>
                  <a:pt x="105147" y="1267"/>
                </a:lnTo>
                <a:close/>
                <a:moveTo>
                  <a:pt x="140798" y="167039"/>
                </a:moveTo>
                <a:lnTo>
                  <a:pt x="115462" y="167040"/>
                </a:lnTo>
                <a:lnTo>
                  <a:pt x="115462" y="542"/>
                </a:lnTo>
                <a:lnTo>
                  <a:pt x="140798" y="1267"/>
                </a:lnTo>
                <a:lnTo>
                  <a:pt x="140798" y="21536"/>
                </a:lnTo>
                <a:lnTo>
                  <a:pt x="162878" y="21535"/>
                </a:lnTo>
                <a:lnTo>
                  <a:pt x="162878" y="50311"/>
                </a:lnTo>
                <a:lnTo>
                  <a:pt x="140798" y="50311"/>
                </a:lnTo>
                <a:lnTo>
                  <a:pt x="140799" y="66236"/>
                </a:lnTo>
                <a:lnTo>
                  <a:pt x="160163" y="66237"/>
                </a:lnTo>
                <a:lnTo>
                  <a:pt x="160163" y="93202"/>
                </a:lnTo>
                <a:lnTo>
                  <a:pt x="140799" y="93202"/>
                </a:lnTo>
                <a:lnTo>
                  <a:pt x="140798" y="108766"/>
                </a:lnTo>
                <a:lnTo>
                  <a:pt x="167583" y="108766"/>
                </a:lnTo>
                <a:lnTo>
                  <a:pt x="167583" y="137903"/>
                </a:lnTo>
                <a:lnTo>
                  <a:pt x="140799" y="137903"/>
                </a:lnTo>
                <a:close/>
              </a:path>
            </a:pathLst>
          </a:custGeom>
          <a:noFill/>
          <a:ln>
            <a:noFill/>
          </a:ln>
          <a:effectLst>
            <a:glow>
              <a:srgbClr val="000000"/>
            </a:glow>
          </a:effectLst>
        </p:spPr>
        <p:txBody>
          <a:bodyPr rot="0" spcFirstLastPara="0" vertOverflow="overflow" horzOverflow="overflow" vert="horz" wrap="square" lIns="51304" tIns="25652" rIns="51304" bIns="25652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786" dirty="0"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</a:endParaRPr>
          </a:p>
        </p:txBody>
      </p:sp>
      <p:sp>
        <p:nvSpPr>
          <p:cNvPr id="224" name="PA-文本框 551">
            <a:extLst>
              <a:ext uri="{FF2B5EF4-FFF2-40B4-BE49-F238E27FC236}">
                <a16:creationId xmlns:a16="http://schemas.microsoft.com/office/drawing/2014/main" id="{F631A71A-ED31-450B-B7E3-BC0D66D340BB}"/>
              </a:ext>
            </a:extLst>
          </p:cNvPr>
          <p:cNvSpPr txBox="1">
            <a:spLocks noChangeAspect="1"/>
          </p:cNvSpPr>
          <p:nvPr>
            <p:custDataLst>
              <p:tags r:id="rId191"/>
            </p:custDataLst>
          </p:nvPr>
        </p:nvSpPr>
        <p:spPr>
          <a:xfrm>
            <a:off x="4415628" y="4162618"/>
            <a:ext cx="193236" cy="195340"/>
          </a:xfrm>
          <a:custGeom>
            <a:avLst/>
            <a:gdLst/>
            <a:ahLst/>
            <a:cxnLst/>
            <a:rect l="l" t="t" r="r" b="b"/>
            <a:pathLst>
              <a:path w="171383" h="170298">
                <a:moveTo>
                  <a:pt x="123243" y="162244"/>
                </a:moveTo>
                <a:cubicBezTo>
                  <a:pt x="118659" y="163994"/>
                  <a:pt x="112445" y="165291"/>
                  <a:pt x="104603" y="166136"/>
                </a:cubicBezTo>
                <a:lnTo>
                  <a:pt x="89944" y="167764"/>
                </a:lnTo>
                <a:lnTo>
                  <a:pt x="81076" y="137903"/>
                </a:lnTo>
                <a:lnTo>
                  <a:pt x="93021" y="137179"/>
                </a:lnTo>
                <a:cubicBezTo>
                  <a:pt x="97243" y="136818"/>
                  <a:pt x="100441" y="136275"/>
                  <a:pt x="102612" y="135551"/>
                </a:cubicBezTo>
                <a:cubicBezTo>
                  <a:pt x="104784" y="134827"/>
                  <a:pt x="106383" y="133560"/>
                  <a:pt x="107408" y="131750"/>
                </a:cubicBezTo>
                <a:cubicBezTo>
                  <a:pt x="108434" y="129941"/>
                  <a:pt x="109188" y="127226"/>
                  <a:pt x="109671" y="123606"/>
                </a:cubicBezTo>
                <a:cubicBezTo>
                  <a:pt x="110515" y="111903"/>
                  <a:pt x="111239" y="99597"/>
                  <a:pt x="111842" y="86688"/>
                </a:cubicBezTo>
                <a:lnTo>
                  <a:pt x="76733" y="86687"/>
                </a:lnTo>
                <a:cubicBezTo>
                  <a:pt x="76733" y="88135"/>
                  <a:pt x="76612" y="90066"/>
                  <a:pt x="76371" y="92479"/>
                </a:cubicBezTo>
                <a:cubicBezTo>
                  <a:pt x="75406" y="104543"/>
                  <a:pt x="73445" y="114769"/>
                  <a:pt x="70489" y="123154"/>
                </a:cubicBezTo>
                <a:cubicBezTo>
                  <a:pt x="67533" y="131539"/>
                  <a:pt x="62889" y="139381"/>
                  <a:pt x="56554" y="146681"/>
                </a:cubicBezTo>
                <a:cubicBezTo>
                  <a:pt x="50220" y="153980"/>
                  <a:pt x="41322" y="161852"/>
                  <a:pt x="29861" y="170298"/>
                </a:cubicBezTo>
                <a:lnTo>
                  <a:pt x="5610" y="147857"/>
                </a:lnTo>
                <a:cubicBezTo>
                  <a:pt x="15744" y="141704"/>
                  <a:pt x="23586" y="136094"/>
                  <a:pt x="29137" y="131026"/>
                </a:cubicBezTo>
                <a:cubicBezTo>
                  <a:pt x="34686" y="125959"/>
                  <a:pt x="38819" y="120409"/>
                  <a:pt x="41533" y="114377"/>
                </a:cubicBezTo>
                <a:cubicBezTo>
                  <a:pt x="44248" y="108344"/>
                  <a:pt x="46088" y="100864"/>
                  <a:pt x="47053" y="91935"/>
                </a:cubicBezTo>
                <a:cubicBezTo>
                  <a:pt x="47294" y="89764"/>
                  <a:pt x="47415" y="88015"/>
                  <a:pt x="47415" y="86688"/>
                </a:cubicBezTo>
                <a:lnTo>
                  <a:pt x="34566" y="86687"/>
                </a:lnTo>
                <a:lnTo>
                  <a:pt x="34566" y="73476"/>
                </a:lnTo>
                <a:cubicBezTo>
                  <a:pt x="30343" y="77458"/>
                  <a:pt x="24311" y="82887"/>
                  <a:pt x="16468" y="89764"/>
                </a:cubicBezTo>
                <a:lnTo>
                  <a:pt x="0" y="64609"/>
                </a:lnTo>
                <a:cubicBezTo>
                  <a:pt x="12306" y="54595"/>
                  <a:pt x="22441" y="44490"/>
                  <a:pt x="30403" y="34295"/>
                </a:cubicBezTo>
                <a:cubicBezTo>
                  <a:pt x="38366" y="24100"/>
                  <a:pt x="44821" y="12668"/>
                  <a:pt x="49768" y="1"/>
                </a:cubicBezTo>
                <a:lnTo>
                  <a:pt x="77638" y="7420"/>
                </a:lnTo>
                <a:cubicBezTo>
                  <a:pt x="73536" y="18158"/>
                  <a:pt x="69252" y="27539"/>
                  <a:pt x="64789" y="35562"/>
                </a:cubicBezTo>
                <a:cubicBezTo>
                  <a:pt x="60324" y="43585"/>
                  <a:pt x="55016" y="51216"/>
                  <a:pt x="48863" y="58455"/>
                </a:cubicBezTo>
                <a:lnTo>
                  <a:pt x="124148" y="58456"/>
                </a:lnTo>
                <a:cubicBezTo>
                  <a:pt x="118116" y="50975"/>
                  <a:pt x="112777" y="43133"/>
                  <a:pt x="108132" y="34929"/>
                </a:cubicBezTo>
                <a:cubicBezTo>
                  <a:pt x="103487" y="26725"/>
                  <a:pt x="99234" y="17676"/>
                  <a:pt x="95374" y="7782"/>
                </a:cubicBezTo>
                <a:lnTo>
                  <a:pt x="122519" y="0"/>
                </a:lnTo>
                <a:cubicBezTo>
                  <a:pt x="127104" y="12307"/>
                  <a:pt x="133077" y="23045"/>
                  <a:pt x="140436" y="32214"/>
                </a:cubicBezTo>
                <a:cubicBezTo>
                  <a:pt x="147796" y="41384"/>
                  <a:pt x="158111" y="51397"/>
                  <a:pt x="171383" y="62256"/>
                </a:cubicBezTo>
                <a:lnTo>
                  <a:pt x="155095" y="90126"/>
                </a:lnTo>
                <a:cubicBezTo>
                  <a:pt x="152079" y="87472"/>
                  <a:pt x="147796" y="83490"/>
                  <a:pt x="142246" y="78181"/>
                </a:cubicBezTo>
                <a:cubicBezTo>
                  <a:pt x="140678" y="105087"/>
                  <a:pt x="139290" y="125416"/>
                  <a:pt x="138083" y="139170"/>
                </a:cubicBezTo>
                <a:cubicBezTo>
                  <a:pt x="137601" y="145564"/>
                  <a:pt x="136153" y="150572"/>
                  <a:pt x="133740" y="154191"/>
                </a:cubicBezTo>
                <a:cubicBezTo>
                  <a:pt x="131327" y="157811"/>
                  <a:pt x="127829" y="160495"/>
                  <a:pt x="123243" y="162244"/>
                </a:cubicBezTo>
                <a:close/>
              </a:path>
            </a:pathLst>
          </a:custGeom>
          <a:noFill/>
          <a:ln>
            <a:noFill/>
          </a:ln>
          <a:effectLst>
            <a:glow>
              <a:srgbClr val="000000"/>
            </a:glow>
          </a:effectLst>
        </p:spPr>
        <p:txBody>
          <a:bodyPr rot="0" spcFirstLastPara="0" vertOverflow="overflow" horzOverflow="overflow" vert="horz" wrap="square" lIns="51304" tIns="25652" rIns="51304" bIns="25652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786" dirty="0"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</a:endParaRPr>
          </a:p>
        </p:txBody>
      </p:sp>
      <p:sp>
        <p:nvSpPr>
          <p:cNvPr id="225" name="PA-文本框 554">
            <a:extLst>
              <a:ext uri="{FF2B5EF4-FFF2-40B4-BE49-F238E27FC236}">
                <a16:creationId xmlns:a16="http://schemas.microsoft.com/office/drawing/2014/main" id="{CE18F8EA-67F1-4A3E-B02B-56C0FF446C73}"/>
              </a:ext>
            </a:extLst>
          </p:cNvPr>
          <p:cNvSpPr txBox="1">
            <a:spLocks noChangeAspect="1"/>
          </p:cNvSpPr>
          <p:nvPr>
            <p:custDataLst>
              <p:tags r:id="rId192"/>
            </p:custDataLst>
          </p:nvPr>
        </p:nvSpPr>
        <p:spPr>
          <a:xfrm>
            <a:off x="4816582" y="4162618"/>
            <a:ext cx="193236" cy="195340"/>
          </a:xfrm>
          <a:custGeom>
            <a:avLst/>
            <a:gdLst/>
            <a:ahLst/>
            <a:cxnLst/>
            <a:rect l="l" t="t" r="r" b="b"/>
            <a:pathLst>
              <a:path w="166135" h="167945">
                <a:moveTo>
                  <a:pt x="146137" y="152743"/>
                </a:moveTo>
                <a:cubicBezTo>
                  <a:pt x="142940" y="154071"/>
                  <a:pt x="138084" y="155096"/>
                  <a:pt x="131569" y="155820"/>
                </a:cubicBezTo>
                <a:lnTo>
                  <a:pt x="121434" y="156906"/>
                </a:lnTo>
                <a:lnTo>
                  <a:pt x="112929" y="130664"/>
                </a:lnTo>
                <a:lnTo>
                  <a:pt x="120168" y="129941"/>
                </a:lnTo>
                <a:cubicBezTo>
                  <a:pt x="122701" y="129699"/>
                  <a:pt x="124390" y="129035"/>
                  <a:pt x="125235" y="127949"/>
                </a:cubicBezTo>
                <a:cubicBezTo>
                  <a:pt x="126080" y="126864"/>
                  <a:pt x="126502" y="124813"/>
                  <a:pt x="126502" y="121796"/>
                </a:cubicBezTo>
                <a:lnTo>
                  <a:pt x="126502" y="93202"/>
                </a:lnTo>
                <a:lnTo>
                  <a:pt x="104785" y="93202"/>
                </a:lnTo>
                <a:lnTo>
                  <a:pt x="104785" y="167945"/>
                </a:lnTo>
                <a:lnTo>
                  <a:pt x="75648" y="167945"/>
                </a:lnTo>
                <a:lnTo>
                  <a:pt x="75648" y="93202"/>
                </a:lnTo>
                <a:lnTo>
                  <a:pt x="53931" y="93202"/>
                </a:lnTo>
                <a:lnTo>
                  <a:pt x="53931" y="155639"/>
                </a:lnTo>
                <a:lnTo>
                  <a:pt x="25156" y="155639"/>
                </a:lnTo>
                <a:lnTo>
                  <a:pt x="25156" y="104242"/>
                </a:lnTo>
                <a:cubicBezTo>
                  <a:pt x="19606" y="108827"/>
                  <a:pt x="14297" y="112989"/>
                  <a:pt x="9230" y="116729"/>
                </a:cubicBezTo>
                <a:lnTo>
                  <a:pt x="0" y="84154"/>
                </a:lnTo>
                <a:cubicBezTo>
                  <a:pt x="9290" y="77759"/>
                  <a:pt x="17223" y="71365"/>
                  <a:pt x="23798" y="64971"/>
                </a:cubicBezTo>
                <a:cubicBezTo>
                  <a:pt x="30374" y="58576"/>
                  <a:pt x="36135" y="51638"/>
                  <a:pt x="41082" y="44158"/>
                </a:cubicBezTo>
                <a:lnTo>
                  <a:pt x="6877" y="44158"/>
                </a:lnTo>
                <a:lnTo>
                  <a:pt x="6877" y="15202"/>
                </a:lnTo>
                <a:lnTo>
                  <a:pt x="55379" y="15202"/>
                </a:lnTo>
                <a:cubicBezTo>
                  <a:pt x="57430" y="9773"/>
                  <a:pt x="59179" y="4706"/>
                  <a:pt x="60627" y="0"/>
                </a:cubicBezTo>
                <a:lnTo>
                  <a:pt x="92479" y="1267"/>
                </a:lnTo>
                <a:cubicBezTo>
                  <a:pt x="91875" y="3439"/>
                  <a:pt x="90367" y="8084"/>
                  <a:pt x="87954" y="15202"/>
                </a:cubicBezTo>
                <a:lnTo>
                  <a:pt x="166135" y="15202"/>
                </a:lnTo>
                <a:lnTo>
                  <a:pt x="166135" y="44158"/>
                </a:lnTo>
                <a:lnTo>
                  <a:pt x="75829" y="44158"/>
                </a:lnTo>
                <a:cubicBezTo>
                  <a:pt x="72571" y="50794"/>
                  <a:pt x="68650" y="57309"/>
                  <a:pt x="64065" y="63703"/>
                </a:cubicBezTo>
                <a:lnTo>
                  <a:pt x="78181" y="63704"/>
                </a:lnTo>
                <a:lnTo>
                  <a:pt x="78181" y="49949"/>
                </a:lnTo>
                <a:lnTo>
                  <a:pt x="104785" y="50674"/>
                </a:lnTo>
                <a:lnTo>
                  <a:pt x="104785" y="63703"/>
                </a:lnTo>
                <a:lnTo>
                  <a:pt x="155277" y="63704"/>
                </a:lnTo>
                <a:lnTo>
                  <a:pt x="155277" y="131207"/>
                </a:lnTo>
                <a:cubicBezTo>
                  <a:pt x="155277" y="137843"/>
                  <a:pt x="154553" y="142759"/>
                  <a:pt x="153105" y="145957"/>
                </a:cubicBezTo>
                <a:cubicBezTo>
                  <a:pt x="151657" y="149154"/>
                  <a:pt x="149335" y="151416"/>
                  <a:pt x="146137" y="152743"/>
                </a:cubicBezTo>
                <a:close/>
              </a:path>
            </a:pathLst>
          </a:custGeom>
          <a:noFill/>
          <a:ln>
            <a:noFill/>
          </a:ln>
          <a:effectLst>
            <a:glow>
              <a:srgbClr val="000000"/>
            </a:glow>
          </a:effectLst>
        </p:spPr>
        <p:txBody>
          <a:bodyPr rot="0" spcFirstLastPara="0" vertOverflow="overflow" horzOverflow="overflow" vert="horz" wrap="square" lIns="51304" tIns="25652" rIns="51304" bIns="25652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786" dirty="0"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</a:endParaRPr>
          </a:p>
        </p:txBody>
      </p:sp>
      <p:sp>
        <p:nvSpPr>
          <p:cNvPr id="226" name="PA-文本框 557">
            <a:extLst>
              <a:ext uri="{FF2B5EF4-FFF2-40B4-BE49-F238E27FC236}">
                <a16:creationId xmlns:a16="http://schemas.microsoft.com/office/drawing/2014/main" id="{51ECB25B-E719-42CE-8730-49C8646664FA}"/>
              </a:ext>
            </a:extLst>
          </p:cNvPr>
          <p:cNvSpPr txBox="1">
            <a:spLocks noChangeAspect="1"/>
          </p:cNvSpPr>
          <p:nvPr>
            <p:custDataLst>
              <p:tags r:id="rId193"/>
            </p:custDataLst>
          </p:nvPr>
        </p:nvSpPr>
        <p:spPr>
          <a:xfrm>
            <a:off x="5217536" y="4162618"/>
            <a:ext cx="193236" cy="195340"/>
          </a:xfrm>
          <a:custGeom>
            <a:avLst/>
            <a:gdLst/>
            <a:ahLst/>
            <a:cxnLst/>
            <a:rect l="l" t="t" r="r" b="b"/>
            <a:pathLst>
              <a:path w="167945" h="172288">
                <a:moveTo>
                  <a:pt x="146952" y="39091"/>
                </a:moveTo>
                <a:lnTo>
                  <a:pt x="112386" y="42167"/>
                </a:lnTo>
                <a:cubicBezTo>
                  <a:pt x="113471" y="46631"/>
                  <a:pt x="114376" y="50130"/>
                  <a:pt x="115100" y="52664"/>
                </a:cubicBezTo>
                <a:lnTo>
                  <a:pt x="115462" y="52664"/>
                </a:lnTo>
                <a:cubicBezTo>
                  <a:pt x="129820" y="47717"/>
                  <a:pt x="140316" y="43192"/>
                  <a:pt x="146952" y="39091"/>
                </a:cubicBezTo>
                <a:close/>
                <a:moveTo>
                  <a:pt x="133379" y="82162"/>
                </a:moveTo>
                <a:cubicBezTo>
                  <a:pt x="136033" y="82162"/>
                  <a:pt x="139049" y="79388"/>
                  <a:pt x="142428" y="73838"/>
                </a:cubicBezTo>
                <a:cubicBezTo>
                  <a:pt x="144116" y="71063"/>
                  <a:pt x="145866" y="67504"/>
                  <a:pt x="147676" y="63160"/>
                </a:cubicBezTo>
                <a:cubicBezTo>
                  <a:pt x="139833" y="67262"/>
                  <a:pt x="131991" y="70882"/>
                  <a:pt x="124149" y="74019"/>
                </a:cubicBezTo>
                <a:lnTo>
                  <a:pt x="124330" y="74380"/>
                </a:lnTo>
                <a:cubicBezTo>
                  <a:pt x="126019" y="77276"/>
                  <a:pt x="127587" y="79297"/>
                  <a:pt x="129035" y="80443"/>
                </a:cubicBezTo>
                <a:cubicBezTo>
                  <a:pt x="130483" y="81589"/>
                  <a:pt x="131931" y="82162"/>
                  <a:pt x="133379" y="82162"/>
                </a:cubicBezTo>
                <a:close/>
                <a:moveTo>
                  <a:pt x="156725" y="167583"/>
                </a:moveTo>
                <a:cubicBezTo>
                  <a:pt x="154070" y="168669"/>
                  <a:pt x="150330" y="169212"/>
                  <a:pt x="145504" y="169212"/>
                </a:cubicBezTo>
                <a:cubicBezTo>
                  <a:pt x="144418" y="169211"/>
                  <a:pt x="142066" y="169242"/>
                  <a:pt x="138446" y="169302"/>
                </a:cubicBezTo>
                <a:cubicBezTo>
                  <a:pt x="134827" y="169363"/>
                  <a:pt x="131931" y="169332"/>
                  <a:pt x="129759" y="169211"/>
                </a:cubicBezTo>
                <a:cubicBezTo>
                  <a:pt x="124813" y="169091"/>
                  <a:pt x="120439" y="167462"/>
                  <a:pt x="116639" y="164325"/>
                </a:cubicBezTo>
                <a:cubicBezTo>
                  <a:pt x="112838" y="161188"/>
                  <a:pt x="110938" y="156302"/>
                  <a:pt x="110938" y="149666"/>
                </a:cubicBezTo>
                <a:lnTo>
                  <a:pt x="110938" y="122882"/>
                </a:lnTo>
                <a:lnTo>
                  <a:pt x="102432" y="122882"/>
                </a:lnTo>
                <a:cubicBezTo>
                  <a:pt x="101467" y="131328"/>
                  <a:pt x="100109" y="138144"/>
                  <a:pt x="98360" y="143332"/>
                </a:cubicBezTo>
                <a:cubicBezTo>
                  <a:pt x="96611" y="148520"/>
                  <a:pt x="93896" y="153286"/>
                  <a:pt x="90216" y="157629"/>
                </a:cubicBezTo>
                <a:cubicBezTo>
                  <a:pt x="86536" y="161973"/>
                  <a:pt x="81198" y="166859"/>
                  <a:pt x="74200" y="172288"/>
                </a:cubicBezTo>
                <a:lnTo>
                  <a:pt x="57912" y="158353"/>
                </a:lnTo>
                <a:lnTo>
                  <a:pt x="32214" y="161972"/>
                </a:lnTo>
                <a:lnTo>
                  <a:pt x="2896" y="166135"/>
                </a:lnTo>
                <a:lnTo>
                  <a:pt x="0" y="136998"/>
                </a:lnTo>
                <a:cubicBezTo>
                  <a:pt x="17856" y="134826"/>
                  <a:pt x="38548" y="132172"/>
                  <a:pt x="62075" y="129035"/>
                </a:cubicBezTo>
                <a:lnTo>
                  <a:pt x="62618" y="147857"/>
                </a:lnTo>
                <a:cubicBezTo>
                  <a:pt x="67564" y="144478"/>
                  <a:pt x="71093" y="140949"/>
                  <a:pt x="73204" y="137270"/>
                </a:cubicBezTo>
                <a:cubicBezTo>
                  <a:pt x="75316" y="133590"/>
                  <a:pt x="76734" y="128794"/>
                  <a:pt x="77458" y="122882"/>
                </a:cubicBezTo>
                <a:lnTo>
                  <a:pt x="66237" y="122882"/>
                </a:lnTo>
                <a:lnTo>
                  <a:pt x="66237" y="95917"/>
                </a:lnTo>
                <a:lnTo>
                  <a:pt x="105871" y="95917"/>
                </a:lnTo>
                <a:cubicBezTo>
                  <a:pt x="103819" y="93383"/>
                  <a:pt x="101829" y="90065"/>
                  <a:pt x="99898" y="85963"/>
                </a:cubicBezTo>
                <a:lnTo>
                  <a:pt x="98269" y="82525"/>
                </a:lnTo>
                <a:cubicBezTo>
                  <a:pt x="88738" y="85179"/>
                  <a:pt x="79509" y="87471"/>
                  <a:pt x="70581" y="89402"/>
                </a:cubicBezTo>
                <a:lnTo>
                  <a:pt x="61170" y="63703"/>
                </a:lnTo>
                <a:cubicBezTo>
                  <a:pt x="73114" y="61531"/>
                  <a:pt x="82585" y="59601"/>
                  <a:pt x="89583" y="57912"/>
                </a:cubicBezTo>
                <a:cubicBezTo>
                  <a:pt x="88618" y="54172"/>
                  <a:pt x="87532" y="49708"/>
                  <a:pt x="86325" y="44520"/>
                </a:cubicBezTo>
                <a:lnTo>
                  <a:pt x="68589" y="46148"/>
                </a:lnTo>
                <a:cubicBezTo>
                  <a:pt x="64729" y="53991"/>
                  <a:pt x="60234" y="62376"/>
                  <a:pt x="55107" y="71304"/>
                </a:cubicBezTo>
                <a:cubicBezTo>
                  <a:pt x="49979" y="80232"/>
                  <a:pt x="45606" y="87351"/>
                  <a:pt x="41986" y="92659"/>
                </a:cubicBezTo>
                <a:cubicBezTo>
                  <a:pt x="46089" y="92177"/>
                  <a:pt x="49919" y="91543"/>
                  <a:pt x="53478" y="90759"/>
                </a:cubicBezTo>
                <a:cubicBezTo>
                  <a:pt x="57037" y="89975"/>
                  <a:pt x="59119" y="89522"/>
                  <a:pt x="59722" y="89402"/>
                </a:cubicBezTo>
                <a:lnTo>
                  <a:pt x="59722" y="115824"/>
                </a:lnTo>
                <a:lnTo>
                  <a:pt x="40720" y="118720"/>
                </a:lnTo>
                <a:lnTo>
                  <a:pt x="28775" y="120530"/>
                </a:lnTo>
                <a:cubicBezTo>
                  <a:pt x="24191" y="121253"/>
                  <a:pt x="18580" y="122339"/>
                  <a:pt x="11944" y="123787"/>
                </a:cubicBezTo>
                <a:lnTo>
                  <a:pt x="5791" y="95917"/>
                </a:lnTo>
                <a:cubicBezTo>
                  <a:pt x="9290" y="94951"/>
                  <a:pt x="12035" y="93775"/>
                  <a:pt x="14026" y="92387"/>
                </a:cubicBezTo>
                <a:cubicBezTo>
                  <a:pt x="16016" y="91000"/>
                  <a:pt x="18037" y="88919"/>
                  <a:pt x="20089" y="86144"/>
                </a:cubicBezTo>
                <a:cubicBezTo>
                  <a:pt x="24191" y="79750"/>
                  <a:pt x="26905" y="75286"/>
                  <a:pt x="28232" y="72752"/>
                </a:cubicBezTo>
                <a:lnTo>
                  <a:pt x="19184" y="73657"/>
                </a:lnTo>
                <a:cubicBezTo>
                  <a:pt x="14116" y="74381"/>
                  <a:pt x="10436" y="74984"/>
                  <a:pt x="8144" y="75466"/>
                </a:cubicBezTo>
                <a:lnTo>
                  <a:pt x="2172" y="48682"/>
                </a:lnTo>
                <a:cubicBezTo>
                  <a:pt x="4223" y="47838"/>
                  <a:pt x="6003" y="46691"/>
                  <a:pt x="7511" y="45244"/>
                </a:cubicBezTo>
                <a:cubicBezTo>
                  <a:pt x="9019" y="43796"/>
                  <a:pt x="10798" y="41504"/>
                  <a:pt x="12849" y="38367"/>
                </a:cubicBezTo>
                <a:cubicBezTo>
                  <a:pt x="14780" y="35351"/>
                  <a:pt x="17615" y="29921"/>
                  <a:pt x="21355" y="22079"/>
                </a:cubicBezTo>
                <a:cubicBezTo>
                  <a:pt x="25096" y="14237"/>
                  <a:pt x="28232" y="6877"/>
                  <a:pt x="30766" y="0"/>
                </a:cubicBezTo>
                <a:lnTo>
                  <a:pt x="52302" y="10134"/>
                </a:lnTo>
                <a:cubicBezTo>
                  <a:pt x="49768" y="15564"/>
                  <a:pt x="46450" y="22199"/>
                  <a:pt x="42348" y="30042"/>
                </a:cubicBezTo>
                <a:cubicBezTo>
                  <a:pt x="38246" y="37884"/>
                  <a:pt x="34808" y="43977"/>
                  <a:pt x="32033" y="48320"/>
                </a:cubicBezTo>
                <a:lnTo>
                  <a:pt x="43434" y="47596"/>
                </a:lnTo>
                <a:cubicBezTo>
                  <a:pt x="47778" y="38909"/>
                  <a:pt x="50613" y="33118"/>
                  <a:pt x="51940" y="30223"/>
                </a:cubicBezTo>
                <a:lnTo>
                  <a:pt x="67323" y="38367"/>
                </a:lnTo>
                <a:lnTo>
                  <a:pt x="65694" y="21174"/>
                </a:lnTo>
                <a:lnTo>
                  <a:pt x="81982" y="19726"/>
                </a:lnTo>
                <a:lnTo>
                  <a:pt x="81258" y="14659"/>
                </a:lnTo>
                <a:lnTo>
                  <a:pt x="79629" y="3981"/>
                </a:lnTo>
                <a:lnTo>
                  <a:pt x="106594" y="3439"/>
                </a:lnTo>
                <a:lnTo>
                  <a:pt x="108223" y="17192"/>
                </a:lnTo>
                <a:lnTo>
                  <a:pt x="160525" y="12306"/>
                </a:lnTo>
                <a:lnTo>
                  <a:pt x="162878" y="37643"/>
                </a:lnTo>
                <a:lnTo>
                  <a:pt x="150933" y="38729"/>
                </a:lnTo>
                <a:lnTo>
                  <a:pt x="160344" y="55740"/>
                </a:lnTo>
                <a:cubicBezTo>
                  <a:pt x="157569" y="57550"/>
                  <a:pt x="153406" y="60023"/>
                  <a:pt x="147857" y="63160"/>
                </a:cubicBezTo>
                <a:lnTo>
                  <a:pt x="163240" y="81258"/>
                </a:lnTo>
                <a:cubicBezTo>
                  <a:pt x="162516" y="82826"/>
                  <a:pt x="161671" y="84395"/>
                  <a:pt x="160706" y="85963"/>
                </a:cubicBezTo>
                <a:cubicBezTo>
                  <a:pt x="159741" y="87531"/>
                  <a:pt x="158474" y="89402"/>
                  <a:pt x="156905" y="91573"/>
                </a:cubicBezTo>
                <a:cubicBezTo>
                  <a:pt x="156181" y="92538"/>
                  <a:pt x="155036" y="93986"/>
                  <a:pt x="153467" y="95917"/>
                </a:cubicBezTo>
                <a:lnTo>
                  <a:pt x="164688" y="95917"/>
                </a:lnTo>
                <a:lnTo>
                  <a:pt x="164688" y="122882"/>
                </a:lnTo>
                <a:lnTo>
                  <a:pt x="135188" y="122882"/>
                </a:lnTo>
                <a:lnTo>
                  <a:pt x="135189" y="137903"/>
                </a:lnTo>
                <a:cubicBezTo>
                  <a:pt x="135188" y="139954"/>
                  <a:pt x="135339" y="141492"/>
                  <a:pt x="135641" y="142518"/>
                </a:cubicBezTo>
                <a:cubicBezTo>
                  <a:pt x="135943" y="143543"/>
                  <a:pt x="136817" y="144056"/>
                  <a:pt x="138265" y="144056"/>
                </a:cubicBezTo>
                <a:lnTo>
                  <a:pt x="143332" y="144056"/>
                </a:lnTo>
                <a:cubicBezTo>
                  <a:pt x="145021" y="144056"/>
                  <a:pt x="146077" y="143694"/>
                  <a:pt x="146500" y="142970"/>
                </a:cubicBezTo>
                <a:cubicBezTo>
                  <a:pt x="146921" y="142246"/>
                  <a:pt x="147374" y="140256"/>
                  <a:pt x="147857" y="136998"/>
                </a:cubicBezTo>
                <a:cubicBezTo>
                  <a:pt x="148340" y="133620"/>
                  <a:pt x="148581" y="131146"/>
                  <a:pt x="148581" y="129578"/>
                </a:cubicBezTo>
                <a:lnTo>
                  <a:pt x="167945" y="138084"/>
                </a:lnTo>
                <a:cubicBezTo>
                  <a:pt x="167704" y="140617"/>
                  <a:pt x="167161" y="144659"/>
                  <a:pt x="166316" y="150209"/>
                </a:cubicBezTo>
                <a:cubicBezTo>
                  <a:pt x="165472" y="155397"/>
                  <a:pt x="164326" y="159318"/>
                  <a:pt x="162878" y="161972"/>
                </a:cubicBezTo>
                <a:cubicBezTo>
                  <a:pt x="161430" y="164627"/>
                  <a:pt x="159379" y="166497"/>
                  <a:pt x="156725" y="167583"/>
                </a:cubicBezTo>
                <a:close/>
              </a:path>
            </a:pathLst>
          </a:custGeom>
          <a:noFill/>
          <a:ln>
            <a:noFill/>
          </a:ln>
          <a:effectLst>
            <a:glow>
              <a:srgbClr val="000000"/>
            </a:glow>
          </a:effectLst>
        </p:spPr>
        <p:txBody>
          <a:bodyPr rot="0" spcFirstLastPara="0" vertOverflow="overflow" horzOverflow="overflow" vert="horz" wrap="square" lIns="51304" tIns="25652" rIns="51304" bIns="25652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786" dirty="0"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</a:endParaRPr>
          </a:p>
        </p:txBody>
      </p:sp>
      <p:sp>
        <p:nvSpPr>
          <p:cNvPr id="227" name="PA-文本框 560">
            <a:extLst>
              <a:ext uri="{FF2B5EF4-FFF2-40B4-BE49-F238E27FC236}">
                <a16:creationId xmlns:a16="http://schemas.microsoft.com/office/drawing/2014/main" id="{17B7DE90-AA76-4F11-B9D4-DB721E274B34}"/>
              </a:ext>
            </a:extLst>
          </p:cNvPr>
          <p:cNvSpPr txBox="1">
            <a:spLocks noChangeAspect="1"/>
          </p:cNvSpPr>
          <p:nvPr>
            <p:custDataLst>
              <p:tags r:id="rId194"/>
            </p:custDataLst>
          </p:nvPr>
        </p:nvSpPr>
        <p:spPr>
          <a:xfrm>
            <a:off x="5618490" y="4162618"/>
            <a:ext cx="193236" cy="195340"/>
          </a:xfrm>
          <a:custGeom>
            <a:avLst/>
            <a:gdLst/>
            <a:ahLst/>
            <a:cxnLst/>
            <a:rect l="l" t="t" r="r" b="b"/>
            <a:pathLst>
              <a:path w="167583" h="168307">
                <a:moveTo>
                  <a:pt x="44430" y="158806"/>
                </a:moveTo>
                <a:cubicBezTo>
                  <a:pt x="43042" y="161641"/>
                  <a:pt x="40690" y="163601"/>
                  <a:pt x="37372" y="164688"/>
                </a:cubicBezTo>
                <a:cubicBezTo>
                  <a:pt x="34054" y="165774"/>
                  <a:pt x="28594" y="166678"/>
                  <a:pt x="20994" y="167402"/>
                </a:cubicBezTo>
                <a:lnTo>
                  <a:pt x="11945" y="168307"/>
                </a:lnTo>
                <a:lnTo>
                  <a:pt x="3982" y="139532"/>
                </a:lnTo>
                <a:lnTo>
                  <a:pt x="10316" y="138627"/>
                </a:lnTo>
                <a:cubicBezTo>
                  <a:pt x="13936" y="138144"/>
                  <a:pt x="16379" y="137421"/>
                  <a:pt x="17645" y="136456"/>
                </a:cubicBezTo>
                <a:cubicBezTo>
                  <a:pt x="18912" y="135490"/>
                  <a:pt x="19546" y="133439"/>
                  <a:pt x="19546" y="130303"/>
                </a:cubicBezTo>
                <a:lnTo>
                  <a:pt x="19546" y="109309"/>
                </a:lnTo>
                <a:lnTo>
                  <a:pt x="2172" y="113472"/>
                </a:lnTo>
                <a:lnTo>
                  <a:pt x="0" y="83611"/>
                </a:lnTo>
                <a:cubicBezTo>
                  <a:pt x="3982" y="82766"/>
                  <a:pt x="8507" y="81861"/>
                  <a:pt x="13574" y="80896"/>
                </a:cubicBezTo>
                <a:cubicBezTo>
                  <a:pt x="14901" y="80534"/>
                  <a:pt x="16892" y="80112"/>
                  <a:pt x="19546" y="79629"/>
                </a:cubicBezTo>
                <a:lnTo>
                  <a:pt x="19546" y="55017"/>
                </a:lnTo>
                <a:lnTo>
                  <a:pt x="5611" y="55017"/>
                </a:lnTo>
                <a:lnTo>
                  <a:pt x="5611" y="26604"/>
                </a:lnTo>
                <a:lnTo>
                  <a:pt x="19546" y="26604"/>
                </a:lnTo>
                <a:lnTo>
                  <a:pt x="19546" y="0"/>
                </a:lnTo>
                <a:lnTo>
                  <a:pt x="46511" y="724"/>
                </a:lnTo>
                <a:lnTo>
                  <a:pt x="46511" y="26604"/>
                </a:lnTo>
                <a:lnTo>
                  <a:pt x="55560" y="26604"/>
                </a:lnTo>
                <a:lnTo>
                  <a:pt x="55560" y="55017"/>
                </a:lnTo>
                <a:lnTo>
                  <a:pt x="46511" y="55017"/>
                </a:lnTo>
                <a:lnTo>
                  <a:pt x="46511" y="73838"/>
                </a:lnTo>
                <a:lnTo>
                  <a:pt x="55922" y="71486"/>
                </a:lnTo>
                <a:lnTo>
                  <a:pt x="56103" y="88497"/>
                </a:lnTo>
                <a:lnTo>
                  <a:pt x="56103" y="100985"/>
                </a:lnTo>
                <a:cubicBezTo>
                  <a:pt x="55258" y="101105"/>
                  <a:pt x="53871" y="101407"/>
                  <a:pt x="51940" y="101889"/>
                </a:cubicBezTo>
                <a:cubicBezTo>
                  <a:pt x="51337" y="102010"/>
                  <a:pt x="50583" y="102191"/>
                  <a:pt x="49678" y="102432"/>
                </a:cubicBezTo>
                <a:cubicBezTo>
                  <a:pt x="48773" y="102673"/>
                  <a:pt x="47717" y="102915"/>
                  <a:pt x="46511" y="103156"/>
                </a:cubicBezTo>
                <a:lnTo>
                  <a:pt x="46511" y="145142"/>
                </a:lnTo>
                <a:cubicBezTo>
                  <a:pt x="46511" y="151416"/>
                  <a:pt x="45817" y="155971"/>
                  <a:pt x="44430" y="158806"/>
                </a:cubicBezTo>
                <a:close/>
                <a:moveTo>
                  <a:pt x="105147" y="167040"/>
                </a:moveTo>
                <a:lnTo>
                  <a:pt x="79811" y="167040"/>
                </a:lnTo>
                <a:lnTo>
                  <a:pt x="79810" y="137903"/>
                </a:lnTo>
                <a:lnTo>
                  <a:pt x="56465" y="137903"/>
                </a:lnTo>
                <a:lnTo>
                  <a:pt x="56465" y="108766"/>
                </a:lnTo>
                <a:lnTo>
                  <a:pt x="79811" y="108766"/>
                </a:lnTo>
                <a:lnTo>
                  <a:pt x="79810" y="93202"/>
                </a:lnTo>
                <a:lnTo>
                  <a:pt x="62075" y="93202"/>
                </a:lnTo>
                <a:lnTo>
                  <a:pt x="62075" y="66237"/>
                </a:lnTo>
                <a:lnTo>
                  <a:pt x="79810" y="66238"/>
                </a:lnTo>
                <a:lnTo>
                  <a:pt x="79810" y="50673"/>
                </a:lnTo>
                <a:lnTo>
                  <a:pt x="61713" y="50674"/>
                </a:lnTo>
                <a:lnTo>
                  <a:pt x="61713" y="21898"/>
                </a:lnTo>
                <a:lnTo>
                  <a:pt x="79811" y="21898"/>
                </a:lnTo>
                <a:lnTo>
                  <a:pt x="79810" y="543"/>
                </a:lnTo>
                <a:lnTo>
                  <a:pt x="105147" y="1267"/>
                </a:lnTo>
                <a:close/>
                <a:moveTo>
                  <a:pt x="167583" y="137903"/>
                </a:moveTo>
                <a:lnTo>
                  <a:pt x="140799" y="137903"/>
                </a:lnTo>
                <a:lnTo>
                  <a:pt x="140799" y="167040"/>
                </a:lnTo>
                <a:lnTo>
                  <a:pt x="115463" y="167040"/>
                </a:lnTo>
                <a:lnTo>
                  <a:pt x="115463" y="543"/>
                </a:lnTo>
                <a:lnTo>
                  <a:pt x="140799" y="1267"/>
                </a:lnTo>
                <a:lnTo>
                  <a:pt x="140799" y="21536"/>
                </a:lnTo>
                <a:lnTo>
                  <a:pt x="162878" y="21536"/>
                </a:lnTo>
                <a:lnTo>
                  <a:pt x="162878" y="50311"/>
                </a:lnTo>
                <a:lnTo>
                  <a:pt x="140799" y="50311"/>
                </a:lnTo>
                <a:lnTo>
                  <a:pt x="140799" y="66237"/>
                </a:lnTo>
                <a:lnTo>
                  <a:pt x="160163" y="66237"/>
                </a:lnTo>
                <a:lnTo>
                  <a:pt x="160163" y="93203"/>
                </a:lnTo>
                <a:lnTo>
                  <a:pt x="140799" y="93203"/>
                </a:lnTo>
                <a:lnTo>
                  <a:pt x="140799" y="108766"/>
                </a:lnTo>
                <a:lnTo>
                  <a:pt x="167583" y="108766"/>
                </a:lnTo>
                <a:close/>
              </a:path>
            </a:pathLst>
          </a:custGeom>
          <a:noFill/>
          <a:ln>
            <a:noFill/>
          </a:ln>
          <a:effectLst>
            <a:glow>
              <a:srgbClr val="000000"/>
            </a:glow>
          </a:effectLst>
        </p:spPr>
        <p:txBody>
          <a:bodyPr rot="0" spcFirstLastPara="0" vertOverflow="overflow" horzOverflow="overflow" vert="horz" wrap="square" lIns="51304" tIns="25652" rIns="51304" bIns="25652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786" dirty="0"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</a:endParaRPr>
          </a:p>
        </p:txBody>
      </p:sp>
      <p:sp>
        <p:nvSpPr>
          <p:cNvPr id="228" name="PA-文本框 563">
            <a:extLst>
              <a:ext uri="{FF2B5EF4-FFF2-40B4-BE49-F238E27FC236}">
                <a16:creationId xmlns:a16="http://schemas.microsoft.com/office/drawing/2014/main" id="{AB260C7C-EF10-412B-959C-DD5173543A57}"/>
              </a:ext>
            </a:extLst>
          </p:cNvPr>
          <p:cNvSpPr txBox="1">
            <a:spLocks noChangeAspect="1"/>
          </p:cNvSpPr>
          <p:nvPr>
            <p:custDataLst>
              <p:tags r:id="rId195"/>
            </p:custDataLst>
          </p:nvPr>
        </p:nvSpPr>
        <p:spPr>
          <a:xfrm>
            <a:off x="6019443" y="4162618"/>
            <a:ext cx="193236" cy="195340"/>
          </a:xfrm>
          <a:custGeom>
            <a:avLst/>
            <a:gdLst/>
            <a:ahLst/>
            <a:cxnLst/>
            <a:rect l="l" t="t" r="r" b="b"/>
            <a:pathLst>
              <a:path w="171383" h="170298">
                <a:moveTo>
                  <a:pt x="133740" y="154191"/>
                </a:moveTo>
                <a:cubicBezTo>
                  <a:pt x="131327" y="157811"/>
                  <a:pt x="127829" y="160495"/>
                  <a:pt x="123244" y="162245"/>
                </a:cubicBezTo>
                <a:cubicBezTo>
                  <a:pt x="118659" y="163994"/>
                  <a:pt x="112446" y="165291"/>
                  <a:pt x="104603" y="166136"/>
                </a:cubicBezTo>
                <a:lnTo>
                  <a:pt x="89945" y="167764"/>
                </a:lnTo>
                <a:lnTo>
                  <a:pt x="81076" y="137903"/>
                </a:lnTo>
                <a:lnTo>
                  <a:pt x="93021" y="137179"/>
                </a:lnTo>
                <a:cubicBezTo>
                  <a:pt x="97244" y="136817"/>
                  <a:pt x="100441" y="136275"/>
                  <a:pt x="102612" y="135551"/>
                </a:cubicBezTo>
                <a:cubicBezTo>
                  <a:pt x="104785" y="134827"/>
                  <a:pt x="106383" y="133560"/>
                  <a:pt x="107409" y="131750"/>
                </a:cubicBezTo>
                <a:cubicBezTo>
                  <a:pt x="108434" y="129941"/>
                  <a:pt x="109188" y="127226"/>
                  <a:pt x="109671" y="123606"/>
                </a:cubicBezTo>
                <a:cubicBezTo>
                  <a:pt x="110515" y="111904"/>
                  <a:pt x="111239" y="99597"/>
                  <a:pt x="111842" y="86687"/>
                </a:cubicBezTo>
                <a:lnTo>
                  <a:pt x="76733" y="86688"/>
                </a:lnTo>
                <a:cubicBezTo>
                  <a:pt x="76733" y="88135"/>
                  <a:pt x="76613" y="90066"/>
                  <a:pt x="76371" y="92478"/>
                </a:cubicBezTo>
                <a:cubicBezTo>
                  <a:pt x="75406" y="104544"/>
                  <a:pt x="73445" y="114769"/>
                  <a:pt x="70490" y="123154"/>
                </a:cubicBezTo>
                <a:cubicBezTo>
                  <a:pt x="67534" y="131539"/>
                  <a:pt x="62889" y="139381"/>
                  <a:pt x="56554" y="146681"/>
                </a:cubicBezTo>
                <a:cubicBezTo>
                  <a:pt x="50220" y="153980"/>
                  <a:pt x="41322" y="161852"/>
                  <a:pt x="29861" y="170298"/>
                </a:cubicBezTo>
                <a:lnTo>
                  <a:pt x="5610" y="147857"/>
                </a:lnTo>
                <a:cubicBezTo>
                  <a:pt x="15744" y="141704"/>
                  <a:pt x="23587" y="136094"/>
                  <a:pt x="29137" y="131026"/>
                </a:cubicBezTo>
                <a:cubicBezTo>
                  <a:pt x="34687" y="125959"/>
                  <a:pt x="38819" y="120409"/>
                  <a:pt x="41534" y="114377"/>
                </a:cubicBezTo>
                <a:cubicBezTo>
                  <a:pt x="44248" y="108344"/>
                  <a:pt x="46088" y="100864"/>
                  <a:pt x="47053" y="91936"/>
                </a:cubicBezTo>
                <a:cubicBezTo>
                  <a:pt x="47294" y="89764"/>
                  <a:pt x="47415" y="88015"/>
                  <a:pt x="47415" y="86688"/>
                </a:cubicBezTo>
                <a:lnTo>
                  <a:pt x="34566" y="86688"/>
                </a:lnTo>
                <a:lnTo>
                  <a:pt x="34566" y="73476"/>
                </a:lnTo>
                <a:cubicBezTo>
                  <a:pt x="30343" y="77458"/>
                  <a:pt x="24310" y="82887"/>
                  <a:pt x="16468" y="89764"/>
                </a:cubicBezTo>
                <a:lnTo>
                  <a:pt x="0" y="64608"/>
                </a:lnTo>
                <a:cubicBezTo>
                  <a:pt x="12306" y="54595"/>
                  <a:pt x="22441" y="44490"/>
                  <a:pt x="30403" y="34295"/>
                </a:cubicBezTo>
                <a:cubicBezTo>
                  <a:pt x="38366" y="24100"/>
                  <a:pt x="44821" y="12669"/>
                  <a:pt x="49768" y="0"/>
                </a:cubicBezTo>
                <a:lnTo>
                  <a:pt x="77638" y="7421"/>
                </a:lnTo>
                <a:cubicBezTo>
                  <a:pt x="73536" y="18158"/>
                  <a:pt x="69253" y="27539"/>
                  <a:pt x="64789" y="35562"/>
                </a:cubicBezTo>
                <a:cubicBezTo>
                  <a:pt x="60325" y="43585"/>
                  <a:pt x="55016" y="51217"/>
                  <a:pt x="48863" y="58455"/>
                </a:cubicBezTo>
                <a:lnTo>
                  <a:pt x="124149" y="58455"/>
                </a:lnTo>
                <a:cubicBezTo>
                  <a:pt x="118116" y="50975"/>
                  <a:pt x="112777" y="43133"/>
                  <a:pt x="108132" y="34929"/>
                </a:cubicBezTo>
                <a:cubicBezTo>
                  <a:pt x="103487" y="26724"/>
                  <a:pt x="99235" y="17676"/>
                  <a:pt x="95374" y="7783"/>
                </a:cubicBezTo>
                <a:lnTo>
                  <a:pt x="122520" y="1"/>
                </a:lnTo>
                <a:cubicBezTo>
                  <a:pt x="127104" y="12307"/>
                  <a:pt x="133077" y="23045"/>
                  <a:pt x="140436" y="32214"/>
                </a:cubicBezTo>
                <a:cubicBezTo>
                  <a:pt x="147796" y="41384"/>
                  <a:pt x="158111" y="51397"/>
                  <a:pt x="171383" y="62256"/>
                </a:cubicBezTo>
                <a:lnTo>
                  <a:pt x="155096" y="90126"/>
                </a:lnTo>
                <a:cubicBezTo>
                  <a:pt x="152079" y="87472"/>
                  <a:pt x="147796" y="83490"/>
                  <a:pt x="142246" y="78182"/>
                </a:cubicBezTo>
                <a:cubicBezTo>
                  <a:pt x="140678" y="105086"/>
                  <a:pt x="139290" y="125416"/>
                  <a:pt x="138084" y="139170"/>
                </a:cubicBezTo>
                <a:cubicBezTo>
                  <a:pt x="137601" y="145565"/>
                  <a:pt x="136153" y="150572"/>
                  <a:pt x="133740" y="154191"/>
                </a:cubicBezTo>
                <a:close/>
              </a:path>
            </a:pathLst>
          </a:custGeom>
          <a:noFill/>
          <a:ln>
            <a:noFill/>
          </a:ln>
          <a:effectLst>
            <a:glow>
              <a:srgbClr val="000000"/>
            </a:glow>
          </a:effectLst>
        </p:spPr>
        <p:txBody>
          <a:bodyPr rot="0" spcFirstLastPara="0" vertOverflow="overflow" horzOverflow="overflow" vert="horz" wrap="square" lIns="51304" tIns="25652" rIns="51304" bIns="25652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786" dirty="0"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</a:endParaRPr>
          </a:p>
        </p:txBody>
      </p:sp>
      <p:sp>
        <p:nvSpPr>
          <p:cNvPr id="229" name="PA-文本框 566">
            <a:extLst>
              <a:ext uri="{FF2B5EF4-FFF2-40B4-BE49-F238E27FC236}">
                <a16:creationId xmlns:a16="http://schemas.microsoft.com/office/drawing/2014/main" id="{3390E7F4-9245-40CE-9BB0-AB48A4C60B56}"/>
              </a:ext>
            </a:extLst>
          </p:cNvPr>
          <p:cNvSpPr txBox="1">
            <a:spLocks noChangeAspect="1"/>
          </p:cNvSpPr>
          <p:nvPr>
            <p:custDataLst>
              <p:tags r:id="rId196"/>
            </p:custDataLst>
          </p:nvPr>
        </p:nvSpPr>
        <p:spPr>
          <a:xfrm>
            <a:off x="6420396" y="4162618"/>
            <a:ext cx="193236" cy="195340"/>
          </a:xfrm>
          <a:custGeom>
            <a:avLst/>
            <a:gdLst/>
            <a:ahLst/>
            <a:cxnLst/>
            <a:rect l="l" t="t" r="r" b="b"/>
            <a:pathLst>
              <a:path w="166135" h="167944">
                <a:moveTo>
                  <a:pt x="153105" y="145956"/>
                </a:moveTo>
                <a:cubicBezTo>
                  <a:pt x="151657" y="149153"/>
                  <a:pt x="149335" y="151416"/>
                  <a:pt x="146137" y="152742"/>
                </a:cubicBezTo>
                <a:cubicBezTo>
                  <a:pt x="142941" y="154070"/>
                  <a:pt x="138084" y="155096"/>
                  <a:pt x="131569" y="155819"/>
                </a:cubicBezTo>
                <a:lnTo>
                  <a:pt x="121435" y="156905"/>
                </a:lnTo>
                <a:lnTo>
                  <a:pt x="112929" y="130664"/>
                </a:lnTo>
                <a:lnTo>
                  <a:pt x="120168" y="129939"/>
                </a:lnTo>
                <a:cubicBezTo>
                  <a:pt x="122701" y="129698"/>
                  <a:pt x="124391" y="129035"/>
                  <a:pt x="125235" y="127949"/>
                </a:cubicBezTo>
                <a:cubicBezTo>
                  <a:pt x="126080" y="126863"/>
                  <a:pt x="126502" y="124812"/>
                  <a:pt x="126502" y="121796"/>
                </a:cubicBezTo>
                <a:lnTo>
                  <a:pt x="126502" y="93202"/>
                </a:lnTo>
                <a:lnTo>
                  <a:pt x="104785" y="93202"/>
                </a:lnTo>
                <a:lnTo>
                  <a:pt x="104785" y="167944"/>
                </a:lnTo>
                <a:lnTo>
                  <a:pt x="75648" y="167944"/>
                </a:lnTo>
                <a:lnTo>
                  <a:pt x="75648" y="93202"/>
                </a:lnTo>
                <a:lnTo>
                  <a:pt x="53931" y="93202"/>
                </a:lnTo>
                <a:lnTo>
                  <a:pt x="53931" y="155638"/>
                </a:lnTo>
                <a:lnTo>
                  <a:pt x="25156" y="155638"/>
                </a:lnTo>
                <a:lnTo>
                  <a:pt x="25156" y="104241"/>
                </a:lnTo>
                <a:cubicBezTo>
                  <a:pt x="19606" y="108826"/>
                  <a:pt x="14297" y="112989"/>
                  <a:pt x="9230" y="116729"/>
                </a:cubicBezTo>
                <a:lnTo>
                  <a:pt x="0" y="84153"/>
                </a:lnTo>
                <a:cubicBezTo>
                  <a:pt x="9290" y="77759"/>
                  <a:pt x="17223" y="71364"/>
                  <a:pt x="23798" y="64970"/>
                </a:cubicBezTo>
                <a:cubicBezTo>
                  <a:pt x="30374" y="58575"/>
                  <a:pt x="36135" y="51638"/>
                  <a:pt x="41081" y="44158"/>
                </a:cubicBezTo>
                <a:lnTo>
                  <a:pt x="6877" y="44157"/>
                </a:lnTo>
                <a:lnTo>
                  <a:pt x="6877" y="15201"/>
                </a:lnTo>
                <a:lnTo>
                  <a:pt x="55379" y="15202"/>
                </a:lnTo>
                <a:cubicBezTo>
                  <a:pt x="57430" y="9772"/>
                  <a:pt x="59179" y="4705"/>
                  <a:pt x="60627" y="0"/>
                </a:cubicBezTo>
                <a:lnTo>
                  <a:pt x="92479" y="1267"/>
                </a:lnTo>
                <a:cubicBezTo>
                  <a:pt x="91875" y="3438"/>
                  <a:pt x="90367" y="8083"/>
                  <a:pt x="87954" y="15202"/>
                </a:cubicBezTo>
                <a:lnTo>
                  <a:pt x="166135" y="15201"/>
                </a:lnTo>
                <a:lnTo>
                  <a:pt x="166135" y="44158"/>
                </a:lnTo>
                <a:lnTo>
                  <a:pt x="75829" y="44157"/>
                </a:lnTo>
                <a:cubicBezTo>
                  <a:pt x="72571" y="50793"/>
                  <a:pt x="68650" y="57309"/>
                  <a:pt x="64066" y="63703"/>
                </a:cubicBezTo>
                <a:lnTo>
                  <a:pt x="78181" y="63703"/>
                </a:lnTo>
                <a:lnTo>
                  <a:pt x="78181" y="49949"/>
                </a:lnTo>
                <a:lnTo>
                  <a:pt x="104785" y="50673"/>
                </a:lnTo>
                <a:lnTo>
                  <a:pt x="104785" y="63703"/>
                </a:lnTo>
                <a:lnTo>
                  <a:pt x="155277" y="63703"/>
                </a:lnTo>
                <a:lnTo>
                  <a:pt x="155277" y="131206"/>
                </a:lnTo>
                <a:cubicBezTo>
                  <a:pt x="155277" y="137842"/>
                  <a:pt x="154553" y="142759"/>
                  <a:pt x="153105" y="145956"/>
                </a:cubicBezTo>
                <a:close/>
              </a:path>
            </a:pathLst>
          </a:custGeom>
          <a:noFill/>
          <a:ln>
            <a:noFill/>
          </a:ln>
          <a:effectLst>
            <a:glow>
              <a:srgbClr val="000000"/>
            </a:glow>
          </a:effectLst>
        </p:spPr>
        <p:txBody>
          <a:bodyPr rot="0" spcFirstLastPara="0" vertOverflow="overflow" horzOverflow="overflow" vert="horz" wrap="square" lIns="51304" tIns="25652" rIns="51304" bIns="25652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786" dirty="0"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</a:endParaRPr>
          </a:p>
        </p:txBody>
      </p:sp>
      <p:sp>
        <p:nvSpPr>
          <p:cNvPr id="230" name="PA-文本框 569">
            <a:extLst>
              <a:ext uri="{FF2B5EF4-FFF2-40B4-BE49-F238E27FC236}">
                <a16:creationId xmlns:a16="http://schemas.microsoft.com/office/drawing/2014/main" id="{AE143DA9-D1A9-459D-9A39-A2F40B7B15D7}"/>
              </a:ext>
            </a:extLst>
          </p:cNvPr>
          <p:cNvSpPr txBox="1">
            <a:spLocks noChangeAspect="1"/>
          </p:cNvSpPr>
          <p:nvPr>
            <p:custDataLst>
              <p:tags r:id="rId197"/>
            </p:custDataLst>
          </p:nvPr>
        </p:nvSpPr>
        <p:spPr>
          <a:xfrm>
            <a:off x="6821349" y="4162618"/>
            <a:ext cx="193236" cy="195340"/>
          </a:xfrm>
          <a:custGeom>
            <a:avLst/>
            <a:gdLst/>
            <a:ahLst/>
            <a:cxnLst/>
            <a:rect l="l" t="t" r="r" b="b"/>
            <a:pathLst>
              <a:path w="167944" h="172288">
                <a:moveTo>
                  <a:pt x="146951" y="39090"/>
                </a:moveTo>
                <a:lnTo>
                  <a:pt x="112385" y="42167"/>
                </a:lnTo>
                <a:cubicBezTo>
                  <a:pt x="113470" y="46631"/>
                  <a:pt x="114375" y="50130"/>
                  <a:pt x="115099" y="52663"/>
                </a:cubicBezTo>
                <a:lnTo>
                  <a:pt x="115461" y="52663"/>
                </a:lnTo>
                <a:cubicBezTo>
                  <a:pt x="129819" y="47717"/>
                  <a:pt x="140315" y="43193"/>
                  <a:pt x="146951" y="39090"/>
                </a:cubicBezTo>
                <a:close/>
                <a:moveTo>
                  <a:pt x="147675" y="63160"/>
                </a:moveTo>
                <a:cubicBezTo>
                  <a:pt x="139833" y="67262"/>
                  <a:pt x="131990" y="70882"/>
                  <a:pt x="124148" y="74019"/>
                </a:cubicBezTo>
                <a:lnTo>
                  <a:pt x="124329" y="74380"/>
                </a:lnTo>
                <a:cubicBezTo>
                  <a:pt x="126018" y="77276"/>
                  <a:pt x="127587" y="79297"/>
                  <a:pt x="129034" y="80443"/>
                </a:cubicBezTo>
                <a:cubicBezTo>
                  <a:pt x="130482" y="81589"/>
                  <a:pt x="131930" y="82162"/>
                  <a:pt x="133378" y="82162"/>
                </a:cubicBezTo>
                <a:cubicBezTo>
                  <a:pt x="136032" y="82162"/>
                  <a:pt x="139049" y="79387"/>
                  <a:pt x="142426" y="73837"/>
                </a:cubicBezTo>
                <a:cubicBezTo>
                  <a:pt x="144116" y="71062"/>
                  <a:pt x="145865" y="67503"/>
                  <a:pt x="147675" y="63160"/>
                </a:cubicBezTo>
                <a:close/>
                <a:moveTo>
                  <a:pt x="162877" y="161972"/>
                </a:moveTo>
                <a:cubicBezTo>
                  <a:pt x="161429" y="164627"/>
                  <a:pt x="159378" y="166497"/>
                  <a:pt x="156724" y="167583"/>
                </a:cubicBezTo>
                <a:cubicBezTo>
                  <a:pt x="154069" y="168668"/>
                  <a:pt x="150329" y="169211"/>
                  <a:pt x="145503" y="169211"/>
                </a:cubicBezTo>
                <a:cubicBezTo>
                  <a:pt x="144417" y="169211"/>
                  <a:pt x="142065" y="169241"/>
                  <a:pt x="138445" y="169302"/>
                </a:cubicBezTo>
                <a:cubicBezTo>
                  <a:pt x="134825" y="169362"/>
                  <a:pt x="131930" y="169332"/>
                  <a:pt x="129758" y="169211"/>
                </a:cubicBezTo>
                <a:cubicBezTo>
                  <a:pt x="124812" y="169091"/>
                  <a:pt x="120438" y="167462"/>
                  <a:pt x="116638" y="164325"/>
                </a:cubicBezTo>
                <a:cubicBezTo>
                  <a:pt x="112837" y="161188"/>
                  <a:pt x="110937" y="156302"/>
                  <a:pt x="110937" y="149666"/>
                </a:cubicBezTo>
                <a:lnTo>
                  <a:pt x="110937" y="122882"/>
                </a:lnTo>
                <a:lnTo>
                  <a:pt x="102431" y="122882"/>
                </a:lnTo>
                <a:cubicBezTo>
                  <a:pt x="101466" y="131327"/>
                  <a:pt x="100109" y="138144"/>
                  <a:pt x="98360" y="143332"/>
                </a:cubicBezTo>
                <a:cubicBezTo>
                  <a:pt x="96610" y="148520"/>
                  <a:pt x="93895" y="153285"/>
                  <a:pt x="90215" y="157629"/>
                </a:cubicBezTo>
                <a:cubicBezTo>
                  <a:pt x="86535" y="161972"/>
                  <a:pt x="81197" y="166858"/>
                  <a:pt x="74199" y="172288"/>
                </a:cubicBezTo>
                <a:lnTo>
                  <a:pt x="57911" y="158353"/>
                </a:lnTo>
                <a:lnTo>
                  <a:pt x="32213" y="161972"/>
                </a:lnTo>
                <a:lnTo>
                  <a:pt x="2895" y="166135"/>
                </a:lnTo>
                <a:lnTo>
                  <a:pt x="0" y="136998"/>
                </a:lnTo>
                <a:cubicBezTo>
                  <a:pt x="17856" y="134826"/>
                  <a:pt x="38547" y="132172"/>
                  <a:pt x="62074" y="129035"/>
                </a:cubicBezTo>
                <a:lnTo>
                  <a:pt x="62617" y="147856"/>
                </a:lnTo>
                <a:cubicBezTo>
                  <a:pt x="67563" y="144478"/>
                  <a:pt x="71092" y="140949"/>
                  <a:pt x="73204" y="137269"/>
                </a:cubicBezTo>
                <a:cubicBezTo>
                  <a:pt x="75315" y="133589"/>
                  <a:pt x="76733" y="128794"/>
                  <a:pt x="77457" y="122882"/>
                </a:cubicBezTo>
                <a:lnTo>
                  <a:pt x="66236" y="122882"/>
                </a:lnTo>
                <a:lnTo>
                  <a:pt x="66236" y="95916"/>
                </a:lnTo>
                <a:lnTo>
                  <a:pt x="105870" y="95917"/>
                </a:lnTo>
                <a:cubicBezTo>
                  <a:pt x="103819" y="93383"/>
                  <a:pt x="101828" y="90065"/>
                  <a:pt x="99898" y="85963"/>
                </a:cubicBezTo>
                <a:lnTo>
                  <a:pt x="98269" y="82524"/>
                </a:lnTo>
                <a:cubicBezTo>
                  <a:pt x="88737" y="85178"/>
                  <a:pt x="79508" y="87471"/>
                  <a:pt x="70579" y="89401"/>
                </a:cubicBezTo>
                <a:lnTo>
                  <a:pt x="61169" y="63703"/>
                </a:lnTo>
                <a:cubicBezTo>
                  <a:pt x="73113" y="61531"/>
                  <a:pt x="82584" y="59601"/>
                  <a:pt x="89582" y="57912"/>
                </a:cubicBezTo>
                <a:cubicBezTo>
                  <a:pt x="88617" y="54171"/>
                  <a:pt x="87531" y="49707"/>
                  <a:pt x="86324" y="44520"/>
                </a:cubicBezTo>
                <a:lnTo>
                  <a:pt x="68589" y="46148"/>
                </a:lnTo>
                <a:cubicBezTo>
                  <a:pt x="64728" y="53991"/>
                  <a:pt x="60234" y="62376"/>
                  <a:pt x="55106" y="71304"/>
                </a:cubicBezTo>
                <a:cubicBezTo>
                  <a:pt x="49978" y="80232"/>
                  <a:pt x="45605" y="87350"/>
                  <a:pt x="41985" y="92659"/>
                </a:cubicBezTo>
                <a:cubicBezTo>
                  <a:pt x="46088" y="92176"/>
                  <a:pt x="49919" y="91543"/>
                  <a:pt x="53477" y="90759"/>
                </a:cubicBezTo>
                <a:cubicBezTo>
                  <a:pt x="57037" y="89974"/>
                  <a:pt x="59118" y="89522"/>
                  <a:pt x="59721" y="89401"/>
                </a:cubicBezTo>
                <a:lnTo>
                  <a:pt x="59721" y="115824"/>
                </a:lnTo>
                <a:lnTo>
                  <a:pt x="40719" y="118719"/>
                </a:lnTo>
                <a:lnTo>
                  <a:pt x="28774" y="120529"/>
                </a:lnTo>
                <a:cubicBezTo>
                  <a:pt x="24190" y="121253"/>
                  <a:pt x="18580" y="122339"/>
                  <a:pt x="11944" y="123787"/>
                </a:cubicBezTo>
                <a:lnTo>
                  <a:pt x="5790" y="95916"/>
                </a:lnTo>
                <a:cubicBezTo>
                  <a:pt x="9290" y="94951"/>
                  <a:pt x="12034" y="93775"/>
                  <a:pt x="14025" y="92388"/>
                </a:cubicBezTo>
                <a:cubicBezTo>
                  <a:pt x="16015" y="91000"/>
                  <a:pt x="18037" y="88919"/>
                  <a:pt x="20087" y="86144"/>
                </a:cubicBezTo>
                <a:cubicBezTo>
                  <a:pt x="24190" y="79749"/>
                  <a:pt x="26904" y="75286"/>
                  <a:pt x="28231" y="72751"/>
                </a:cubicBezTo>
                <a:lnTo>
                  <a:pt x="19183" y="73657"/>
                </a:lnTo>
                <a:cubicBezTo>
                  <a:pt x="14115" y="74380"/>
                  <a:pt x="10435" y="74983"/>
                  <a:pt x="8143" y="75466"/>
                </a:cubicBezTo>
                <a:lnTo>
                  <a:pt x="2171" y="48682"/>
                </a:lnTo>
                <a:cubicBezTo>
                  <a:pt x="4222" y="47837"/>
                  <a:pt x="6002" y="46691"/>
                  <a:pt x="7510" y="45244"/>
                </a:cubicBezTo>
                <a:cubicBezTo>
                  <a:pt x="9018" y="43796"/>
                  <a:pt x="10797" y="41503"/>
                  <a:pt x="12848" y="38366"/>
                </a:cubicBezTo>
                <a:cubicBezTo>
                  <a:pt x="14779" y="35350"/>
                  <a:pt x="17614" y="29921"/>
                  <a:pt x="21355" y="22079"/>
                </a:cubicBezTo>
                <a:cubicBezTo>
                  <a:pt x="25095" y="14237"/>
                  <a:pt x="28232" y="6877"/>
                  <a:pt x="30765" y="0"/>
                </a:cubicBezTo>
                <a:lnTo>
                  <a:pt x="52301" y="10134"/>
                </a:lnTo>
                <a:cubicBezTo>
                  <a:pt x="49768" y="15564"/>
                  <a:pt x="46449" y="22199"/>
                  <a:pt x="42347" y="30041"/>
                </a:cubicBezTo>
                <a:cubicBezTo>
                  <a:pt x="38245" y="37884"/>
                  <a:pt x="34807" y="43976"/>
                  <a:pt x="32032" y="48320"/>
                </a:cubicBezTo>
                <a:lnTo>
                  <a:pt x="43433" y="47596"/>
                </a:lnTo>
                <a:cubicBezTo>
                  <a:pt x="47777" y="38909"/>
                  <a:pt x="50612" y="33118"/>
                  <a:pt x="51939" y="30222"/>
                </a:cubicBezTo>
                <a:lnTo>
                  <a:pt x="67322" y="38366"/>
                </a:lnTo>
                <a:lnTo>
                  <a:pt x="65693" y="21174"/>
                </a:lnTo>
                <a:lnTo>
                  <a:pt x="81981" y="19726"/>
                </a:lnTo>
                <a:lnTo>
                  <a:pt x="81257" y="14659"/>
                </a:lnTo>
                <a:lnTo>
                  <a:pt x="79628" y="3981"/>
                </a:lnTo>
                <a:lnTo>
                  <a:pt x="106594" y="3438"/>
                </a:lnTo>
                <a:lnTo>
                  <a:pt x="108222" y="17192"/>
                </a:lnTo>
                <a:lnTo>
                  <a:pt x="160524" y="12306"/>
                </a:lnTo>
                <a:lnTo>
                  <a:pt x="162877" y="37643"/>
                </a:lnTo>
                <a:lnTo>
                  <a:pt x="150932" y="38728"/>
                </a:lnTo>
                <a:lnTo>
                  <a:pt x="160343" y="55740"/>
                </a:lnTo>
                <a:cubicBezTo>
                  <a:pt x="157568" y="57550"/>
                  <a:pt x="153406" y="60023"/>
                  <a:pt x="147856" y="63160"/>
                </a:cubicBezTo>
                <a:lnTo>
                  <a:pt x="163239" y="81257"/>
                </a:lnTo>
                <a:cubicBezTo>
                  <a:pt x="162515" y="82826"/>
                  <a:pt x="161671" y="84395"/>
                  <a:pt x="160705" y="85963"/>
                </a:cubicBezTo>
                <a:cubicBezTo>
                  <a:pt x="159740" y="87531"/>
                  <a:pt x="158473" y="89402"/>
                  <a:pt x="156905" y="91573"/>
                </a:cubicBezTo>
                <a:cubicBezTo>
                  <a:pt x="156181" y="92538"/>
                  <a:pt x="155034" y="93986"/>
                  <a:pt x="153466" y="95916"/>
                </a:cubicBezTo>
                <a:lnTo>
                  <a:pt x="164686" y="95916"/>
                </a:lnTo>
                <a:lnTo>
                  <a:pt x="164687" y="122882"/>
                </a:lnTo>
                <a:lnTo>
                  <a:pt x="135188" y="122881"/>
                </a:lnTo>
                <a:lnTo>
                  <a:pt x="135188" y="137903"/>
                </a:lnTo>
                <a:cubicBezTo>
                  <a:pt x="135188" y="139954"/>
                  <a:pt x="135338" y="141492"/>
                  <a:pt x="135640" y="142517"/>
                </a:cubicBezTo>
                <a:cubicBezTo>
                  <a:pt x="135942" y="143543"/>
                  <a:pt x="136816" y="144056"/>
                  <a:pt x="138264" y="144056"/>
                </a:cubicBezTo>
                <a:lnTo>
                  <a:pt x="143331" y="144056"/>
                </a:lnTo>
                <a:cubicBezTo>
                  <a:pt x="145021" y="144056"/>
                  <a:pt x="146076" y="143694"/>
                  <a:pt x="146499" y="142970"/>
                </a:cubicBezTo>
                <a:cubicBezTo>
                  <a:pt x="146921" y="142246"/>
                  <a:pt x="147373" y="140255"/>
                  <a:pt x="147856" y="136998"/>
                </a:cubicBezTo>
                <a:cubicBezTo>
                  <a:pt x="148339" y="133620"/>
                  <a:pt x="148580" y="131146"/>
                  <a:pt x="148580" y="129578"/>
                </a:cubicBezTo>
                <a:lnTo>
                  <a:pt x="167944" y="138084"/>
                </a:lnTo>
                <a:cubicBezTo>
                  <a:pt x="167703" y="140618"/>
                  <a:pt x="167160" y="144659"/>
                  <a:pt x="166315" y="150209"/>
                </a:cubicBezTo>
                <a:cubicBezTo>
                  <a:pt x="165471" y="155397"/>
                  <a:pt x="164325" y="159318"/>
                  <a:pt x="162877" y="161972"/>
                </a:cubicBezTo>
                <a:close/>
              </a:path>
            </a:pathLst>
          </a:custGeom>
          <a:noFill/>
          <a:ln>
            <a:noFill/>
          </a:ln>
          <a:effectLst>
            <a:glow>
              <a:srgbClr val="000000"/>
            </a:glow>
          </a:effectLst>
        </p:spPr>
        <p:txBody>
          <a:bodyPr rot="0" spcFirstLastPara="0" vertOverflow="overflow" horzOverflow="overflow" vert="horz" wrap="square" lIns="51304" tIns="25652" rIns="51304" bIns="25652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786" dirty="0"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</a:endParaRPr>
          </a:p>
        </p:txBody>
      </p:sp>
      <p:sp>
        <p:nvSpPr>
          <p:cNvPr id="231" name="PA-文本框 572">
            <a:extLst>
              <a:ext uri="{FF2B5EF4-FFF2-40B4-BE49-F238E27FC236}">
                <a16:creationId xmlns:a16="http://schemas.microsoft.com/office/drawing/2014/main" id="{80B2BFAA-6336-416D-BA15-4470A7F7D1C4}"/>
              </a:ext>
            </a:extLst>
          </p:cNvPr>
          <p:cNvSpPr txBox="1">
            <a:spLocks noChangeAspect="1"/>
          </p:cNvSpPr>
          <p:nvPr>
            <p:custDataLst>
              <p:tags r:id="rId198"/>
            </p:custDataLst>
          </p:nvPr>
        </p:nvSpPr>
        <p:spPr>
          <a:xfrm>
            <a:off x="7222303" y="4162618"/>
            <a:ext cx="193236" cy="195340"/>
          </a:xfrm>
          <a:custGeom>
            <a:avLst/>
            <a:gdLst/>
            <a:ahLst/>
            <a:cxnLst/>
            <a:rect l="l" t="t" r="r" b="b"/>
            <a:pathLst>
              <a:path w="167583" h="168307">
                <a:moveTo>
                  <a:pt x="44429" y="158806"/>
                </a:moveTo>
                <a:cubicBezTo>
                  <a:pt x="43042" y="161641"/>
                  <a:pt x="40689" y="163602"/>
                  <a:pt x="37372" y="164688"/>
                </a:cubicBezTo>
                <a:cubicBezTo>
                  <a:pt x="34053" y="165773"/>
                  <a:pt x="28594" y="166679"/>
                  <a:pt x="20993" y="167402"/>
                </a:cubicBezTo>
                <a:lnTo>
                  <a:pt x="11944" y="168307"/>
                </a:lnTo>
                <a:lnTo>
                  <a:pt x="3981" y="139532"/>
                </a:lnTo>
                <a:lnTo>
                  <a:pt x="10316" y="138627"/>
                </a:lnTo>
                <a:cubicBezTo>
                  <a:pt x="13935" y="138145"/>
                  <a:pt x="16378" y="137421"/>
                  <a:pt x="17645" y="136456"/>
                </a:cubicBezTo>
                <a:cubicBezTo>
                  <a:pt x="18912" y="135490"/>
                  <a:pt x="19546" y="133439"/>
                  <a:pt x="19545" y="130302"/>
                </a:cubicBezTo>
                <a:lnTo>
                  <a:pt x="19545" y="109309"/>
                </a:lnTo>
                <a:lnTo>
                  <a:pt x="2172" y="113472"/>
                </a:lnTo>
                <a:lnTo>
                  <a:pt x="0" y="83611"/>
                </a:lnTo>
                <a:cubicBezTo>
                  <a:pt x="3981" y="82766"/>
                  <a:pt x="8506" y="81861"/>
                  <a:pt x="13573" y="80896"/>
                </a:cubicBezTo>
                <a:cubicBezTo>
                  <a:pt x="14900" y="80534"/>
                  <a:pt x="16891" y="80112"/>
                  <a:pt x="19545" y="79629"/>
                </a:cubicBezTo>
                <a:lnTo>
                  <a:pt x="19545" y="55017"/>
                </a:lnTo>
                <a:lnTo>
                  <a:pt x="5610" y="55017"/>
                </a:lnTo>
                <a:lnTo>
                  <a:pt x="5610" y="26604"/>
                </a:lnTo>
                <a:lnTo>
                  <a:pt x="19545" y="26604"/>
                </a:lnTo>
                <a:lnTo>
                  <a:pt x="19546" y="0"/>
                </a:lnTo>
                <a:lnTo>
                  <a:pt x="46510" y="724"/>
                </a:lnTo>
                <a:lnTo>
                  <a:pt x="46510" y="26604"/>
                </a:lnTo>
                <a:lnTo>
                  <a:pt x="55559" y="26603"/>
                </a:lnTo>
                <a:lnTo>
                  <a:pt x="55560" y="55017"/>
                </a:lnTo>
                <a:lnTo>
                  <a:pt x="46511" y="55017"/>
                </a:lnTo>
                <a:lnTo>
                  <a:pt x="46511" y="73838"/>
                </a:lnTo>
                <a:lnTo>
                  <a:pt x="55921" y="71486"/>
                </a:lnTo>
                <a:lnTo>
                  <a:pt x="56102" y="88497"/>
                </a:lnTo>
                <a:lnTo>
                  <a:pt x="56103" y="100984"/>
                </a:lnTo>
                <a:cubicBezTo>
                  <a:pt x="55258" y="101105"/>
                  <a:pt x="53870" y="101407"/>
                  <a:pt x="51940" y="101889"/>
                </a:cubicBezTo>
                <a:cubicBezTo>
                  <a:pt x="51337" y="102010"/>
                  <a:pt x="50583" y="102191"/>
                  <a:pt x="49678" y="102432"/>
                </a:cubicBezTo>
                <a:cubicBezTo>
                  <a:pt x="48773" y="102673"/>
                  <a:pt x="47717" y="102915"/>
                  <a:pt x="46510" y="103156"/>
                </a:cubicBezTo>
                <a:lnTo>
                  <a:pt x="46511" y="145142"/>
                </a:lnTo>
                <a:cubicBezTo>
                  <a:pt x="46511" y="151416"/>
                  <a:pt x="45817" y="155970"/>
                  <a:pt x="44429" y="158806"/>
                </a:cubicBezTo>
                <a:close/>
                <a:moveTo>
                  <a:pt x="105147" y="167040"/>
                </a:moveTo>
                <a:lnTo>
                  <a:pt x="79810" y="167040"/>
                </a:lnTo>
                <a:lnTo>
                  <a:pt x="79810" y="137903"/>
                </a:lnTo>
                <a:lnTo>
                  <a:pt x="56464" y="137903"/>
                </a:lnTo>
                <a:lnTo>
                  <a:pt x="56464" y="108766"/>
                </a:lnTo>
                <a:lnTo>
                  <a:pt x="79810" y="108766"/>
                </a:lnTo>
                <a:lnTo>
                  <a:pt x="79810" y="93202"/>
                </a:lnTo>
                <a:lnTo>
                  <a:pt x="62075" y="93202"/>
                </a:lnTo>
                <a:lnTo>
                  <a:pt x="62075" y="66237"/>
                </a:lnTo>
                <a:lnTo>
                  <a:pt x="79810" y="66237"/>
                </a:lnTo>
                <a:lnTo>
                  <a:pt x="79810" y="50673"/>
                </a:lnTo>
                <a:lnTo>
                  <a:pt x="61713" y="50673"/>
                </a:lnTo>
                <a:lnTo>
                  <a:pt x="61713" y="21898"/>
                </a:lnTo>
                <a:lnTo>
                  <a:pt x="79810" y="21898"/>
                </a:lnTo>
                <a:lnTo>
                  <a:pt x="79810" y="543"/>
                </a:lnTo>
                <a:lnTo>
                  <a:pt x="105146" y="1267"/>
                </a:lnTo>
                <a:close/>
                <a:moveTo>
                  <a:pt x="167583" y="137903"/>
                </a:moveTo>
                <a:lnTo>
                  <a:pt x="140799" y="137903"/>
                </a:lnTo>
                <a:lnTo>
                  <a:pt x="140799" y="167040"/>
                </a:lnTo>
                <a:lnTo>
                  <a:pt x="115462" y="167040"/>
                </a:lnTo>
                <a:lnTo>
                  <a:pt x="115462" y="543"/>
                </a:lnTo>
                <a:lnTo>
                  <a:pt x="140799" y="1267"/>
                </a:lnTo>
                <a:lnTo>
                  <a:pt x="140799" y="21536"/>
                </a:lnTo>
                <a:lnTo>
                  <a:pt x="162878" y="21536"/>
                </a:lnTo>
                <a:lnTo>
                  <a:pt x="162878" y="50311"/>
                </a:lnTo>
                <a:lnTo>
                  <a:pt x="140798" y="50311"/>
                </a:lnTo>
                <a:lnTo>
                  <a:pt x="140798" y="66237"/>
                </a:lnTo>
                <a:lnTo>
                  <a:pt x="160163" y="66237"/>
                </a:lnTo>
                <a:lnTo>
                  <a:pt x="160163" y="93203"/>
                </a:lnTo>
                <a:lnTo>
                  <a:pt x="140799" y="93202"/>
                </a:lnTo>
                <a:lnTo>
                  <a:pt x="140799" y="108767"/>
                </a:lnTo>
                <a:lnTo>
                  <a:pt x="167583" y="108766"/>
                </a:lnTo>
                <a:close/>
              </a:path>
            </a:pathLst>
          </a:custGeom>
          <a:noFill/>
          <a:ln>
            <a:noFill/>
          </a:ln>
          <a:effectLst>
            <a:glow>
              <a:srgbClr val="000000"/>
            </a:glow>
          </a:effectLst>
        </p:spPr>
        <p:txBody>
          <a:bodyPr rot="0" spcFirstLastPara="0" vertOverflow="overflow" horzOverflow="overflow" vert="horz" wrap="square" lIns="51304" tIns="25652" rIns="51304" bIns="25652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786" dirty="0"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</a:endParaRPr>
          </a:p>
        </p:txBody>
      </p:sp>
      <p:sp>
        <p:nvSpPr>
          <p:cNvPr id="232" name="PA-文本框 575">
            <a:extLst>
              <a:ext uri="{FF2B5EF4-FFF2-40B4-BE49-F238E27FC236}">
                <a16:creationId xmlns:a16="http://schemas.microsoft.com/office/drawing/2014/main" id="{42EFE123-14C7-4B62-8941-265280F14FF8}"/>
              </a:ext>
            </a:extLst>
          </p:cNvPr>
          <p:cNvSpPr txBox="1">
            <a:spLocks noChangeAspect="1"/>
          </p:cNvSpPr>
          <p:nvPr>
            <p:custDataLst>
              <p:tags r:id="rId199"/>
            </p:custDataLst>
          </p:nvPr>
        </p:nvSpPr>
        <p:spPr>
          <a:xfrm>
            <a:off x="7623256" y="4162618"/>
            <a:ext cx="193236" cy="195340"/>
          </a:xfrm>
          <a:custGeom>
            <a:avLst/>
            <a:gdLst/>
            <a:ahLst/>
            <a:cxnLst/>
            <a:rect l="l" t="t" r="r" b="b"/>
            <a:pathLst>
              <a:path w="171383" h="170298">
                <a:moveTo>
                  <a:pt x="171383" y="62256"/>
                </a:moveTo>
                <a:lnTo>
                  <a:pt x="155095" y="90126"/>
                </a:lnTo>
                <a:cubicBezTo>
                  <a:pt x="152079" y="87472"/>
                  <a:pt x="147796" y="83490"/>
                  <a:pt x="142246" y="78182"/>
                </a:cubicBezTo>
                <a:cubicBezTo>
                  <a:pt x="140678" y="105087"/>
                  <a:pt x="139290" y="125416"/>
                  <a:pt x="138084" y="139170"/>
                </a:cubicBezTo>
                <a:cubicBezTo>
                  <a:pt x="137601" y="145565"/>
                  <a:pt x="136153" y="150572"/>
                  <a:pt x="133740" y="154191"/>
                </a:cubicBezTo>
                <a:cubicBezTo>
                  <a:pt x="131327" y="157811"/>
                  <a:pt x="127828" y="160495"/>
                  <a:pt x="123244" y="162245"/>
                </a:cubicBezTo>
                <a:cubicBezTo>
                  <a:pt x="118659" y="163994"/>
                  <a:pt x="112445" y="165291"/>
                  <a:pt x="104603" y="166135"/>
                </a:cubicBezTo>
                <a:lnTo>
                  <a:pt x="89944" y="167764"/>
                </a:lnTo>
                <a:lnTo>
                  <a:pt x="81076" y="137904"/>
                </a:lnTo>
                <a:lnTo>
                  <a:pt x="93021" y="137179"/>
                </a:lnTo>
                <a:cubicBezTo>
                  <a:pt x="97243" y="136817"/>
                  <a:pt x="100441" y="136274"/>
                  <a:pt x="102612" y="135551"/>
                </a:cubicBezTo>
                <a:cubicBezTo>
                  <a:pt x="104784" y="134827"/>
                  <a:pt x="106383" y="133560"/>
                  <a:pt x="107408" y="131750"/>
                </a:cubicBezTo>
                <a:cubicBezTo>
                  <a:pt x="108434" y="129941"/>
                  <a:pt x="109188" y="127226"/>
                  <a:pt x="109671" y="123606"/>
                </a:cubicBezTo>
                <a:cubicBezTo>
                  <a:pt x="110515" y="111903"/>
                  <a:pt x="111239" y="99597"/>
                  <a:pt x="111842" y="86688"/>
                </a:cubicBezTo>
                <a:lnTo>
                  <a:pt x="76733" y="86687"/>
                </a:lnTo>
                <a:cubicBezTo>
                  <a:pt x="76733" y="88135"/>
                  <a:pt x="76612" y="90066"/>
                  <a:pt x="76371" y="92479"/>
                </a:cubicBezTo>
                <a:cubicBezTo>
                  <a:pt x="75406" y="104544"/>
                  <a:pt x="73445" y="114769"/>
                  <a:pt x="70490" y="123154"/>
                </a:cubicBezTo>
                <a:cubicBezTo>
                  <a:pt x="67534" y="131539"/>
                  <a:pt x="62888" y="139381"/>
                  <a:pt x="56554" y="146681"/>
                </a:cubicBezTo>
                <a:cubicBezTo>
                  <a:pt x="50220" y="153980"/>
                  <a:pt x="41322" y="161852"/>
                  <a:pt x="29861" y="170298"/>
                </a:cubicBezTo>
                <a:lnTo>
                  <a:pt x="5610" y="147857"/>
                </a:lnTo>
                <a:cubicBezTo>
                  <a:pt x="15745" y="141704"/>
                  <a:pt x="23587" y="136094"/>
                  <a:pt x="29137" y="131026"/>
                </a:cubicBezTo>
                <a:cubicBezTo>
                  <a:pt x="34687" y="125959"/>
                  <a:pt x="38819" y="120409"/>
                  <a:pt x="41533" y="114376"/>
                </a:cubicBezTo>
                <a:cubicBezTo>
                  <a:pt x="44248" y="108344"/>
                  <a:pt x="46088" y="100864"/>
                  <a:pt x="47053" y="91936"/>
                </a:cubicBezTo>
                <a:cubicBezTo>
                  <a:pt x="47295" y="89764"/>
                  <a:pt x="47415" y="88015"/>
                  <a:pt x="47415" y="86687"/>
                </a:cubicBezTo>
                <a:lnTo>
                  <a:pt x="34566" y="86687"/>
                </a:lnTo>
                <a:lnTo>
                  <a:pt x="34566" y="73476"/>
                </a:lnTo>
                <a:cubicBezTo>
                  <a:pt x="30343" y="77458"/>
                  <a:pt x="24311" y="82887"/>
                  <a:pt x="16468" y="89764"/>
                </a:cubicBezTo>
                <a:lnTo>
                  <a:pt x="0" y="64609"/>
                </a:lnTo>
                <a:cubicBezTo>
                  <a:pt x="12306" y="54594"/>
                  <a:pt x="22441" y="44490"/>
                  <a:pt x="30403" y="34295"/>
                </a:cubicBezTo>
                <a:cubicBezTo>
                  <a:pt x="38366" y="24101"/>
                  <a:pt x="44821" y="12669"/>
                  <a:pt x="49768" y="0"/>
                </a:cubicBezTo>
                <a:lnTo>
                  <a:pt x="77638" y="7420"/>
                </a:lnTo>
                <a:cubicBezTo>
                  <a:pt x="73536" y="18158"/>
                  <a:pt x="69253" y="27539"/>
                  <a:pt x="64789" y="35562"/>
                </a:cubicBezTo>
                <a:cubicBezTo>
                  <a:pt x="60325" y="43585"/>
                  <a:pt x="55016" y="51216"/>
                  <a:pt x="48863" y="58455"/>
                </a:cubicBezTo>
                <a:lnTo>
                  <a:pt x="124148" y="58456"/>
                </a:lnTo>
                <a:cubicBezTo>
                  <a:pt x="118116" y="50975"/>
                  <a:pt x="112777" y="43133"/>
                  <a:pt x="108132" y="34929"/>
                </a:cubicBezTo>
                <a:cubicBezTo>
                  <a:pt x="103487" y="26724"/>
                  <a:pt x="99234" y="17675"/>
                  <a:pt x="95373" y="7782"/>
                </a:cubicBezTo>
                <a:lnTo>
                  <a:pt x="122520" y="1"/>
                </a:lnTo>
                <a:cubicBezTo>
                  <a:pt x="127104" y="12307"/>
                  <a:pt x="133077" y="23045"/>
                  <a:pt x="140436" y="32214"/>
                </a:cubicBezTo>
                <a:cubicBezTo>
                  <a:pt x="147796" y="41384"/>
                  <a:pt x="158112" y="51397"/>
                  <a:pt x="171383" y="62256"/>
                </a:cubicBezTo>
                <a:close/>
              </a:path>
            </a:pathLst>
          </a:custGeom>
          <a:noFill/>
          <a:ln>
            <a:noFill/>
          </a:ln>
          <a:effectLst>
            <a:glow>
              <a:srgbClr val="000000"/>
            </a:glow>
          </a:effectLst>
        </p:spPr>
        <p:txBody>
          <a:bodyPr rot="0" spcFirstLastPara="0" vertOverflow="overflow" horzOverflow="overflow" vert="horz" wrap="square" lIns="51304" tIns="25652" rIns="51304" bIns="25652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786" dirty="0"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</a:endParaRPr>
          </a:p>
        </p:txBody>
      </p:sp>
      <p:sp>
        <p:nvSpPr>
          <p:cNvPr id="233" name="PA-文本框 578">
            <a:extLst>
              <a:ext uri="{FF2B5EF4-FFF2-40B4-BE49-F238E27FC236}">
                <a16:creationId xmlns:a16="http://schemas.microsoft.com/office/drawing/2014/main" id="{C208143D-B0D1-4AC1-BA22-D7D15199604E}"/>
              </a:ext>
            </a:extLst>
          </p:cNvPr>
          <p:cNvSpPr txBox="1">
            <a:spLocks noChangeAspect="1"/>
          </p:cNvSpPr>
          <p:nvPr>
            <p:custDataLst>
              <p:tags r:id="rId200"/>
            </p:custDataLst>
          </p:nvPr>
        </p:nvSpPr>
        <p:spPr>
          <a:xfrm>
            <a:off x="8024210" y="4162618"/>
            <a:ext cx="193236" cy="195340"/>
          </a:xfrm>
          <a:custGeom>
            <a:avLst/>
            <a:gdLst/>
            <a:ahLst/>
            <a:cxnLst/>
            <a:rect l="l" t="t" r="r" b="b"/>
            <a:pathLst>
              <a:path w="166135" h="167945">
                <a:moveTo>
                  <a:pt x="166135" y="44158"/>
                </a:moveTo>
                <a:lnTo>
                  <a:pt x="75829" y="44158"/>
                </a:lnTo>
                <a:cubicBezTo>
                  <a:pt x="72571" y="50794"/>
                  <a:pt x="68650" y="57309"/>
                  <a:pt x="64066" y="63704"/>
                </a:cubicBezTo>
                <a:lnTo>
                  <a:pt x="78182" y="63704"/>
                </a:lnTo>
                <a:lnTo>
                  <a:pt x="78181" y="49949"/>
                </a:lnTo>
                <a:lnTo>
                  <a:pt x="104785" y="50673"/>
                </a:lnTo>
                <a:lnTo>
                  <a:pt x="104785" y="63704"/>
                </a:lnTo>
                <a:lnTo>
                  <a:pt x="155277" y="63703"/>
                </a:lnTo>
                <a:lnTo>
                  <a:pt x="155277" y="131207"/>
                </a:lnTo>
                <a:cubicBezTo>
                  <a:pt x="155277" y="137843"/>
                  <a:pt x="154553" y="142759"/>
                  <a:pt x="153105" y="145956"/>
                </a:cubicBezTo>
                <a:cubicBezTo>
                  <a:pt x="151657" y="149154"/>
                  <a:pt x="149335" y="151416"/>
                  <a:pt x="146138" y="152743"/>
                </a:cubicBezTo>
                <a:cubicBezTo>
                  <a:pt x="142940" y="154070"/>
                  <a:pt x="138084" y="155096"/>
                  <a:pt x="131569" y="155819"/>
                </a:cubicBezTo>
                <a:lnTo>
                  <a:pt x="121435" y="156905"/>
                </a:lnTo>
                <a:lnTo>
                  <a:pt x="112929" y="130664"/>
                </a:lnTo>
                <a:lnTo>
                  <a:pt x="120168" y="129941"/>
                </a:lnTo>
                <a:cubicBezTo>
                  <a:pt x="122701" y="129699"/>
                  <a:pt x="124390" y="129035"/>
                  <a:pt x="125235" y="127950"/>
                </a:cubicBezTo>
                <a:cubicBezTo>
                  <a:pt x="126080" y="126864"/>
                  <a:pt x="126502" y="124813"/>
                  <a:pt x="126502" y="121797"/>
                </a:cubicBezTo>
                <a:lnTo>
                  <a:pt x="126502" y="93202"/>
                </a:lnTo>
                <a:lnTo>
                  <a:pt x="104785" y="93203"/>
                </a:lnTo>
                <a:lnTo>
                  <a:pt x="104785" y="167945"/>
                </a:lnTo>
                <a:lnTo>
                  <a:pt x="75648" y="167945"/>
                </a:lnTo>
                <a:lnTo>
                  <a:pt x="75648" y="93202"/>
                </a:lnTo>
                <a:lnTo>
                  <a:pt x="53931" y="93203"/>
                </a:lnTo>
                <a:lnTo>
                  <a:pt x="53931" y="155639"/>
                </a:lnTo>
                <a:lnTo>
                  <a:pt x="25156" y="155639"/>
                </a:lnTo>
                <a:lnTo>
                  <a:pt x="25156" y="104242"/>
                </a:lnTo>
                <a:cubicBezTo>
                  <a:pt x="19606" y="108826"/>
                  <a:pt x="14297" y="112989"/>
                  <a:pt x="9230" y="116729"/>
                </a:cubicBezTo>
                <a:lnTo>
                  <a:pt x="0" y="84154"/>
                </a:lnTo>
                <a:cubicBezTo>
                  <a:pt x="9291" y="77759"/>
                  <a:pt x="17223" y="71365"/>
                  <a:pt x="23799" y="64970"/>
                </a:cubicBezTo>
                <a:cubicBezTo>
                  <a:pt x="30374" y="58576"/>
                  <a:pt x="36135" y="51638"/>
                  <a:pt x="41082" y="44158"/>
                </a:cubicBezTo>
                <a:lnTo>
                  <a:pt x="6877" y="44158"/>
                </a:lnTo>
                <a:lnTo>
                  <a:pt x="6877" y="15202"/>
                </a:lnTo>
                <a:lnTo>
                  <a:pt x="55379" y="15202"/>
                </a:lnTo>
                <a:cubicBezTo>
                  <a:pt x="57430" y="9773"/>
                  <a:pt x="59179" y="4705"/>
                  <a:pt x="60627" y="0"/>
                </a:cubicBezTo>
                <a:lnTo>
                  <a:pt x="92479" y="1267"/>
                </a:lnTo>
                <a:cubicBezTo>
                  <a:pt x="91875" y="3439"/>
                  <a:pt x="90367" y="8084"/>
                  <a:pt x="87954" y="15202"/>
                </a:cubicBezTo>
                <a:lnTo>
                  <a:pt x="166135" y="15202"/>
                </a:lnTo>
                <a:close/>
              </a:path>
            </a:pathLst>
          </a:custGeom>
          <a:noFill/>
          <a:ln>
            <a:noFill/>
          </a:ln>
          <a:effectLst>
            <a:glow>
              <a:srgbClr val="000000"/>
            </a:glow>
          </a:effectLst>
        </p:spPr>
        <p:txBody>
          <a:bodyPr rot="0" spcFirstLastPara="0" vertOverflow="overflow" horzOverflow="overflow" vert="horz" wrap="square" lIns="51304" tIns="25652" rIns="51304" bIns="25652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786" dirty="0"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</a:endParaRPr>
          </a:p>
        </p:txBody>
      </p:sp>
      <p:sp>
        <p:nvSpPr>
          <p:cNvPr id="234" name="PA-文本框 497">
            <a:extLst>
              <a:ext uri="{FF2B5EF4-FFF2-40B4-BE49-F238E27FC236}">
                <a16:creationId xmlns:a16="http://schemas.microsoft.com/office/drawing/2014/main" id="{5B05774F-5E87-41B3-AD98-5BF5633E09F5}"/>
              </a:ext>
            </a:extLst>
          </p:cNvPr>
          <p:cNvSpPr txBox="1">
            <a:spLocks noChangeAspect="1"/>
          </p:cNvSpPr>
          <p:nvPr>
            <p:custDataLst>
              <p:tags r:id="rId201"/>
            </p:custDataLst>
          </p:nvPr>
        </p:nvSpPr>
        <p:spPr>
          <a:xfrm>
            <a:off x="8425163" y="4162618"/>
            <a:ext cx="193236" cy="195340"/>
          </a:xfrm>
          <a:custGeom>
            <a:avLst/>
            <a:gdLst/>
            <a:ahLst/>
            <a:cxnLst/>
            <a:rect l="l" t="t" r="r" b="b"/>
            <a:pathLst>
              <a:path w="167944" h="172289">
                <a:moveTo>
                  <a:pt x="124148" y="74018"/>
                </a:moveTo>
                <a:lnTo>
                  <a:pt x="124329" y="74381"/>
                </a:lnTo>
                <a:cubicBezTo>
                  <a:pt x="126018" y="77276"/>
                  <a:pt x="127587" y="79297"/>
                  <a:pt x="129035" y="80444"/>
                </a:cubicBezTo>
                <a:cubicBezTo>
                  <a:pt x="130482" y="81589"/>
                  <a:pt x="131930" y="82162"/>
                  <a:pt x="133378" y="82163"/>
                </a:cubicBezTo>
                <a:cubicBezTo>
                  <a:pt x="136033" y="82163"/>
                  <a:pt x="139049" y="79388"/>
                  <a:pt x="142427" y="73838"/>
                </a:cubicBezTo>
                <a:cubicBezTo>
                  <a:pt x="144116" y="71063"/>
                  <a:pt x="145865" y="67503"/>
                  <a:pt x="147675" y="63160"/>
                </a:cubicBezTo>
                <a:cubicBezTo>
                  <a:pt x="139833" y="67262"/>
                  <a:pt x="131991" y="70882"/>
                  <a:pt x="124148" y="74018"/>
                </a:cubicBezTo>
                <a:close/>
                <a:moveTo>
                  <a:pt x="112385" y="42167"/>
                </a:moveTo>
                <a:cubicBezTo>
                  <a:pt x="113471" y="46631"/>
                  <a:pt x="114376" y="50130"/>
                  <a:pt x="115100" y="52663"/>
                </a:cubicBezTo>
                <a:lnTo>
                  <a:pt x="115461" y="52663"/>
                </a:lnTo>
                <a:cubicBezTo>
                  <a:pt x="129819" y="47717"/>
                  <a:pt x="140315" y="43193"/>
                  <a:pt x="146951" y="39091"/>
                </a:cubicBezTo>
                <a:close/>
                <a:moveTo>
                  <a:pt x="2895" y="166135"/>
                </a:moveTo>
                <a:lnTo>
                  <a:pt x="0" y="136998"/>
                </a:lnTo>
                <a:cubicBezTo>
                  <a:pt x="17856" y="134827"/>
                  <a:pt x="38547" y="132172"/>
                  <a:pt x="62074" y="129035"/>
                </a:cubicBezTo>
                <a:lnTo>
                  <a:pt x="62617" y="147857"/>
                </a:lnTo>
                <a:cubicBezTo>
                  <a:pt x="67564" y="144478"/>
                  <a:pt x="71092" y="140949"/>
                  <a:pt x="73204" y="137269"/>
                </a:cubicBezTo>
                <a:cubicBezTo>
                  <a:pt x="75315" y="133590"/>
                  <a:pt x="76733" y="128794"/>
                  <a:pt x="77457" y="122882"/>
                </a:cubicBezTo>
                <a:lnTo>
                  <a:pt x="66236" y="122882"/>
                </a:lnTo>
                <a:lnTo>
                  <a:pt x="66236" y="95917"/>
                </a:lnTo>
                <a:lnTo>
                  <a:pt x="105870" y="95917"/>
                </a:lnTo>
                <a:cubicBezTo>
                  <a:pt x="103819" y="93383"/>
                  <a:pt x="101828" y="90065"/>
                  <a:pt x="99898" y="85963"/>
                </a:cubicBezTo>
                <a:lnTo>
                  <a:pt x="98269" y="82525"/>
                </a:lnTo>
                <a:cubicBezTo>
                  <a:pt x="88738" y="85179"/>
                  <a:pt x="79508" y="87471"/>
                  <a:pt x="70580" y="89401"/>
                </a:cubicBezTo>
                <a:lnTo>
                  <a:pt x="61169" y="63703"/>
                </a:lnTo>
                <a:cubicBezTo>
                  <a:pt x="73113" y="61531"/>
                  <a:pt x="82585" y="59601"/>
                  <a:pt x="89582" y="57912"/>
                </a:cubicBezTo>
                <a:cubicBezTo>
                  <a:pt x="88617" y="54172"/>
                  <a:pt x="87531" y="49708"/>
                  <a:pt x="86324" y="44519"/>
                </a:cubicBezTo>
                <a:lnTo>
                  <a:pt x="68589" y="46148"/>
                </a:lnTo>
                <a:cubicBezTo>
                  <a:pt x="64728" y="53991"/>
                  <a:pt x="60234" y="62376"/>
                  <a:pt x="55106" y="71304"/>
                </a:cubicBezTo>
                <a:cubicBezTo>
                  <a:pt x="49979" y="80232"/>
                  <a:pt x="45605" y="87350"/>
                  <a:pt x="41986" y="92659"/>
                </a:cubicBezTo>
                <a:cubicBezTo>
                  <a:pt x="46088" y="92176"/>
                  <a:pt x="49918" y="91543"/>
                  <a:pt x="53478" y="90759"/>
                </a:cubicBezTo>
                <a:cubicBezTo>
                  <a:pt x="57037" y="89974"/>
                  <a:pt x="59118" y="89522"/>
                  <a:pt x="59721" y="89402"/>
                </a:cubicBezTo>
                <a:lnTo>
                  <a:pt x="59721" y="115824"/>
                </a:lnTo>
                <a:lnTo>
                  <a:pt x="40719" y="118720"/>
                </a:lnTo>
                <a:lnTo>
                  <a:pt x="28775" y="120530"/>
                </a:lnTo>
                <a:cubicBezTo>
                  <a:pt x="24190" y="121253"/>
                  <a:pt x="18580" y="122339"/>
                  <a:pt x="11944" y="123786"/>
                </a:cubicBezTo>
                <a:lnTo>
                  <a:pt x="5791" y="95917"/>
                </a:lnTo>
                <a:cubicBezTo>
                  <a:pt x="9290" y="94951"/>
                  <a:pt x="12034" y="93775"/>
                  <a:pt x="14025" y="92387"/>
                </a:cubicBezTo>
                <a:cubicBezTo>
                  <a:pt x="16016" y="91000"/>
                  <a:pt x="18037" y="88919"/>
                  <a:pt x="20088" y="86144"/>
                </a:cubicBezTo>
                <a:cubicBezTo>
                  <a:pt x="24190" y="79749"/>
                  <a:pt x="26904" y="75285"/>
                  <a:pt x="28232" y="72752"/>
                </a:cubicBezTo>
                <a:lnTo>
                  <a:pt x="19183" y="73657"/>
                </a:lnTo>
                <a:cubicBezTo>
                  <a:pt x="14116" y="74380"/>
                  <a:pt x="10436" y="74983"/>
                  <a:pt x="8143" y="75467"/>
                </a:cubicBezTo>
                <a:lnTo>
                  <a:pt x="2171" y="48682"/>
                </a:lnTo>
                <a:cubicBezTo>
                  <a:pt x="4222" y="47838"/>
                  <a:pt x="6002" y="46692"/>
                  <a:pt x="7510" y="45244"/>
                </a:cubicBezTo>
                <a:cubicBezTo>
                  <a:pt x="9018" y="43796"/>
                  <a:pt x="10798" y="41504"/>
                  <a:pt x="12849" y="38367"/>
                </a:cubicBezTo>
                <a:cubicBezTo>
                  <a:pt x="14779" y="35350"/>
                  <a:pt x="17614" y="29922"/>
                  <a:pt x="21355" y="22079"/>
                </a:cubicBezTo>
                <a:cubicBezTo>
                  <a:pt x="25095" y="14236"/>
                  <a:pt x="28232" y="6877"/>
                  <a:pt x="30765" y="0"/>
                </a:cubicBezTo>
                <a:lnTo>
                  <a:pt x="52301" y="10134"/>
                </a:lnTo>
                <a:cubicBezTo>
                  <a:pt x="49768" y="15563"/>
                  <a:pt x="46450" y="22200"/>
                  <a:pt x="42348" y="30042"/>
                </a:cubicBezTo>
                <a:cubicBezTo>
                  <a:pt x="38246" y="37884"/>
                  <a:pt x="34807" y="43977"/>
                  <a:pt x="32032" y="48320"/>
                </a:cubicBezTo>
                <a:lnTo>
                  <a:pt x="43434" y="47596"/>
                </a:lnTo>
                <a:cubicBezTo>
                  <a:pt x="47777" y="38909"/>
                  <a:pt x="50612" y="33118"/>
                  <a:pt x="51939" y="30223"/>
                </a:cubicBezTo>
                <a:lnTo>
                  <a:pt x="67322" y="38367"/>
                </a:lnTo>
                <a:lnTo>
                  <a:pt x="65693" y="21174"/>
                </a:lnTo>
                <a:lnTo>
                  <a:pt x="81981" y="19726"/>
                </a:lnTo>
                <a:lnTo>
                  <a:pt x="81257" y="14659"/>
                </a:lnTo>
                <a:lnTo>
                  <a:pt x="79628" y="3981"/>
                </a:lnTo>
                <a:lnTo>
                  <a:pt x="106594" y="3439"/>
                </a:lnTo>
                <a:lnTo>
                  <a:pt x="108223" y="17192"/>
                </a:lnTo>
                <a:lnTo>
                  <a:pt x="160524" y="12306"/>
                </a:lnTo>
                <a:lnTo>
                  <a:pt x="162877" y="37642"/>
                </a:lnTo>
                <a:lnTo>
                  <a:pt x="150933" y="38728"/>
                </a:lnTo>
                <a:lnTo>
                  <a:pt x="160343" y="55740"/>
                </a:lnTo>
                <a:cubicBezTo>
                  <a:pt x="157568" y="57550"/>
                  <a:pt x="153406" y="60023"/>
                  <a:pt x="147856" y="63160"/>
                </a:cubicBezTo>
                <a:lnTo>
                  <a:pt x="163239" y="81257"/>
                </a:lnTo>
                <a:cubicBezTo>
                  <a:pt x="162515" y="82826"/>
                  <a:pt x="161670" y="84394"/>
                  <a:pt x="160705" y="85963"/>
                </a:cubicBezTo>
                <a:cubicBezTo>
                  <a:pt x="159740" y="87531"/>
                  <a:pt x="158473" y="89402"/>
                  <a:pt x="156905" y="91573"/>
                </a:cubicBezTo>
                <a:cubicBezTo>
                  <a:pt x="156181" y="92538"/>
                  <a:pt x="155035" y="93987"/>
                  <a:pt x="153466" y="95916"/>
                </a:cubicBezTo>
                <a:lnTo>
                  <a:pt x="164687" y="95917"/>
                </a:lnTo>
                <a:lnTo>
                  <a:pt x="164687" y="122882"/>
                </a:lnTo>
                <a:lnTo>
                  <a:pt x="135188" y="122882"/>
                </a:lnTo>
                <a:lnTo>
                  <a:pt x="135188" y="137903"/>
                </a:lnTo>
                <a:cubicBezTo>
                  <a:pt x="135188" y="139954"/>
                  <a:pt x="135339" y="141492"/>
                  <a:pt x="135640" y="142518"/>
                </a:cubicBezTo>
                <a:cubicBezTo>
                  <a:pt x="135942" y="143544"/>
                  <a:pt x="136817" y="144056"/>
                  <a:pt x="138264" y="144056"/>
                </a:cubicBezTo>
                <a:lnTo>
                  <a:pt x="143332" y="144056"/>
                </a:lnTo>
                <a:cubicBezTo>
                  <a:pt x="145021" y="144056"/>
                  <a:pt x="146077" y="143694"/>
                  <a:pt x="146499" y="142971"/>
                </a:cubicBezTo>
                <a:cubicBezTo>
                  <a:pt x="146921" y="142246"/>
                  <a:pt x="147374" y="140256"/>
                  <a:pt x="147856" y="136998"/>
                </a:cubicBezTo>
                <a:cubicBezTo>
                  <a:pt x="148339" y="133620"/>
                  <a:pt x="148580" y="131147"/>
                  <a:pt x="148580" y="129578"/>
                </a:cubicBezTo>
                <a:lnTo>
                  <a:pt x="167944" y="138084"/>
                </a:lnTo>
                <a:cubicBezTo>
                  <a:pt x="167703" y="140618"/>
                  <a:pt x="167160" y="144659"/>
                  <a:pt x="166316" y="150210"/>
                </a:cubicBezTo>
                <a:cubicBezTo>
                  <a:pt x="165471" y="155397"/>
                  <a:pt x="164325" y="159318"/>
                  <a:pt x="162877" y="161973"/>
                </a:cubicBezTo>
                <a:cubicBezTo>
                  <a:pt x="161429" y="164627"/>
                  <a:pt x="159378" y="166496"/>
                  <a:pt x="156724" y="167583"/>
                </a:cubicBezTo>
                <a:cubicBezTo>
                  <a:pt x="154070" y="168669"/>
                  <a:pt x="150329" y="169212"/>
                  <a:pt x="145504" y="169212"/>
                </a:cubicBezTo>
                <a:cubicBezTo>
                  <a:pt x="144418" y="169211"/>
                  <a:pt x="142065" y="169241"/>
                  <a:pt x="138445" y="169302"/>
                </a:cubicBezTo>
                <a:cubicBezTo>
                  <a:pt x="134826" y="169363"/>
                  <a:pt x="131930" y="169332"/>
                  <a:pt x="129758" y="169211"/>
                </a:cubicBezTo>
                <a:cubicBezTo>
                  <a:pt x="124812" y="169090"/>
                  <a:pt x="120438" y="167462"/>
                  <a:pt x="116638" y="164325"/>
                </a:cubicBezTo>
                <a:cubicBezTo>
                  <a:pt x="112837" y="161188"/>
                  <a:pt x="110937" y="156302"/>
                  <a:pt x="110937" y="149667"/>
                </a:cubicBezTo>
                <a:lnTo>
                  <a:pt x="110937" y="122882"/>
                </a:lnTo>
                <a:lnTo>
                  <a:pt x="102431" y="122882"/>
                </a:lnTo>
                <a:cubicBezTo>
                  <a:pt x="101466" y="131327"/>
                  <a:pt x="100109" y="138144"/>
                  <a:pt x="98360" y="143332"/>
                </a:cubicBezTo>
                <a:cubicBezTo>
                  <a:pt x="96610" y="148520"/>
                  <a:pt x="93895" y="153286"/>
                  <a:pt x="90216" y="157630"/>
                </a:cubicBezTo>
                <a:cubicBezTo>
                  <a:pt x="86536" y="161973"/>
                  <a:pt x="81197" y="166859"/>
                  <a:pt x="74199" y="172289"/>
                </a:cubicBezTo>
                <a:lnTo>
                  <a:pt x="57912" y="158353"/>
                </a:lnTo>
                <a:lnTo>
                  <a:pt x="32213" y="161973"/>
                </a:lnTo>
                <a:close/>
              </a:path>
            </a:pathLst>
          </a:custGeom>
          <a:noFill/>
          <a:ln>
            <a:noFill/>
          </a:ln>
          <a:effectLst>
            <a:glow>
              <a:srgbClr val="000000"/>
            </a:glow>
          </a:effectLst>
        </p:spPr>
        <p:txBody>
          <a:bodyPr rot="0" spcFirstLastPara="0" vertOverflow="overflow" horzOverflow="overflow" vert="horz" wrap="square" lIns="51304" tIns="25652" rIns="51304" bIns="25652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786" dirty="0"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</a:endParaRPr>
          </a:p>
        </p:txBody>
      </p:sp>
      <p:sp>
        <p:nvSpPr>
          <p:cNvPr id="235" name="PA-文本框 500">
            <a:extLst>
              <a:ext uri="{FF2B5EF4-FFF2-40B4-BE49-F238E27FC236}">
                <a16:creationId xmlns:a16="http://schemas.microsoft.com/office/drawing/2014/main" id="{76C671EC-A432-4362-8331-214F15B34113}"/>
              </a:ext>
            </a:extLst>
          </p:cNvPr>
          <p:cNvSpPr txBox="1">
            <a:spLocks noChangeAspect="1"/>
          </p:cNvSpPr>
          <p:nvPr>
            <p:custDataLst>
              <p:tags r:id="rId202"/>
            </p:custDataLst>
          </p:nvPr>
        </p:nvSpPr>
        <p:spPr>
          <a:xfrm>
            <a:off x="8826117" y="4162618"/>
            <a:ext cx="193236" cy="195340"/>
          </a:xfrm>
          <a:custGeom>
            <a:avLst/>
            <a:gdLst/>
            <a:ahLst/>
            <a:cxnLst/>
            <a:rect l="l" t="t" r="r" b="b"/>
            <a:pathLst>
              <a:path w="167583" h="168307">
                <a:moveTo>
                  <a:pt x="115463" y="167040"/>
                </a:moveTo>
                <a:lnTo>
                  <a:pt x="115462" y="542"/>
                </a:lnTo>
                <a:lnTo>
                  <a:pt x="140799" y="1267"/>
                </a:lnTo>
                <a:lnTo>
                  <a:pt x="140799" y="21535"/>
                </a:lnTo>
                <a:lnTo>
                  <a:pt x="162878" y="21535"/>
                </a:lnTo>
                <a:lnTo>
                  <a:pt x="162878" y="50311"/>
                </a:lnTo>
                <a:lnTo>
                  <a:pt x="140799" y="50311"/>
                </a:lnTo>
                <a:lnTo>
                  <a:pt x="140799" y="66237"/>
                </a:lnTo>
                <a:lnTo>
                  <a:pt x="160163" y="66237"/>
                </a:lnTo>
                <a:lnTo>
                  <a:pt x="160163" y="93201"/>
                </a:lnTo>
                <a:lnTo>
                  <a:pt x="140799" y="93201"/>
                </a:lnTo>
                <a:lnTo>
                  <a:pt x="140799" y="108766"/>
                </a:lnTo>
                <a:lnTo>
                  <a:pt x="167583" y="108765"/>
                </a:lnTo>
                <a:lnTo>
                  <a:pt x="167583" y="137902"/>
                </a:lnTo>
                <a:lnTo>
                  <a:pt x="140799" y="137903"/>
                </a:lnTo>
                <a:lnTo>
                  <a:pt x="140799" y="167040"/>
                </a:lnTo>
                <a:close/>
                <a:moveTo>
                  <a:pt x="56465" y="137902"/>
                </a:moveTo>
                <a:lnTo>
                  <a:pt x="56465" y="108765"/>
                </a:lnTo>
                <a:lnTo>
                  <a:pt x="79811" y="108766"/>
                </a:lnTo>
                <a:lnTo>
                  <a:pt x="79810" y="93201"/>
                </a:lnTo>
                <a:lnTo>
                  <a:pt x="62075" y="93202"/>
                </a:lnTo>
                <a:lnTo>
                  <a:pt x="62075" y="66236"/>
                </a:lnTo>
                <a:lnTo>
                  <a:pt x="79810" y="66237"/>
                </a:lnTo>
                <a:lnTo>
                  <a:pt x="79810" y="50672"/>
                </a:lnTo>
                <a:lnTo>
                  <a:pt x="61713" y="50673"/>
                </a:lnTo>
                <a:lnTo>
                  <a:pt x="61713" y="21897"/>
                </a:lnTo>
                <a:lnTo>
                  <a:pt x="79810" y="21898"/>
                </a:lnTo>
                <a:lnTo>
                  <a:pt x="79810" y="542"/>
                </a:lnTo>
                <a:lnTo>
                  <a:pt x="105147" y="1266"/>
                </a:lnTo>
                <a:lnTo>
                  <a:pt x="105147" y="167040"/>
                </a:lnTo>
                <a:lnTo>
                  <a:pt x="79810" y="167040"/>
                </a:lnTo>
                <a:lnTo>
                  <a:pt x="79810" y="137903"/>
                </a:lnTo>
                <a:close/>
                <a:moveTo>
                  <a:pt x="11945" y="168307"/>
                </a:moveTo>
                <a:lnTo>
                  <a:pt x="3982" y="139532"/>
                </a:lnTo>
                <a:lnTo>
                  <a:pt x="10316" y="138626"/>
                </a:lnTo>
                <a:cubicBezTo>
                  <a:pt x="13936" y="138144"/>
                  <a:pt x="16379" y="137420"/>
                  <a:pt x="17645" y="136454"/>
                </a:cubicBezTo>
                <a:cubicBezTo>
                  <a:pt x="18912" y="135489"/>
                  <a:pt x="19546" y="133438"/>
                  <a:pt x="19546" y="130302"/>
                </a:cubicBezTo>
                <a:lnTo>
                  <a:pt x="19546" y="109308"/>
                </a:lnTo>
                <a:lnTo>
                  <a:pt x="2172" y="113471"/>
                </a:lnTo>
                <a:lnTo>
                  <a:pt x="0" y="83610"/>
                </a:lnTo>
                <a:cubicBezTo>
                  <a:pt x="3982" y="82765"/>
                  <a:pt x="8506" y="81861"/>
                  <a:pt x="13574" y="80896"/>
                </a:cubicBezTo>
                <a:cubicBezTo>
                  <a:pt x="14901" y="80534"/>
                  <a:pt x="16891" y="80111"/>
                  <a:pt x="19546" y="79629"/>
                </a:cubicBezTo>
                <a:lnTo>
                  <a:pt x="19546" y="55016"/>
                </a:lnTo>
                <a:lnTo>
                  <a:pt x="5611" y="55016"/>
                </a:lnTo>
                <a:lnTo>
                  <a:pt x="5611" y="26603"/>
                </a:lnTo>
                <a:lnTo>
                  <a:pt x="19546" y="26603"/>
                </a:lnTo>
                <a:lnTo>
                  <a:pt x="19546" y="0"/>
                </a:lnTo>
                <a:lnTo>
                  <a:pt x="46511" y="724"/>
                </a:lnTo>
                <a:lnTo>
                  <a:pt x="46511" y="26603"/>
                </a:lnTo>
                <a:lnTo>
                  <a:pt x="55560" y="26603"/>
                </a:lnTo>
                <a:lnTo>
                  <a:pt x="55560" y="55016"/>
                </a:lnTo>
                <a:lnTo>
                  <a:pt x="46511" y="55016"/>
                </a:lnTo>
                <a:lnTo>
                  <a:pt x="46511" y="73837"/>
                </a:lnTo>
                <a:lnTo>
                  <a:pt x="55922" y="71484"/>
                </a:lnTo>
                <a:lnTo>
                  <a:pt x="56103" y="88496"/>
                </a:lnTo>
                <a:lnTo>
                  <a:pt x="56103" y="100984"/>
                </a:lnTo>
                <a:cubicBezTo>
                  <a:pt x="55258" y="101104"/>
                  <a:pt x="53871" y="101406"/>
                  <a:pt x="51940" y="101888"/>
                </a:cubicBezTo>
                <a:cubicBezTo>
                  <a:pt x="51337" y="102009"/>
                  <a:pt x="50583" y="102190"/>
                  <a:pt x="49678" y="102431"/>
                </a:cubicBezTo>
                <a:cubicBezTo>
                  <a:pt x="48773" y="102673"/>
                  <a:pt x="47717" y="102914"/>
                  <a:pt x="46511" y="103155"/>
                </a:cubicBezTo>
                <a:lnTo>
                  <a:pt x="46511" y="145142"/>
                </a:lnTo>
                <a:cubicBezTo>
                  <a:pt x="46511" y="151415"/>
                  <a:pt x="45817" y="155970"/>
                  <a:pt x="44430" y="158805"/>
                </a:cubicBezTo>
                <a:cubicBezTo>
                  <a:pt x="43042" y="161640"/>
                  <a:pt x="40690" y="163601"/>
                  <a:pt x="37372" y="164687"/>
                </a:cubicBezTo>
                <a:cubicBezTo>
                  <a:pt x="34054" y="165773"/>
                  <a:pt x="28595" y="166678"/>
                  <a:pt x="20993" y="167401"/>
                </a:cubicBezTo>
                <a:close/>
              </a:path>
            </a:pathLst>
          </a:custGeom>
          <a:noFill/>
          <a:ln>
            <a:noFill/>
          </a:ln>
          <a:effectLst>
            <a:glow>
              <a:srgbClr val="000000"/>
            </a:glow>
          </a:effectLst>
        </p:spPr>
        <p:txBody>
          <a:bodyPr rot="0" spcFirstLastPara="0" vertOverflow="overflow" horzOverflow="overflow" vert="horz" wrap="square" lIns="51304" tIns="25652" rIns="51304" bIns="25652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786" dirty="0"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</a:endParaRPr>
          </a:p>
        </p:txBody>
      </p:sp>
      <p:sp>
        <p:nvSpPr>
          <p:cNvPr id="236" name="PA-文本框 503">
            <a:extLst>
              <a:ext uri="{FF2B5EF4-FFF2-40B4-BE49-F238E27FC236}">
                <a16:creationId xmlns:a16="http://schemas.microsoft.com/office/drawing/2014/main" id="{2FA13552-1BF3-4322-94AD-B79E2CDFAE34}"/>
              </a:ext>
            </a:extLst>
          </p:cNvPr>
          <p:cNvSpPr txBox="1">
            <a:spLocks noChangeAspect="1"/>
          </p:cNvSpPr>
          <p:nvPr>
            <p:custDataLst>
              <p:tags r:id="rId203"/>
            </p:custDataLst>
          </p:nvPr>
        </p:nvSpPr>
        <p:spPr>
          <a:xfrm>
            <a:off x="9227071" y="4162618"/>
            <a:ext cx="193236" cy="195340"/>
          </a:xfrm>
          <a:custGeom>
            <a:avLst/>
            <a:gdLst/>
            <a:ahLst/>
            <a:cxnLst/>
            <a:rect l="l" t="t" r="r" b="b"/>
            <a:pathLst>
              <a:path w="171384" h="170297">
                <a:moveTo>
                  <a:pt x="5611" y="147857"/>
                </a:moveTo>
                <a:cubicBezTo>
                  <a:pt x="15745" y="141704"/>
                  <a:pt x="23587" y="136093"/>
                  <a:pt x="29138" y="131026"/>
                </a:cubicBezTo>
                <a:cubicBezTo>
                  <a:pt x="34687" y="125959"/>
                  <a:pt x="38820" y="120409"/>
                  <a:pt x="41534" y="114376"/>
                </a:cubicBezTo>
                <a:cubicBezTo>
                  <a:pt x="44249" y="108344"/>
                  <a:pt x="46089" y="100863"/>
                  <a:pt x="47054" y="91936"/>
                </a:cubicBezTo>
                <a:cubicBezTo>
                  <a:pt x="47295" y="89764"/>
                  <a:pt x="47416" y="88014"/>
                  <a:pt x="47416" y="86687"/>
                </a:cubicBezTo>
                <a:lnTo>
                  <a:pt x="34567" y="86687"/>
                </a:lnTo>
                <a:lnTo>
                  <a:pt x="34567" y="73476"/>
                </a:lnTo>
                <a:cubicBezTo>
                  <a:pt x="30344" y="77457"/>
                  <a:pt x="24311" y="82886"/>
                  <a:pt x="16469" y="89764"/>
                </a:cubicBezTo>
                <a:lnTo>
                  <a:pt x="0" y="64608"/>
                </a:lnTo>
                <a:cubicBezTo>
                  <a:pt x="12307" y="54594"/>
                  <a:pt x="22441" y="44490"/>
                  <a:pt x="30404" y="34295"/>
                </a:cubicBezTo>
                <a:cubicBezTo>
                  <a:pt x="38367" y="24100"/>
                  <a:pt x="44822" y="12669"/>
                  <a:pt x="49769" y="0"/>
                </a:cubicBezTo>
                <a:lnTo>
                  <a:pt x="77639" y="7420"/>
                </a:lnTo>
                <a:cubicBezTo>
                  <a:pt x="73536" y="18158"/>
                  <a:pt x="69254" y="27539"/>
                  <a:pt x="64790" y="35562"/>
                </a:cubicBezTo>
                <a:cubicBezTo>
                  <a:pt x="60325" y="43585"/>
                  <a:pt x="55017" y="51216"/>
                  <a:pt x="48863" y="58455"/>
                </a:cubicBezTo>
                <a:lnTo>
                  <a:pt x="124149" y="58455"/>
                </a:lnTo>
                <a:cubicBezTo>
                  <a:pt x="118117" y="50975"/>
                  <a:pt x="112778" y="43132"/>
                  <a:pt x="108133" y="34928"/>
                </a:cubicBezTo>
                <a:cubicBezTo>
                  <a:pt x="103488" y="26724"/>
                  <a:pt x="99235" y="17675"/>
                  <a:pt x="95374" y="7782"/>
                </a:cubicBezTo>
                <a:lnTo>
                  <a:pt x="122521" y="0"/>
                </a:lnTo>
                <a:cubicBezTo>
                  <a:pt x="127105" y="12306"/>
                  <a:pt x="133078" y="23044"/>
                  <a:pt x="140437" y="32214"/>
                </a:cubicBezTo>
                <a:cubicBezTo>
                  <a:pt x="147797" y="41383"/>
                  <a:pt x="158112" y="51397"/>
                  <a:pt x="171384" y="62256"/>
                </a:cubicBezTo>
                <a:lnTo>
                  <a:pt x="155096" y="90126"/>
                </a:lnTo>
                <a:cubicBezTo>
                  <a:pt x="152080" y="87471"/>
                  <a:pt x="147796" y="83490"/>
                  <a:pt x="142247" y="78181"/>
                </a:cubicBezTo>
                <a:cubicBezTo>
                  <a:pt x="140678" y="105086"/>
                  <a:pt x="139291" y="125416"/>
                  <a:pt x="138084" y="139170"/>
                </a:cubicBezTo>
                <a:cubicBezTo>
                  <a:pt x="137602" y="145565"/>
                  <a:pt x="136154" y="150571"/>
                  <a:pt x="133741" y="154191"/>
                </a:cubicBezTo>
                <a:cubicBezTo>
                  <a:pt x="131328" y="157810"/>
                  <a:pt x="127829" y="160495"/>
                  <a:pt x="123244" y="162244"/>
                </a:cubicBezTo>
                <a:cubicBezTo>
                  <a:pt x="118660" y="163993"/>
                  <a:pt x="112446" y="165290"/>
                  <a:pt x="104604" y="166135"/>
                </a:cubicBezTo>
                <a:lnTo>
                  <a:pt x="89945" y="167764"/>
                </a:lnTo>
                <a:lnTo>
                  <a:pt x="81077" y="137903"/>
                </a:lnTo>
                <a:lnTo>
                  <a:pt x="93022" y="137180"/>
                </a:lnTo>
                <a:cubicBezTo>
                  <a:pt x="97244" y="136817"/>
                  <a:pt x="100442" y="136275"/>
                  <a:pt x="102613" y="135551"/>
                </a:cubicBezTo>
                <a:cubicBezTo>
                  <a:pt x="104785" y="134827"/>
                  <a:pt x="106383" y="133559"/>
                  <a:pt x="107409" y="131750"/>
                </a:cubicBezTo>
                <a:cubicBezTo>
                  <a:pt x="108434" y="129940"/>
                  <a:pt x="109189" y="127226"/>
                  <a:pt x="109671" y="123606"/>
                </a:cubicBezTo>
                <a:cubicBezTo>
                  <a:pt x="110516" y="111903"/>
                  <a:pt x="111240" y="99597"/>
                  <a:pt x="111843" y="86687"/>
                </a:cubicBezTo>
                <a:lnTo>
                  <a:pt x="76734" y="86687"/>
                </a:lnTo>
                <a:cubicBezTo>
                  <a:pt x="76734" y="88135"/>
                  <a:pt x="76613" y="90065"/>
                  <a:pt x="76372" y="92478"/>
                </a:cubicBezTo>
                <a:cubicBezTo>
                  <a:pt x="75407" y="104543"/>
                  <a:pt x="73446" y="114768"/>
                  <a:pt x="70490" y="123154"/>
                </a:cubicBezTo>
                <a:cubicBezTo>
                  <a:pt x="67534" y="131539"/>
                  <a:pt x="62889" y="139381"/>
                  <a:pt x="56555" y="146681"/>
                </a:cubicBezTo>
                <a:cubicBezTo>
                  <a:pt x="50221" y="153980"/>
                  <a:pt x="41323" y="161852"/>
                  <a:pt x="29861" y="170297"/>
                </a:cubicBezTo>
                <a:close/>
              </a:path>
            </a:pathLst>
          </a:custGeom>
          <a:noFill/>
          <a:ln>
            <a:noFill/>
          </a:ln>
          <a:effectLst>
            <a:glow>
              <a:srgbClr val="000000"/>
            </a:glow>
          </a:effectLst>
        </p:spPr>
        <p:txBody>
          <a:bodyPr rot="0" spcFirstLastPara="0" vertOverflow="overflow" horzOverflow="overflow" vert="horz" wrap="square" lIns="51304" tIns="25652" rIns="51304" bIns="25652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786" dirty="0"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</a:endParaRPr>
          </a:p>
        </p:txBody>
      </p:sp>
      <p:sp>
        <p:nvSpPr>
          <p:cNvPr id="237" name="PA-文本框 506">
            <a:extLst>
              <a:ext uri="{FF2B5EF4-FFF2-40B4-BE49-F238E27FC236}">
                <a16:creationId xmlns:a16="http://schemas.microsoft.com/office/drawing/2014/main" id="{7BC5660C-185A-4223-84F9-1DA55A9FE5C3}"/>
              </a:ext>
            </a:extLst>
          </p:cNvPr>
          <p:cNvSpPr txBox="1">
            <a:spLocks noChangeAspect="1"/>
          </p:cNvSpPr>
          <p:nvPr>
            <p:custDataLst>
              <p:tags r:id="rId204"/>
            </p:custDataLst>
          </p:nvPr>
        </p:nvSpPr>
        <p:spPr>
          <a:xfrm>
            <a:off x="9628024" y="4162618"/>
            <a:ext cx="193236" cy="195340"/>
          </a:xfrm>
          <a:custGeom>
            <a:avLst/>
            <a:gdLst/>
            <a:ahLst/>
            <a:cxnLst/>
            <a:rect l="l" t="t" r="r" b="b"/>
            <a:pathLst>
              <a:path w="166135" h="167945">
                <a:moveTo>
                  <a:pt x="25156" y="155639"/>
                </a:moveTo>
                <a:lnTo>
                  <a:pt x="25156" y="104241"/>
                </a:lnTo>
                <a:cubicBezTo>
                  <a:pt x="19606" y="108826"/>
                  <a:pt x="14297" y="112988"/>
                  <a:pt x="9230" y="116729"/>
                </a:cubicBezTo>
                <a:lnTo>
                  <a:pt x="0" y="84153"/>
                </a:lnTo>
                <a:cubicBezTo>
                  <a:pt x="9291" y="77759"/>
                  <a:pt x="17223" y="71365"/>
                  <a:pt x="23798" y="64970"/>
                </a:cubicBezTo>
                <a:cubicBezTo>
                  <a:pt x="30374" y="58576"/>
                  <a:pt x="36135" y="51639"/>
                  <a:pt x="41082" y="44158"/>
                </a:cubicBezTo>
                <a:lnTo>
                  <a:pt x="6877" y="44158"/>
                </a:lnTo>
                <a:lnTo>
                  <a:pt x="6878" y="15202"/>
                </a:lnTo>
                <a:lnTo>
                  <a:pt x="55378" y="15202"/>
                </a:lnTo>
                <a:cubicBezTo>
                  <a:pt x="57430" y="9772"/>
                  <a:pt x="59179" y="4705"/>
                  <a:pt x="60627" y="0"/>
                </a:cubicBezTo>
                <a:lnTo>
                  <a:pt x="92479" y="1267"/>
                </a:lnTo>
                <a:cubicBezTo>
                  <a:pt x="91875" y="3438"/>
                  <a:pt x="90367" y="8084"/>
                  <a:pt x="87954" y="15202"/>
                </a:cubicBezTo>
                <a:lnTo>
                  <a:pt x="166135" y="15202"/>
                </a:lnTo>
                <a:lnTo>
                  <a:pt x="166135" y="44158"/>
                </a:lnTo>
                <a:lnTo>
                  <a:pt x="75829" y="44158"/>
                </a:lnTo>
                <a:cubicBezTo>
                  <a:pt x="72571" y="50794"/>
                  <a:pt x="68650" y="57309"/>
                  <a:pt x="64065" y="63703"/>
                </a:cubicBezTo>
                <a:lnTo>
                  <a:pt x="78181" y="63703"/>
                </a:lnTo>
                <a:lnTo>
                  <a:pt x="78181" y="49949"/>
                </a:lnTo>
                <a:lnTo>
                  <a:pt x="104785" y="50673"/>
                </a:lnTo>
                <a:lnTo>
                  <a:pt x="104784" y="63703"/>
                </a:lnTo>
                <a:lnTo>
                  <a:pt x="155277" y="63703"/>
                </a:lnTo>
                <a:lnTo>
                  <a:pt x="155277" y="131207"/>
                </a:lnTo>
                <a:cubicBezTo>
                  <a:pt x="155277" y="137842"/>
                  <a:pt x="154553" y="142759"/>
                  <a:pt x="153105" y="145956"/>
                </a:cubicBezTo>
                <a:cubicBezTo>
                  <a:pt x="151657" y="149154"/>
                  <a:pt x="149335" y="151416"/>
                  <a:pt x="146137" y="152743"/>
                </a:cubicBezTo>
                <a:cubicBezTo>
                  <a:pt x="142940" y="154070"/>
                  <a:pt x="138084" y="155096"/>
                  <a:pt x="131569" y="155819"/>
                </a:cubicBezTo>
                <a:lnTo>
                  <a:pt x="121434" y="156905"/>
                </a:lnTo>
                <a:lnTo>
                  <a:pt x="112928" y="130664"/>
                </a:lnTo>
                <a:lnTo>
                  <a:pt x="120167" y="129940"/>
                </a:lnTo>
                <a:cubicBezTo>
                  <a:pt x="122701" y="129699"/>
                  <a:pt x="124391" y="129036"/>
                  <a:pt x="125235" y="127949"/>
                </a:cubicBezTo>
                <a:cubicBezTo>
                  <a:pt x="126079" y="126863"/>
                  <a:pt x="126502" y="124813"/>
                  <a:pt x="126502" y="121796"/>
                </a:cubicBezTo>
                <a:lnTo>
                  <a:pt x="126502" y="93202"/>
                </a:lnTo>
                <a:lnTo>
                  <a:pt x="104785" y="93202"/>
                </a:lnTo>
                <a:lnTo>
                  <a:pt x="104784" y="167944"/>
                </a:lnTo>
                <a:lnTo>
                  <a:pt x="75648" y="167945"/>
                </a:lnTo>
                <a:lnTo>
                  <a:pt x="75648" y="93202"/>
                </a:lnTo>
                <a:lnTo>
                  <a:pt x="53931" y="93202"/>
                </a:lnTo>
                <a:lnTo>
                  <a:pt x="53931" y="155638"/>
                </a:lnTo>
                <a:close/>
              </a:path>
            </a:pathLst>
          </a:custGeom>
          <a:noFill/>
          <a:ln>
            <a:noFill/>
          </a:ln>
          <a:effectLst>
            <a:glow>
              <a:srgbClr val="000000"/>
            </a:glow>
          </a:effectLst>
        </p:spPr>
        <p:txBody>
          <a:bodyPr rot="0" spcFirstLastPara="0" vertOverflow="overflow" horzOverflow="overflow" vert="horz" wrap="square" lIns="51304" tIns="25652" rIns="51304" bIns="25652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786" dirty="0"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</a:endParaRPr>
          </a:p>
        </p:txBody>
      </p:sp>
      <p:sp>
        <p:nvSpPr>
          <p:cNvPr id="238" name="PA-文本框 509">
            <a:extLst>
              <a:ext uri="{FF2B5EF4-FFF2-40B4-BE49-F238E27FC236}">
                <a16:creationId xmlns:a16="http://schemas.microsoft.com/office/drawing/2014/main" id="{DEFD46C4-9654-4390-9411-FDFD33AFB9E5}"/>
              </a:ext>
            </a:extLst>
          </p:cNvPr>
          <p:cNvSpPr txBox="1">
            <a:spLocks noChangeAspect="1"/>
          </p:cNvSpPr>
          <p:nvPr>
            <p:custDataLst>
              <p:tags r:id="rId205"/>
            </p:custDataLst>
          </p:nvPr>
        </p:nvSpPr>
        <p:spPr>
          <a:xfrm>
            <a:off x="10028978" y="4162618"/>
            <a:ext cx="193236" cy="195340"/>
          </a:xfrm>
          <a:custGeom>
            <a:avLst/>
            <a:gdLst/>
            <a:ahLst/>
            <a:cxnLst/>
            <a:rect l="l" t="t" r="r" b="b"/>
            <a:pathLst>
              <a:path w="167945" h="172288">
                <a:moveTo>
                  <a:pt x="115100" y="52663"/>
                </a:moveTo>
                <a:lnTo>
                  <a:pt x="115462" y="52663"/>
                </a:lnTo>
                <a:cubicBezTo>
                  <a:pt x="129820" y="47717"/>
                  <a:pt x="140316" y="43193"/>
                  <a:pt x="146952" y="39090"/>
                </a:cubicBezTo>
                <a:lnTo>
                  <a:pt x="112386" y="42167"/>
                </a:lnTo>
                <a:cubicBezTo>
                  <a:pt x="113471" y="46631"/>
                  <a:pt x="114376" y="50130"/>
                  <a:pt x="115100" y="52663"/>
                </a:cubicBezTo>
                <a:close/>
                <a:moveTo>
                  <a:pt x="124330" y="74380"/>
                </a:moveTo>
                <a:cubicBezTo>
                  <a:pt x="126019" y="77276"/>
                  <a:pt x="127588" y="79297"/>
                  <a:pt x="129036" y="80443"/>
                </a:cubicBezTo>
                <a:cubicBezTo>
                  <a:pt x="130483" y="81589"/>
                  <a:pt x="131931" y="82162"/>
                  <a:pt x="133379" y="82162"/>
                </a:cubicBezTo>
                <a:cubicBezTo>
                  <a:pt x="136033" y="82162"/>
                  <a:pt x="139049" y="79388"/>
                  <a:pt x="142428" y="73838"/>
                </a:cubicBezTo>
                <a:cubicBezTo>
                  <a:pt x="144117" y="71062"/>
                  <a:pt x="145867" y="67504"/>
                  <a:pt x="147676" y="63160"/>
                </a:cubicBezTo>
                <a:cubicBezTo>
                  <a:pt x="139834" y="67262"/>
                  <a:pt x="131992" y="70882"/>
                  <a:pt x="124149" y="74019"/>
                </a:cubicBezTo>
                <a:close/>
                <a:moveTo>
                  <a:pt x="2896" y="166134"/>
                </a:moveTo>
                <a:lnTo>
                  <a:pt x="0" y="136998"/>
                </a:lnTo>
                <a:cubicBezTo>
                  <a:pt x="17857" y="134826"/>
                  <a:pt x="38548" y="132172"/>
                  <a:pt x="62075" y="129035"/>
                </a:cubicBezTo>
                <a:lnTo>
                  <a:pt x="62618" y="147856"/>
                </a:lnTo>
                <a:cubicBezTo>
                  <a:pt x="67564" y="144478"/>
                  <a:pt x="71093" y="140949"/>
                  <a:pt x="73204" y="137269"/>
                </a:cubicBezTo>
                <a:cubicBezTo>
                  <a:pt x="75316" y="133590"/>
                  <a:pt x="76734" y="128794"/>
                  <a:pt x="77458" y="122882"/>
                </a:cubicBezTo>
                <a:lnTo>
                  <a:pt x="66237" y="122882"/>
                </a:lnTo>
                <a:lnTo>
                  <a:pt x="66238" y="95917"/>
                </a:lnTo>
                <a:lnTo>
                  <a:pt x="105871" y="95917"/>
                </a:lnTo>
                <a:cubicBezTo>
                  <a:pt x="103820" y="93383"/>
                  <a:pt x="101829" y="90064"/>
                  <a:pt x="99898" y="85962"/>
                </a:cubicBezTo>
                <a:lnTo>
                  <a:pt x="98269" y="82524"/>
                </a:lnTo>
                <a:cubicBezTo>
                  <a:pt x="88738" y="85179"/>
                  <a:pt x="79508" y="87471"/>
                  <a:pt x="70580" y="89401"/>
                </a:cubicBezTo>
                <a:lnTo>
                  <a:pt x="61170" y="63703"/>
                </a:lnTo>
                <a:cubicBezTo>
                  <a:pt x="73114" y="61531"/>
                  <a:pt x="82585" y="59601"/>
                  <a:pt x="89583" y="57912"/>
                </a:cubicBezTo>
                <a:cubicBezTo>
                  <a:pt x="88618" y="54171"/>
                  <a:pt x="87532" y="49707"/>
                  <a:pt x="86326" y="44520"/>
                </a:cubicBezTo>
                <a:lnTo>
                  <a:pt x="68590" y="46148"/>
                </a:lnTo>
                <a:cubicBezTo>
                  <a:pt x="64729" y="53991"/>
                  <a:pt x="60235" y="62376"/>
                  <a:pt x="55107" y="71303"/>
                </a:cubicBezTo>
                <a:cubicBezTo>
                  <a:pt x="49979" y="80232"/>
                  <a:pt x="45606" y="87351"/>
                  <a:pt x="41987" y="92659"/>
                </a:cubicBezTo>
                <a:cubicBezTo>
                  <a:pt x="46089" y="92177"/>
                  <a:pt x="49919" y="91543"/>
                  <a:pt x="53478" y="90759"/>
                </a:cubicBezTo>
                <a:cubicBezTo>
                  <a:pt x="57038" y="89975"/>
                  <a:pt x="59119" y="89522"/>
                  <a:pt x="59722" y="89402"/>
                </a:cubicBezTo>
                <a:lnTo>
                  <a:pt x="59722" y="115823"/>
                </a:lnTo>
                <a:lnTo>
                  <a:pt x="40720" y="118719"/>
                </a:lnTo>
                <a:lnTo>
                  <a:pt x="28775" y="120529"/>
                </a:lnTo>
                <a:cubicBezTo>
                  <a:pt x="24190" y="121253"/>
                  <a:pt x="18580" y="122338"/>
                  <a:pt x="11945" y="123786"/>
                </a:cubicBezTo>
                <a:lnTo>
                  <a:pt x="5792" y="95916"/>
                </a:lnTo>
                <a:cubicBezTo>
                  <a:pt x="9290" y="94951"/>
                  <a:pt x="12035" y="93775"/>
                  <a:pt x="14026" y="92387"/>
                </a:cubicBezTo>
                <a:cubicBezTo>
                  <a:pt x="16017" y="91000"/>
                  <a:pt x="18038" y="88919"/>
                  <a:pt x="20089" y="86144"/>
                </a:cubicBezTo>
                <a:cubicBezTo>
                  <a:pt x="24190" y="79749"/>
                  <a:pt x="26905" y="75285"/>
                  <a:pt x="28232" y="72751"/>
                </a:cubicBezTo>
                <a:lnTo>
                  <a:pt x="19184" y="73657"/>
                </a:lnTo>
                <a:cubicBezTo>
                  <a:pt x="14116" y="74380"/>
                  <a:pt x="10437" y="74984"/>
                  <a:pt x="8144" y="75466"/>
                </a:cubicBezTo>
                <a:lnTo>
                  <a:pt x="2172" y="48682"/>
                </a:lnTo>
                <a:cubicBezTo>
                  <a:pt x="4223" y="47837"/>
                  <a:pt x="6003" y="46691"/>
                  <a:pt x="7511" y="45243"/>
                </a:cubicBezTo>
                <a:cubicBezTo>
                  <a:pt x="9019" y="43795"/>
                  <a:pt x="10799" y="41504"/>
                  <a:pt x="12850" y="38367"/>
                </a:cubicBezTo>
                <a:cubicBezTo>
                  <a:pt x="14780" y="35350"/>
                  <a:pt x="17616" y="29921"/>
                  <a:pt x="21355" y="22079"/>
                </a:cubicBezTo>
                <a:cubicBezTo>
                  <a:pt x="25096" y="14237"/>
                  <a:pt x="28232" y="6877"/>
                  <a:pt x="30766" y="0"/>
                </a:cubicBezTo>
                <a:lnTo>
                  <a:pt x="52302" y="10134"/>
                </a:lnTo>
                <a:cubicBezTo>
                  <a:pt x="49768" y="15564"/>
                  <a:pt x="46451" y="22200"/>
                  <a:pt x="42349" y="30041"/>
                </a:cubicBezTo>
                <a:cubicBezTo>
                  <a:pt x="38246" y="37884"/>
                  <a:pt x="34808" y="43976"/>
                  <a:pt x="32033" y="48320"/>
                </a:cubicBezTo>
                <a:lnTo>
                  <a:pt x="43434" y="47596"/>
                </a:lnTo>
                <a:cubicBezTo>
                  <a:pt x="47778" y="38909"/>
                  <a:pt x="50613" y="33118"/>
                  <a:pt x="51940" y="30222"/>
                </a:cubicBezTo>
                <a:lnTo>
                  <a:pt x="67323" y="38366"/>
                </a:lnTo>
                <a:lnTo>
                  <a:pt x="65694" y="21174"/>
                </a:lnTo>
                <a:lnTo>
                  <a:pt x="81982" y="19726"/>
                </a:lnTo>
                <a:lnTo>
                  <a:pt x="81258" y="14659"/>
                </a:lnTo>
                <a:lnTo>
                  <a:pt x="79629" y="3981"/>
                </a:lnTo>
                <a:lnTo>
                  <a:pt x="106595" y="3439"/>
                </a:lnTo>
                <a:lnTo>
                  <a:pt x="108223" y="17192"/>
                </a:lnTo>
                <a:lnTo>
                  <a:pt x="160525" y="12306"/>
                </a:lnTo>
                <a:lnTo>
                  <a:pt x="162878" y="37642"/>
                </a:lnTo>
                <a:lnTo>
                  <a:pt x="150933" y="38728"/>
                </a:lnTo>
                <a:lnTo>
                  <a:pt x="160344" y="55740"/>
                </a:lnTo>
                <a:cubicBezTo>
                  <a:pt x="157569" y="57549"/>
                  <a:pt x="153407" y="60023"/>
                  <a:pt x="147857" y="63160"/>
                </a:cubicBezTo>
                <a:lnTo>
                  <a:pt x="163240" y="81257"/>
                </a:lnTo>
                <a:cubicBezTo>
                  <a:pt x="162516" y="82826"/>
                  <a:pt x="161672" y="84395"/>
                  <a:pt x="160706" y="85963"/>
                </a:cubicBezTo>
                <a:cubicBezTo>
                  <a:pt x="159741" y="87531"/>
                  <a:pt x="158474" y="89401"/>
                  <a:pt x="156906" y="91573"/>
                </a:cubicBezTo>
                <a:cubicBezTo>
                  <a:pt x="156182" y="92538"/>
                  <a:pt x="155036" y="93986"/>
                  <a:pt x="153467" y="95916"/>
                </a:cubicBezTo>
                <a:lnTo>
                  <a:pt x="164688" y="95917"/>
                </a:lnTo>
                <a:lnTo>
                  <a:pt x="164687" y="122881"/>
                </a:lnTo>
                <a:lnTo>
                  <a:pt x="135189" y="122882"/>
                </a:lnTo>
                <a:lnTo>
                  <a:pt x="135189" y="137903"/>
                </a:lnTo>
                <a:cubicBezTo>
                  <a:pt x="135189" y="139954"/>
                  <a:pt x="135340" y="141492"/>
                  <a:pt x="135641" y="142517"/>
                </a:cubicBezTo>
                <a:cubicBezTo>
                  <a:pt x="135942" y="143543"/>
                  <a:pt x="136817" y="144056"/>
                  <a:pt x="138265" y="144056"/>
                </a:cubicBezTo>
                <a:lnTo>
                  <a:pt x="143333" y="144056"/>
                </a:lnTo>
                <a:cubicBezTo>
                  <a:pt x="145021" y="144056"/>
                  <a:pt x="146077" y="143694"/>
                  <a:pt x="146499" y="142970"/>
                </a:cubicBezTo>
                <a:cubicBezTo>
                  <a:pt x="146922" y="142246"/>
                  <a:pt x="147374" y="140256"/>
                  <a:pt x="147857" y="136998"/>
                </a:cubicBezTo>
                <a:cubicBezTo>
                  <a:pt x="148339" y="133619"/>
                  <a:pt x="148581" y="131146"/>
                  <a:pt x="148581" y="129578"/>
                </a:cubicBezTo>
                <a:lnTo>
                  <a:pt x="167945" y="138083"/>
                </a:lnTo>
                <a:cubicBezTo>
                  <a:pt x="167704" y="140617"/>
                  <a:pt x="167161" y="144659"/>
                  <a:pt x="166317" y="150209"/>
                </a:cubicBezTo>
                <a:cubicBezTo>
                  <a:pt x="165472" y="155397"/>
                  <a:pt x="164325" y="159318"/>
                  <a:pt x="162878" y="161973"/>
                </a:cubicBezTo>
                <a:cubicBezTo>
                  <a:pt x="161430" y="164626"/>
                  <a:pt x="159379" y="166497"/>
                  <a:pt x="156725" y="167582"/>
                </a:cubicBezTo>
                <a:cubicBezTo>
                  <a:pt x="154070" y="168668"/>
                  <a:pt x="150330" y="169211"/>
                  <a:pt x="145505" y="169211"/>
                </a:cubicBezTo>
                <a:cubicBezTo>
                  <a:pt x="144418" y="169211"/>
                  <a:pt x="142066" y="169241"/>
                  <a:pt x="138446" y="169301"/>
                </a:cubicBezTo>
                <a:cubicBezTo>
                  <a:pt x="134827" y="169362"/>
                  <a:pt x="131931" y="169331"/>
                  <a:pt x="129759" y="169212"/>
                </a:cubicBezTo>
                <a:cubicBezTo>
                  <a:pt x="124813" y="169090"/>
                  <a:pt x="120440" y="167462"/>
                  <a:pt x="116639" y="164325"/>
                </a:cubicBezTo>
                <a:cubicBezTo>
                  <a:pt x="112838" y="161188"/>
                  <a:pt x="110938" y="156302"/>
                  <a:pt x="110938" y="149666"/>
                </a:cubicBezTo>
                <a:lnTo>
                  <a:pt x="110938" y="122882"/>
                </a:lnTo>
                <a:lnTo>
                  <a:pt x="102432" y="122882"/>
                </a:lnTo>
                <a:cubicBezTo>
                  <a:pt x="101467" y="131327"/>
                  <a:pt x="100110" y="138144"/>
                  <a:pt x="98360" y="143332"/>
                </a:cubicBezTo>
                <a:cubicBezTo>
                  <a:pt x="96611" y="148520"/>
                  <a:pt x="93897" y="153286"/>
                  <a:pt x="90217" y="157629"/>
                </a:cubicBezTo>
                <a:cubicBezTo>
                  <a:pt x="86537" y="161973"/>
                  <a:pt x="81198" y="166858"/>
                  <a:pt x="74200" y="172288"/>
                </a:cubicBezTo>
                <a:lnTo>
                  <a:pt x="57912" y="158353"/>
                </a:lnTo>
                <a:lnTo>
                  <a:pt x="32214" y="161972"/>
                </a:lnTo>
                <a:close/>
              </a:path>
            </a:pathLst>
          </a:custGeom>
          <a:noFill/>
          <a:ln>
            <a:noFill/>
          </a:ln>
          <a:effectLst>
            <a:glow>
              <a:srgbClr val="000000"/>
            </a:glow>
          </a:effectLst>
        </p:spPr>
        <p:txBody>
          <a:bodyPr rot="0" spcFirstLastPara="0" vertOverflow="overflow" horzOverflow="overflow" vert="horz" wrap="square" lIns="51304" tIns="25652" rIns="51304" bIns="25652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786" dirty="0"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</a:endParaRPr>
          </a:p>
        </p:txBody>
      </p:sp>
      <p:sp>
        <p:nvSpPr>
          <p:cNvPr id="239" name="PA-文本框 512">
            <a:extLst>
              <a:ext uri="{FF2B5EF4-FFF2-40B4-BE49-F238E27FC236}">
                <a16:creationId xmlns:a16="http://schemas.microsoft.com/office/drawing/2014/main" id="{612892DE-9304-4DCA-B848-E0DDC3444CBA}"/>
              </a:ext>
            </a:extLst>
          </p:cNvPr>
          <p:cNvSpPr txBox="1">
            <a:spLocks noChangeAspect="1"/>
          </p:cNvSpPr>
          <p:nvPr>
            <p:custDataLst>
              <p:tags r:id="rId206"/>
            </p:custDataLst>
          </p:nvPr>
        </p:nvSpPr>
        <p:spPr>
          <a:xfrm>
            <a:off x="10429931" y="4162618"/>
            <a:ext cx="193236" cy="195340"/>
          </a:xfrm>
          <a:custGeom>
            <a:avLst/>
            <a:gdLst/>
            <a:ahLst/>
            <a:cxnLst/>
            <a:rect l="l" t="t" r="r" b="b"/>
            <a:pathLst>
              <a:path w="167583" h="168307">
                <a:moveTo>
                  <a:pt x="115462" y="167040"/>
                </a:moveTo>
                <a:lnTo>
                  <a:pt x="115462" y="543"/>
                </a:lnTo>
                <a:lnTo>
                  <a:pt x="140799" y="1267"/>
                </a:lnTo>
                <a:lnTo>
                  <a:pt x="140798" y="21536"/>
                </a:lnTo>
                <a:lnTo>
                  <a:pt x="162878" y="21536"/>
                </a:lnTo>
                <a:lnTo>
                  <a:pt x="162878" y="50311"/>
                </a:lnTo>
                <a:lnTo>
                  <a:pt x="140799" y="50312"/>
                </a:lnTo>
                <a:lnTo>
                  <a:pt x="140799" y="66237"/>
                </a:lnTo>
                <a:lnTo>
                  <a:pt x="160163" y="66237"/>
                </a:lnTo>
                <a:lnTo>
                  <a:pt x="160163" y="93202"/>
                </a:lnTo>
                <a:lnTo>
                  <a:pt x="140799" y="93203"/>
                </a:lnTo>
                <a:lnTo>
                  <a:pt x="140799" y="108766"/>
                </a:lnTo>
                <a:lnTo>
                  <a:pt x="167583" y="108766"/>
                </a:lnTo>
                <a:lnTo>
                  <a:pt x="167583" y="137903"/>
                </a:lnTo>
                <a:lnTo>
                  <a:pt x="140799" y="137903"/>
                </a:lnTo>
                <a:lnTo>
                  <a:pt x="140799" y="167040"/>
                </a:lnTo>
                <a:close/>
                <a:moveTo>
                  <a:pt x="79810" y="167040"/>
                </a:moveTo>
                <a:lnTo>
                  <a:pt x="79811" y="137903"/>
                </a:lnTo>
                <a:lnTo>
                  <a:pt x="56465" y="137903"/>
                </a:lnTo>
                <a:lnTo>
                  <a:pt x="56465" y="108767"/>
                </a:lnTo>
                <a:lnTo>
                  <a:pt x="79810" y="108766"/>
                </a:lnTo>
                <a:lnTo>
                  <a:pt x="79810" y="93202"/>
                </a:lnTo>
                <a:lnTo>
                  <a:pt x="62075" y="93202"/>
                </a:lnTo>
                <a:lnTo>
                  <a:pt x="62075" y="66237"/>
                </a:lnTo>
                <a:lnTo>
                  <a:pt x="79810" y="66237"/>
                </a:lnTo>
                <a:lnTo>
                  <a:pt x="79810" y="50673"/>
                </a:lnTo>
                <a:lnTo>
                  <a:pt x="61713" y="50673"/>
                </a:lnTo>
                <a:lnTo>
                  <a:pt x="61713" y="21898"/>
                </a:lnTo>
                <a:lnTo>
                  <a:pt x="79810" y="21898"/>
                </a:lnTo>
                <a:lnTo>
                  <a:pt x="79811" y="543"/>
                </a:lnTo>
                <a:lnTo>
                  <a:pt x="105147" y="1267"/>
                </a:lnTo>
                <a:lnTo>
                  <a:pt x="105147" y="167040"/>
                </a:lnTo>
                <a:close/>
                <a:moveTo>
                  <a:pt x="11945" y="168307"/>
                </a:moveTo>
                <a:lnTo>
                  <a:pt x="3982" y="139532"/>
                </a:lnTo>
                <a:lnTo>
                  <a:pt x="10316" y="138627"/>
                </a:lnTo>
                <a:cubicBezTo>
                  <a:pt x="13935" y="138145"/>
                  <a:pt x="16379" y="137420"/>
                  <a:pt x="17645" y="136455"/>
                </a:cubicBezTo>
                <a:cubicBezTo>
                  <a:pt x="18912" y="135490"/>
                  <a:pt x="19546" y="133439"/>
                  <a:pt x="19546" y="130302"/>
                </a:cubicBezTo>
                <a:lnTo>
                  <a:pt x="19546" y="109309"/>
                </a:lnTo>
                <a:lnTo>
                  <a:pt x="2172" y="113472"/>
                </a:lnTo>
                <a:lnTo>
                  <a:pt x="0" y="83610"/>
                </a:lnTo>
                <a:cubicBezTo>
                  <a:pt x="3982" y="82766"/>
                  <a:pt x="8506" y="81862"/>
                  <a:pt x="13574" y="80896"/>
                </a:cubicBezTo>
                <a:cubicBezTo>
                  <a:pt x="14901" y="80534"/>
                  <a:pt x="16891" y="80111"/>
                  <a:pt x="19546" y="79629"/>
                </a:cubicBezTo>
                <a:lnTo>
                  <a:pt x="19546" y="55016"/>
                </a:lnTo>
                <a:lnTo>
                  <a:pt x="5610" y="55016"/>
                </a:lnTo>
                <a:lnTo>
                  <a:pt x="5610" y="26603"/>
                </a:lnTo>
                <a:lnTo>
                  <a:pt x="19546" y="26604"/>
                </a:lnTo>
                <a:lnTo>
                  <a:pt x="19546" y="0"/>
                </a:lnTo>
                <a:lnTo>
                  <a:pt x="46511" y="724"/>
                </a:lnTo>
                <a:lnTo>
                  <a:pt x="46511" y="26604"/>
                </a:lnTo>
                <a:lnTo>
                  <a:pt x="55560" y="26604"/>
                </a:lnTo>
                <a:lnTo>
                  <a:pt x="55560" y="55016"/>
                </a:lnTo>
                <a:lnTo>
                  <a:pt x="46511" y="55017"/>
                </a:lnTo>
                <a:lnTo>
                  <a:pt x="46511" y="73838"/>
                </a:lnTo>
                <a:lnTo>
                  <a:pt x="55922" y="71485"/>
                </a:lnTo>
                <a:lnTo>
                  <a:pt x="56103" y="88497"/>
                </a:lnTo>
                <a:lnTo>
                  <a:pt x="56103" y="100984"/>
                </a:lnTo>
                <a:cubicBezTo>
                  <a:pt x="55258" y="101105"/>
                  <a:pt x="53871" y="101407"/>
                  <a:pt x="51940" y="101889"/>
                </a:cubicBezTo>
                <a:cubicBezTo>
                  <a:pt x="51337" y="102010"/>
                  <a:pt x="50583" y="102190"/>
                  <a:pt x="49678" y="102432"/>
                </a:cubicBezTo>
                <a:cubicBezTo>
                  <a:pt x="48773" y="102674"/>
                  <a:pt x="47718" y="102915"/>
                  <a:pt x="46511" y="103156"/>
                </a:cubicBezTo>
                <a:lnTo>
                  <a:pt x="46511" y="145142"/>
                </a:lnTo>
                <a:cubicBezTo>
                  <a:pt x="46511" y="151416"/>
                  <a:pt x="45817" y="155970"/>
                  <a:pt x="44430" y="158806"/>
                </a:cubicBezTo>
                <a:cubicBezTo>
                  <a:pt x="43042" y="161641"/>
                  <a:pt x="40690" y="163602"/>
                  <a:pt x="37372" y="164687"/>
                </a:cubicBezTo>
                <a:cubicBezTo>
                  <a:pt x="34054" y="165773"/>
                  <a:pt x="28595" y="166678"/>
                  <a:pt x="20993" y="167402"/>
                </a:cubicBezTo>
                <a:close/>
              </a:path>
            </a:pathLst>
          </a:custGeom>
          <a:noFill/>
          <a:ln>
            <a:noFill/>
          </a:ln>
          <a:effectLst>
            <a:glow>
              <a:srgbClr val="000000"/>
            </a:glow>
          </a:effectLst>
        </p:spPr>
        <p:txBody>
          <a:bodyPr rot="0" spcFirstLastPara="0" vertOverflow="overflow" horzOverflow="overflow" vert="horz" wrap="square" lIns="51304" tIns="25652" rIns="51304" bIns="25652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786" dirty="0"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</a:endParaRPr>
          </a:p>
        </p:txBody>
      </p:sp>
      <p:sp>
        <p:nvSpPr>
          <p:cNvPr id="240" name="PA-文本框 515">
            <a:extLst>
              <a:ext uri="{FF2B5EF4-FFF2-40B4-BE49-F238E27FC236}">
                <a16:creationId xmlns:a16="http://schemas.microsoft.com/office/drawing/2014/main" id="{A2812ABA-0CFC-487F-8DA1-23E32075FDE0}"/>
              </a:ext>
            </a:extLst>
          </p:cNvPr>
          <p:cNvSpPr txBox="1">
            <a:spLocks noChangeAspect="1"/>
          </p:cNvSpPr>
          <p:nvPr>
            <p:custDataLst>
              <p:tags r:id="rId207"/>
            </p:custDataLst>
          </p:nvPr>
        </p:nvSpPr>
        <p:spPr>
          <a:xfrm>
            <a:off x="10830885" y="4162618"/>
            <a:ext cx="193236" cy="195340"/>
          </a:xfrm>
          <a:custGeom>
            <a:avLst/>
            <a:gdLst/>
            <a:ahLst/>
            <a:cxnLst/>
            <a:rect l="l" t="t" r="r" b="b"/>
            <a:pathLst>
              <a:path w="171383" h="170298">
                <a:moveTo>
                  <a:pt x="29861" y="170298"/>
                </a:moveTo>
                <a:lnTo>
                  <a:pt x="5610" y="147857"/>
                </a:lnTo>
                <a:cubicBezTo>
                  <a:pt x="15745" y="141704"/>
                  <a:pt x="23587" y="136093"/>
                  <a:pt x="29137" y="131026"/>
                </a:cubicBezTo>
                <a:cubicBezTo>
                  <a:pt x="34687" y="125959"/>
                  <a:pt x="38820" y="120409"/>
                  <a:pt x="41534" y="114377"/>
                </a:cubicBezTo>
                <a:cubicBezTo>
                  <a:pt x="44249" y="108344"/>
                  <a:pt x="46088" y="100864"/>
                  <a:pt x="47054" y="91936"/>
                </a:cubicBezTo>
                <a:cubicBezTo>
                  <a:pt x="47295" y="89764"/>
                  <a:pt x="47415" y="88014"/>
                  <a:pt x="47415" y="86687"/>
                </a:cubicBezTo>
                <a:lnTo>
                  <a:pt x="34567" y="86688"/>
                </a:lnTo>
                <a:lnTo>
                  <a:pt x="34566" y="73476"/>
                </a:lnTo>
                <a:cubicBezTo>
                  <a:pt x="30344" y="77457"/>
                  <a:pt x="24311" y="82887"/>
                  <a:pt x="16469" y="89764"/>
                </a:cubicBezTo>
                <a:lnTo>
                  <a:pt x="0" y="64609"/>
                </a:lnTo>
                <a:cubicBezTo>
                  <a:pt x="12306" y="54594"/>
                  <a:pt x="22441" y="44490"/>
                  <a:pt x="30404" y="34295"/>
                </a:cubicBezTo>
                <a:cubicBezTo>
                  <a:pt x="38367" y="24100"/>
                  <a:pt x="44822" y="12669"/>
                  <a:pt x="49769" y="0"/>
                </a:cubicBezTo>
                <a:lnTo>
                  <a:pt x="77639" y="7421"/>
                </a:lnTo>
                <a:cubicBezTo>
                  <a:pt x="73537" y="18158"/>
                  <a:pt x="69253" y="27539"/>
                  <a:pt x="64789" y="35562"/>
                </a:cubicBezTo>
                <a:cubicBezTo>
                  <a:pt x="60325" y="43585"/>
                  <a:pt x="55016" y="51216"/>
                  <a:pt x="48863" y="58455"/>
                </a:cubicBezTo>
                <a:lnTo>
                  <a:pt x="124149" y="58455"/>
                </a:lnTo>
                <a:cubicBezTo>
                  <a:pt x="118117" y="50975"/>
                  <a:pt x="112777" y="43132"/>
                  <a:pt x="108133" y="34929"/>
                </a:cubicBezTo>
                <a:cubicBezTo>
                  <a:pt x="103487" y="26724"/>
                  <a:pt x="99235" y="17675"/>
                  <a:pt x="95374" y="7782"/>
                </a:cubicBezTo>
                <a:lnTo>
                  <a:pt x="122520" y="1"/>
                </a:lnTo>
                <a:cubicBezTo>
                  <a:pt x="127105" y="12307"/>
                  <a:pt x="133077" y="23044"/>
                  <a:pt x="140437" y="32214"/>
                </a:cubicBezTo>
                <a:cubicBezTo>
                  <a:pt x="147796" y="41383"/>
                  <a:pt x="158112" y="51397"/>
                  <a:pt x="171383" y="62255"/>
                </a:cubicBezTo>
                <a:lnTo>
                  <a:pt x="155096" y="90126"/>
                </a:lnTo>
                <a:cubicBezTo>
                  <a:pt x="152080" y="87472"/>
                  <a:pt x="147797" y="83490"/>
                  <a:pt x="142246" y="78181"/>
                </a:cubicBezTo>
                <a:cubicBezTo>
                  <a:pt x="140678" y="105086"/>
                  <a:pt x="139291" y="125416"/>
                  <a:pt x="138084" y="139170"/>
                </a:cubicBezTo>
                <a:cubicBezTo>
                  <a:pt x="137601" y="145565"/>
                  <a:pt x="136154" y="150572"/>
                  <a:pt x="133741" y="154191"/>
                </a:cubicBezTo>
                <a:cubicBezTo>
                  <a:pt x="131328" y="157810"/>
                  <a:pt x="127829" y="160495"/>
                  <a:pt x="123244" y="162245"/>
                </a:cubicBezTo>
                <a:cubicBezTo>
                  <a:pt x="118660" y="163994"/>
                  <a:pt x="112446" y="165290"/>
                  <a:pt x="104603" y="166135"/>
                </a:cubicBezTo>
                <a:lnTo>
                  <a:pt x="89945" y="167764"/>
                </a:lnTo>
                <a:lnTo>
                  <a:pt x="81076" y="137903"/>
                </a:lnTo>
                <a:lnTo>
                  <a:pt x="93021" y="137179"/>
                </a:lnTo>
                <a:cubicBezTo>
                  <a:pt x="97244" y="136817"/>
                  <a:pt x="100441" y="136275"/>
                  <a:pt x="102613" y="135550"/>
                </a:cubicBezTo>
                <a:cubicBezTo>
                  <a:pt x="104784" y="134827"/>
                  <a:pt x="106383" y="133560"/>
                  <a:pt x="107409" y="131750"/>
                </a:cubicBezTo>
                <a:cubicBezTo>
                  <a:pt x="108434" y="129940"/>
                  <a:pt x="109188" y="127226"/>
                  <a:pt x="109671" y="123606"/>
                </a:cubicBezTo>
                <a:cubicBezTo>
                  <a:pt x="110516" y="111904"/>
                  <a:pt x="111239" y="99597"/>
                  <a:pt x="111843" y="86688"/>
                </a:cubicBezTo>
                <a:lnTo>
                  <a:pt x="76734" y="86688"/>
                </a:lnTo>
                <a:cubicBezTo>
                  <a:pt x="76734" y="88135"/>
                  <a:pt x="76613" y="90066"/>
                  <a:pt x="76371" y="92478"/>
                </a:cubicBezTo>
                <a:cubicBezTo>
                  <a:pt x="75407" y="104544"/>
                  <a:pt x="73446" y="114769"/>
                  <a:pt x="70490" y="123154"/>
                </a:cubicBezTo>
                <a:cubicBezTo>
                  <a:pt x="67534" y="131539"/>
                  <a:pt x="62889" y="139382"/>
                  <a:pt x="56555" y="146680"/>
                </a:cubicBezTo>
                <a:cubicBezTo>
                  <a:pt x="50221" y="153980"/>
                  <a:pt x="41323" y="161852"/>
                  <a:pt x="29861" y="170298"/>
                </a:cubicBezTo>
                <a:close/>
              </a:path>
            </a:pathLst>
          </a:custGeom>
          <a:noFill/>
          <a:ln>
            <a:noFill/>
          </a:ln>
          <a:effectLst>
            <a:glow>
              <a:srgbClr val="000000"/>
            </a:glow>
          </a:effectLst>
        </p:spPr>
        <p:txBody>
          <a:bodyPr rot="0" spcFirstLastPara="0" vertOverflow="overflow" horzOverflow="overflow" vert="horz" wrap="square" lIns="51304" tIns="25652" rIns="51304" bIns="25652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786" dirty="0"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</a:endParaRPr>
          </a:p>
        </p:txBody>
      </p:sp>
      <p:sp>
        <p:nvSpPr>
          <p:cNvPr id="241" name="PA-文本框 518">
            <a:extLst>
              <a:ext uri="{FF2B5EF4-FFF2-40B4-BE49-F238E27FC236}">
                <a16:creationId xmlns:a16="http://schemas.microsoft.com/office/drawing/2014/main" id="{5E88F8DB-0C1F-4283-8F11-FCE65CD92B79}"/>
              </a:ext>
            </a:extLst>
          </p:cNvPr>
          <p:cNvSpPr txBox="1">
            <a:spLocks noChangeAspect="1"/>
          </p:cNvSpPr>
          <p:nvPr>
            <p:custDataLst>
              <p:tags r:id="rId208"/>
            </p:custDataLst>
          </p:nvPr>
        </p:nvSpPr>
        <p:spPr>
          <a:xfrm>
            <a:off x="1208000" y="4567853"/>
            <a:ext cx="193236" cy="195340"/>
          </a:xfrm>
          <a:custGeom>
            <a:avLst/>
            <a:gdLst/>
            <a:ahLst/>
            <a:cxnLst/>
            <a:rect l="l" t="t" r="r" b="b"/>
            <a:pathLst>
              <a:path w="166135" h="167945">
                <a:moveTo>
                  <a:pt x="25156" y="155639"/>
                </a:moveTo>
                <a:lnTo>
                  <a:pt x="25155" y="104242"/>
                </a:lnTo>
                <a:cubicBezTo>
                  <a:pt x="19606" y="108827"/>
                  <a:pt x="14297" y="112989"/>
                  <a:pt x="9230" y="116729"/>
                </a:cubicBezTo>
                <a:lnTo>
                  <a:pt x="0" y="84153"/>
                </a:lnTo>
                <a:cubicBezTo>
                  <a:pt x="9290" y="77759"/>
                  <a:pt x="17223" y="71364"/>
                  <a:pt x="23798" y="64970"/>
                </a:cubicBezTo>
                <a:cubicBezTo>
                  <a:pt x="30374" y="58576"/>
                  <a:pt x="36135" y="51639"/>
                  <a:pt x="41082" y="44158"/>
                </a:cubicBezTo>
                <a:lnTo>
                  <a:pt x="6877" y="44158"/>
                </a:lnTo>
                <a:lnTo>
                  <a:pt x="6877" y="15202"/>
                </a:lnTo>
                <a:lnTo>
                  <a:pt x="55379" y="15202"/>
                </a:lnTo>
                <a:cubicBezTo>
                  <a:pt x="57429" y="9773"/>
                  <a:pt x="59179" y="4705"/>
                  <a:pt x="60627" y="0"/>
                </a:cubicBezTo>
                <a:lnTo>
                  <a:pt x="92479" y="1267"/>
                </a:lnTo>
                <a:cubicBezTo>
                  <a:pt x="91875" y="3439"/>
                  <a:pt x="90367" y="8084"/>
                  <a:pt x="87954" y="15202"/>
                </a:cubicBezTo>
                <a:lnTo>
                  <a:pt x="166135" y="15202"/>
                </a:lnTo>
                <a:lnTo>
                  <a:pt x="166135" y="44158"/>
                </a:lnTo>
                <a:lnTo>
                  <a:pt x="75828" y="44158"/>
                </a:lnTo>
                <a:cubicBezTo>
                  <a:pt x="72571" y="50794"/>
                  <a:pt x="68650" y="57309"/>
                  <a:pt x="64065" y="63703"/>
                </a:cubicBezTo>
                <a:lnTo>
                  <a:pt x="78181" y="63703"/>
                </a:lnTo>
                <a:lnTo>
                  <a:pt x="78182" y="49949"/>
                </a:lnTo>
                <a:lnTo>
                  <a:pt x="104785" y="50673"/>
                </a:lnTo>
                <a:lnTo>
                  <a:pt x="104784" y="63703"/>
                </a:lnTo>
                <a:lnTo>
                  <a:pt x="155277" y="63704"/>
                </a:lnTo>
                <a:lnTo>
                  <a:pt x="155277" y="131207"/>
                </a:lnTo>
                <a:cubicBezTo>
                  <a:pt x="155277" y="137843"/>
                  <a:pt x="154553" y="142759"/>
                  <a:pt x="153105" y="145957"/>
                </a:cubicBezTo>
                <a:cubicBezTo>
                  <a:pt x="151657" y="149153"/>
                  <a:pt x="149335" y="151416"/>
                  <a:pt x="146138" y="152743"/>
                </a:cubicBezTo>
                <a:cubicBezTo>
                  <a:pt x="142940" y="154070"/>
                  <a:pt x="138085" y="155096"/>
                  <a:pt x="131569" y="155820"/>
                </a:cubicBezTo>
                <a:lnTo>
                  <a:pt x="121434" y="156905"/>
                </a:lnTo>
                <a:lnTo>
                  <a:pt x="112929" y="130664"/>
                </a:lnTo>
                <a:lnTo>
                  <a:pt x="120167" y="129940"/>
                </a:lnTo>
                <a:cubicBezTo>
                  <a:pt x="122701" y="129699"/>
                  <a:pt x="124391" y="129036"/>
                  <a:pt x="125235" y="127950"/>
                </a:cubicBezTo>
                <a:cubicBezTo>
                  <a:pt x="126080" y="126864"/>
                  <a:pt x="126502" y="124813"/>
                  <a:pt x="126502" y="121796"/>
                </a:cubicBezTo>
                <a:lnTo>
                  <a:pt x="126502" y="93202"/>
                </a:lnTo>
                <a:lnTo>
                  <a:pt x="104785" y="93202"/>
                </a:lnTo>
                <a:lnTo>
                  <a:pt x="104785" y="167945"/>
                </a:lnTo>
                <a:lnTo>
                  <a:pt x="75648" y="167945"/>
                </a:lnTo>
                <a:lnTo>
                  <a:pt x="75648" y="93202"/>
                </a:lnTo>
                <a:lnTo>
                  <a:pt x="53931" y="93202"/>
                </a:lnTo>
                <a:lnTo>
                  <a:pt x="53931" y="155638"/>
                </a:lnTo>
                <a:close/>
              </a:path>
            </a:pathLst>
          </a:custGeom>
          <a:noFill/>
          <a:ln>
            <a:noFill/>
          </a:ln>
          <a:effectLst>
            <a:glow>
              <a:srgbClr val="000000"/>
            </a:glow>
          </a:effectLst>
        </p:spPr>
        <p:txBody>
          <a:bodyPr rot="0" spcFirstLastPara="0" vertOverflow="overflow" horzOverflow="overflow" vert="horz" wrap="square" lIns="51304" tIns="25652" rIns="51304" bIns="25652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786" dirty="0"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</a:endParaRPr>
          </a:p>
        </p:txBody>
      </p:sp>
      <p:sp>
        <p:nvSpPr>
          <p:cNvPr id="242" name="PA-文本框 521">
            <a:extLst>
              <a:ext uri="{FF2B5EF4-FFF2-40B4-BE49-F238E27FC236}">
                <a16:creationId xmlns:a16="http://schemas.microsoft.com/office/drawing/2014/main" id="{03983B62-8F7E-4154-A5A4-9D67D8EAF6D9}"/>
              </a:ext>
            </a:extLst>
          </p:cNvPr>
          <p:cNvSpPr txBox="1">
            <a:spLocks noChangeAspect="1"/>
          </p:cNvSpPr>
          <p:nvPr>
            <p:custDataLst>
              <p:tags r:id="rId209"/>
            </p:custDataLst>
          </p:nvPr>
        </p:nvSpPr>
        <p:spPr>
          <a:xfrm>
            <a:off x="1608954" y="4567853"/>
            <a:ext cx="193236" cy="195340"/>
          </a:xfrm>
          <a:custGeom>
            <a:avLst/>
            <a:gdLst/>
            <a:ahLst/>
            <a:cxnLst/>
            <a:rect l="l" t="t" r="r" b="b"/>
            <a:pathLst>
              <a:path w="167944" h="172288">
                <a:moveTo>
                  <a:pt x="115100" y="52664"/>
                </a:moveTo>
                <a:lnTo>
                  <a:pt x="115461" y="52663"/>
                </a:lnTo>
                <a:cubicBezTo>
                  <a:pt x="129819" y="47717"/>
                  <a:pt x="140316" y="43192"/>
                  <a:pt x="146951" y="39090"/>
                </a:cubicBezTo>
                <a:lnTo>
                  <a:pt x="112385" y="42167"/>
                </a:lnTo>
                <a:cubicBezTo>
                  <a:pt x="113471" y="46631"/>
                  <a:pt x="114376" y="50130"/>
                  <a:pt x="115100" y="52664"/>
                </a:cubicBezTo>
                <a:close/>
                <a:moveTo>
                  <a:pt x="129035" y="80443"/>
                </a:moveTo>
                <a:cubicBezTo>
                  <a:pt x="130483" y="81589"/>
                  <a:pt x="131930" y="82162"/>
                  <a:pt x="133379" y="82162"/>
                </a:cubicBezTo>
                <a:cubicBezTo>
                  <a:pt x="136033" y="82162"/>
                  <a:pt x="139049" y="79387"/>
                  <a:pt x="142427" y="73838"/>
                </a:cubicBezTo>
                <a:cubicBezTo>
                  <a:pt x="144116" y="71062"/>
                  <a:pt x="145866" y="67503"/>
                  <a:pt x="147675" y="63160"/>
                </a:cubicBezTo>
                <a:cubicBezTo>
                  <a:pt x="139833" y="67262"/>
                  <a:pt x="131991" y="70882"/>
                  <a:pt x="124149" y="74018"/>
                </a:cubicBezTo>
                <a:lnTo>
                  <a:pt x="124329" y="74380"/>
                </a:lnTo>
                <a:cubicBezTo>
                  <a:pt x="126019" y="77276"/>
                  <a:pt x="127587" y="79297"/>
                  <a:pt x="129035" y="80443"/>
                </a:cubicBezTo>
                <a:close/>
                <a:moveTo>
                  <a:pt x="2895" y="166135"/>
                </a:moveTo>
                <a:lnTo>
                  <a:pt x="0" y="136998"/>
                </a:lnTo>
                <a:cubicBezTo>
                  <a:pt x="17856" y="134826"/>
                  <a:pt x="38547" y="132172"/>
                  <a:pt x="62074" y="129035"/>
                </a:cubicBezTo>
                <a:lnTo>
                  <a:pt x="62617" y="147856"/>
                </a:lnTo>
                <a:cubicBezTo>
                  <a:pt x="67564" y="144478"/>
                  <a:pt x="71093" y="140949"/>
                  <a:pt x="73204" y="137269"/>
                </a:cubicBezTo>
                <a:cubicBezTo>
                  <a:pt x="75315" y="133589"/>
                  <a:pt x="76733" y="128793"/>
                  <a:pt x="77457" y="122882"/>
                </a:cubicBezTo>
                <a:lnTo>
                  <a:pt x="66236" y="122882"/>
                </a:lnTo>
                <a:lnTo>
                  <a:pt x="66237" y="95917"/>
                </a:lnTo>
                <a:lnTo>
                  <a:pt x="105870" y="95917"/>
                </a:lnTo>
                <a:cubicBezTo>
                  <a:pt x="103819" y="93383"/>
                  <a:pt x="101828" y="90065"/>
                  <a:pt x="99898" y="85963"/>
                </a:cubicBezTo>
                <a:lnTo>
                  <a:pt x="98269" y="82524"/>
                </a:lnTo>
                <a:cubicBezTo>
                  <a:pt x="88737" y="85178"/>
                  <a:pt x="79508" y="87471"/>
                  <a:pt x="70580" y="89401"/>
                </a:cubicBezTo>
                <a:lnTo>
                  <a:pt x="61169" y="63703"/>
                </a:lnTo>
                <a:cubicBezTo>
                  <a:pt x="73113" y="61531"/>
                  <a:pt x="82584" y="59601"/>
                  <a:pt x="89582" y="57912"/>
                </a:cubicBezTo>
                <a:cubicBezTo>
                  <a:pt x="88617" y="54171"/>
                  <a:pt x="87531" y="49708"/>
                  <a:pt x="86325" y="44520"/>
                </a:cubicBezTo>
                <a:lnTo>
                  <a:pt x="68589" y="46148"/>
                </a:lnTo>
                <a:cubicBezTo>
                  <a:pt x="64729" y="53991"/>
                  <a:pt x="60234" y="62376"/>
                  <a:pt x="55106" y="71304"/>
                </a:cubicBezTo>
                <a:cubicBezTo>
                  <a:pt x="49979" y="80232"/>
                  <a:pt x="45606" y="87351"/>
                  <a:pt x="41986" y="92658"/>
                </a:cubicBezTo>
                <a:cubicBezTo>
                  <a:pt x="46088" y="92176"/>
                  <a:pt x="49919" y="91543"/>
                  <a:pt x="53478" y="90759"/>
                </a:cubicBezTo>
                <a:cubicBezTo>
                  <a:pt x="57036" y="89974"/>
                  <a:pt x="59118" y="89522"/>
                  <a:pt x="59721" y="89401"/>
                </a:cubicBezTo>
                <a:lnTo>
                  <a:pt x="59721" y="115824"/>
                </a:lnTo>
                <a:lnTo>
                  <a:pt x="40719" y="118719"/>
                </a:lnTo>
                <a:lnTo>
                  <a:pt x="28775" y="120529"/>
                </a:lnTo>
                <a:cubicBezTo>
                  <a:pt x="24190" y="121253"/>
                  <a:pt x="18580" y="122339"/>
                  <a:pt x="11944" y="123787"/>
                </a:cubicBezTo>
                <a:lnTo>
                  <a:pt x="5791" y="95917"/>
                </a:lnTo>
                <a:cubicBezTo>
                  <a:pt x="9289" y="94951"/>
                  <a:pt x="12034" y="93775"/>
                  <a:pt x="14025" y="92388"/>
                </a:cubicBezTo>
                <a:cubicBezTo>
                  <a:pt x="16016" y="91000"/>
                  <a:pt x="18037" y="88919"/>
                  <a:pt x="20087" y="86143"/>
                </a:cubicBezTo>
                <a:cubicBezTo>
                  <a:pt x="24190" y="79749"/>
                  <a:pt x="26904" y="75285"/>
                  <a:pt x="28232" y="72752"/>
                </a:cubicBezTo>
                <a:lnTo>
                  <a:pt x="19183" y="73657"/>
                </a:lnTo>
                <a:cubicBezTo>
                  <a:pt x="14115" y="74380"/>
                  <a:pt x="10436" y="74984"/>
                  <a:pt x="8144" y="75466"/>
                </a:cubicBezTo>
                <a:lnTo>
                  <a:pt x="2171" y="48682"/>
                </a:lnTo>
                <a:cubicBezTo>
                  <a:pt x="4223" y="47837"/>
                  <a:pt x="6002" y="46691"/>
                  <a:pt x="7510" y="45244"/>
                </a:cubicBezTo>
                <a:cubicBezTo>
                  <a:pt x="9018" y="43796"/>
                  <a:pt x="10798" y="41503"/>
                  <a:pt x="12849" y="38367"/>
                </a:cubicBezTo>
                <a:cubicBezTo>
                  <a:pt x="14779" y="35350"/>
                  <a:pt x="17615" y="29921"/>
                  <a:pt x="21355" y="22079"/>
                </a:cubicBezTo>
                <a:cubicBezTo>
                  <a:pt x="25095" y="14236"/>
                  <a:pt x="28232" y="6877"/>
                  <a:pt x="30765" y="0"/>
                </a:cubicBezTo>
                <a:lnTo>
                  <a:pt x="52302" y="10134"/>
                </a:lnTo>
                <a:cubicBezTo>
                  <a:pt x="49768" y="15563"/>
                  <a:pt x="46450" y="22199"/>
                  <a:pt x="42348" y="30042"/>
                </a:cubicBezTo>
                <a:cubicBezTo>
                  <a:pt x="38246" y="37884"/>
                  <a:pt x="34807" y="43977"/>
                  <a:pt x="32033" y="48320"/>
                </a:cubicBezTo>
                <a:lnTo>
                  <a:pt x="43433" y="47596"/>
                </a:lnTo>
                <a:cubicBezTo>
                  <a:pt x="47777" y="38909"/>
                  <a:pt x="50612" y="33118"/>
                  <a:pt x="51939" y="30222"/>
                </a:cubicBezTo>
                <a:lnTo>
                  <a:pt x="67322" y="38366"/>
                </a:lnTo>
                <a:lnTo>
                  <a:pt x="65693" y="21174"/>
                </a:lnTo>
                <a:lnTo>
                  <a:pt x="81981" y="19726"/>
                </a:lnTo>
                <a:lnTo>
                  <a:pt x="81258" y="14659"/>
                </a:lnTo>
                <a:lnTo>
                  <a:pt x="79629" y="3981"/>
                </a:lnTo>
                <a:lnTo>
                  <a:pt x="106594" y="3438"/>
                </a:lnTo>
                <a:lnTo>
                  <a:pt x="108222" y="17192"/>
                </a:lnTo>
                <a:lnTo>
                  <a:pt x="160524" y="12306"/>
                </a:lnTo>
                <a:lnTo>
                  <a:pt x="162877" y="37642"/>
                </a:lnTo>
                <a:lnTo>
                  <a:pt x="150932" y="38728"/>
                </a:lnTo>
                <a:lnTo>
                  <a:pt x="160344" y="55740"/>
                </a:lnTo>
                <a:cubicBezTo>
                  <a:pt x="157568" y="57550"/>
                  <a:pt x="153406" y="60023"/>
                  <a:pt x="147857" y="63160"/>
                </a:cubicBezTo>
                <a:lnTo>
                  <a:pt x="163239" y="81258"/>
                </a:lnTo>
                <a:cubicBezTo>
                  <a:pt x="162515" y="82826"/>
                  <a:pt x="161670" y="84394"/>
                  <a:pt x="160705" y="85963"/>
                </a:cubicBezTo>
                <a:cubicBezTo>
                  <a:pt x="159740" y="87531"/>
                  <a:pt x="158473" y="89401"/>
                  <a:pt x="156905" y="91573"/>
                </a:cubicBezTo>
                <a:cubicBezTo>
                  <a:pt x="156181" y="92538"/>
                  <a:pt x="155034" y="93986"/>
                  <a:pt x="153466" y="95916"/>
                </a:cubicBezTo>
                <a:lnTo>
                  <a:pt x="164687" y="95916"/>
                </a:lnTo>
                <a:lnTo>
                  <a:pt x="164687" y="122882"/>
                </a:lnTo>
                <a:lnTo>
                  <a:pt x="135188" y="122881"/>
                </a:lnTo>
                <a:lnTo>
                  <a:pt x="135188" y="137902"/>
                </a:lnTo>
                <a:cubicBezTo>
                  <a:pt x="135188" y="139953"/>
                  <a:pt x="135338" y="141492"/>
                  <a:pt x="135641" y="142518"/>
                </a:cubicBezTo>
                <a:cubicBezTo>
                  <a:pt x="135942" y="143543"/>
                  <a:pt x="136817" y="144056"/>
                  <a:pt x="138264" y="144055"/>
                </a:cubicBezTo>
                <a:lnTo>
                  <a:pt x="143332" y="144056"/>
                </a:lnTo>
                <a:cubicBezTo>
                  <a:pt x="145021" y="144055"/>
                  <a:pt x="146076" y="143694"/>
                  <a:pt x="146499" y="142970"/>
                </a:cubicBezTo>
                <a:cubicBezTo>
                  <a:pt x="146921" y="142246"/>
                  <a:pt x="147373" y="140255"/>
                  <a:pt x="147856" y="136998"/>
                </a:cubicBezTo>
                <a:cubicBezTo>
                  <a:pt x="148339" y="133620"/>
                  <a:pt x="148580" y="131146"/>
                  <a:pt x="148580" y="129578"/>
                </a:cubicBezTo>
                <a:lnTo>
                  <a:pt x="167944" y="138084"/>
                </a:lnTo>
                <a:cubicBezTo>
                  <a:pt x="167703" y="140617"/>
                  <a:pt x="167161" y="144659"/>
                  <a:pt x="166316" y="150209"/>
                </a:cubicBezTo>
                <a:cubicBezTo>
                  <a:pt x="165471" y="155397"/>
                  <a:pt x="164325" y="159318"/>
                  <a:pt x="162877" y="161973"/>
                </a:cubicBezTo>
                <a:cubicBezTo>
                  <a:pt x="161429" y="164627"/>
                  <a:pt x="159378" y="166497"/>
                  <a:pt x="156724" y="167583"/>
                </a:cubicBezTo>
                <a:cubicBezTo>
                  <a:pt x="154070" y="168668"/>
                  <a:pt x="150329" y="169211"/>
                  <a:pt x="145504" y="169211"/>
                </a:cubicBezTo>
                <a:cubicBezTo>
                  <a:pt x="144417" y="169211"/>
                  <a:pt x="142065" y="169241"/>
                  <a:pt x="138446" y="169302"/>
                </a:cubicBezTo>
                <a:cubicBezTo>
                  <a:pt x="134826" y="169362"/>
                  <a:pt x="131931" y="169332"/>
                  <a:pt x="129759" y="169211"/>
                </a:cubicBezTo>
                <a:cubicBezTo>
                  <a:pt x="124812" y="169090"/>
                  <a:pt x="120439" y="167462"/>
                  <a:pt x="116638" y="164325"/>
                </a:cubicBezTo>
                <a:cubicBezTo>
                  <a:pt x="112838" y="161188"/>
                  <a:pt x="110938" y="156302"/>
                  <a:pt x="110938" y="149666"/>
                </a:cubicBezTo>
                <a:lnTo>
                  <a:pt x="110938" y="122882"/>
                </a:lnTo>
                <a:lnTo>
                  <a:pt x="102432" y="122882"/>
                </a:lnTo>
                <a:cubicBezTo>
                  <a:pt x="101466" y="131327"/>
                  <a:pt x="100109" y="138144"/>
                  <a:pt x="98359" y="143332"/>
                </a:cubicBezTo>
                <a:cubicBezTo>
                  <a:pt x="96610" y="148520"/>
                  <a:pt x="93896" y="153286"/>
                  <a:pt x="90216" y="157629"/>
                </a:cubicBezTo>
                <a:cubicBezTo>
                  <a:pt x="86535" y="161972"/>
                  <a:pt x="81197" y="166858"/>
                  <a:pt x="74200" y="172288"/>
                </a:cubicBezTo>
                <a:lnTo>
                  <a:pt x="57911" y="158353"/>
                </a:lnTo>
                <a:lnTo>
                  <a:pt x="32213" y="161973"/>
                </a:lnTo>
                <a:close/>
              </a:path>
            </a:pathLst>
          </a:custGeom>
          <a:noFill/>
          <a:ln>
            <a:noFill/>
          </a:ln>
          <a:effectLst>
            <a:glow>
              <a:srgbClr val="000000"/>
            </a:glow>
          </a:effectLst>
        </p:spPr>
        <p:txBody>
          <a:bodyPr rot="0" spcFirstLastPara="0" vertOverflow="overflow" horzOverflow="overflow" vert="horz" wrap="square" lIns="51304" tIns="25652" rIns="51304" bIns="25652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786" dirty="0"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</a:endParaRPr>
          </a:p>
        </p:txBody>
      </p:sp>
      <p:sp>
        <p:nvSpPr>
          <p:cNvPr id="243" name="PA-文本框 524">
            <a:extLst>
              <a:ext uri="{FF2B5EF4-FFF2-40B4-BE49-F238E27FC236}">
                <a16:creationId xmlns:a16="http://schemas.microsoft.com/office/drawing/2014/main" id="{94DFCA1C-A117-41E7-A90A-88F54B43745A}"/>
              </a:ext>
            </a:extLst>
          </p:cNvPr>
          <p:cNvSpPr txBox="1">
            <a:spLocks noChangeAspect="1"/>
          </p:cNvSpPr>
          <p:nvPr>
            <p:custDataLst>
              <p:tags r:id="rId210"/>
            </p:custDataLst>
          </p:nvPr>
        </p:nvSpPr>
        <p:spPr>
          <a:xfrm>
            <a:off x="2009907" y="4567853"/>
            <a:ext cx="193236" cy="195340"/>
          </a:xfrm>
          <a:custGeom>
            <a:avLst/>
            <a:gdLst/>
            <a:ahLst/>
            <a:cxnLst/>
            <a:rect l="l" t="t" r="r" b="b"/>
            <a:pathLst>
              <a:path w="167584" h="168307">
                <a:moveTo>
                  <a:pt x="115462" y="167040"/>
                </a:moveTo>
                <a:lnTo>
                  <a:pt x="115463" y="544"/>
                </a:lnTo>
                <a:lnTo>
                  <a:pt x="140799" y="1267"/>
                </a:lnTo>
                <a:lnTo>
                  <a:pt x="140799" y="21537"/>
                </a:lnTo>
                <a:lnTo>
                  <a:pt x="162879" y="21537"/>
                </a:lnTo>
                <a:lnTo>
                  <a:pt x="162878" y="50312"/>
                </a:lnTo>
                <a:lnTo>
                  <a:pt x="140799" y="50311"/>
                </a:lnTo>
                <a:lnTo>
                  <a:pt x="140799" y="66237"/>
                </a:lnTo>
                <a:lnTo>
                  <a:pt x="160163" y="66237"/>
                </a:lnTo>
                <a:lnTo>
                  <a:pt x="160163" y="93203"/>
                </a:lnTo>
                <a:lnTo>
                  <a:pt x="140799" y="93203"/>
                </a:lnTo>
                <a:lnTo>
                  <a:pt x="140799" y="108766"/>
                </a:lnTo>
                <a:lnTo>
                  <a:pt x="167584" y="108767"/>
                </a:lnTo>
                <a:lnTo>
                  <a:pt x="167583" y="137904"/>
                </a:lnTo>
                <a:lnTo>
                  <a:pt x="140799" y="137904"/>
                </a:lnTo>
                <a:lnTo>
                  <a:pt x="140800" y="167041"/>
                </a:lnTo>
                <a:close/>
                <a:moveTo>
                  <a:pt x="79811" y="167041"/>
                </a:moveTo>
                <a:lnTo>
                  <a:pt x="79810" y="137903"/>
                </a:lnTo>
                <a:lnTo>
                  <a:pt x="56465" y="137903"/>
                </a:lnTo>
                <a:lnTo>
                  <a:pt x="56465" y="108767"/>
                </a:lnTo>
                <a:lnTo>
                  <a:pt x="79811" y="108767"/>
                </a:lnTo>
                <a:lnTo>
                  <a:pt x="79810" y="93203"/>
                </a:lnTo>
                <a:lnTo>
                  <a:pt x="62075" y="93203"/>
                </a:lnTo>
                <a:lnTo>
                  <a:pt x="62075" y="66237"/>
                </a:lnTo>
                <a:lnTo>
                  <a:pt x="79811" y="66238"/>
                </a:lnTo>
                <a:lnTo>
                  <a:pt x="79810" y="50674"/>
                </a:lnTo>
                <a:lnTo>
                  <a:pt x="61713" y="50673"/>
                </a:lnTo>
                <a:lnTo>
                  <a:pt x="61713" y="21899"/>
                </a:lnTo>
                <a:lnTo>
                  <a:pt x="79811" y="21898"/>
                </a:lnTo>
                <a:lnTo>
                  <a:pt x="79810" y="543"/>
                </a:lnTo>
                <a:lnTo>
                  <a:pt x="105147" y="1267"/>
                </a:lnTo>
                <a:lnTo>
                  <a:pt x="105147" y="167041"/>
                </a:lnTo>
                <a:close/>
                <a:moveTo>
                  <a:pt x="11945" y="168307"/>
                </a:moveTo>
                <a:lnTo>
                  <a:pt x="3982" y="139532"/>
                </a:lnTo>
                <a:lnTo>
                  <a:pt x="10317" y="138628"/>
                </a:lnTo>
                <a:cubicBezTo>
                  <a:pt x="13935" y="138145"/>
                  <a:pt x="16379" y="137421"/>
                  <a:pt x="17645" y="136456"/>
                </a:cubicBezTo>
                <a:cubicBezTo>
                  <a:pt x="18912" y="135491"/>
                  <a:pt x="19546" y="133439"/>
                  <a:pt x="19546" y="130303"/>
                </a:cubicBezTo>
                <a:lnTo>
                  <a:pt x="19546" y="109310"/>
                </a:lnTo>
                <a:lnTo>
                  <a:pt x="2172" y="113472"/>
                </a:lnTo>
                <a:lnTo>
                  <a:pt x="0" y="83611"/>
                </a:lnTo>
                <a:cubicBezTo>
                  <a:pt x="3982" y="82767"/>
                  <a:pt x="8506" y="81861"/>
                  <a:pt x="13574" y="80897"/>
                </a:cubicBezTo>
                <a:cubicBezTo>
                  <a:pt x="14901" y="80534"/>
                  <a:pt x="16892" y="80112"/>
                  <a:pt x="19545" y="79630"/>
                </a:cubicBezTo>
                <a:lnTo>
                  <a:pt x="19546" y="55017"/>
                </a:lnTo>
                <a:lnTo>
                  <a:pt x="5611" y="55017"/>
                </a:lnTo>
                <a:lnTo>
                  <a:pt x="5611" y="26604"/>
                </a:lnTo>
                <a:lnTo>
                  <a:pt x="19546" y="26604"/>
                </a:lnTo>
                <a:lnTo>
                  <a:pt x="19546" y="0"/>
                </a:lnTo>
                <a:lnTo>
                  <a:pt x="46511" y="725"/>
                </a:lnTo>
                <a:lnTo>
                  <a:pt x="46511" y="26604"/>
                </a:lnTo>
                <a:lnTo>
                  <a:pt x="55560" y="26604"/>
                </a:lnTo>
                <a:lnTo>
                  <a:pt x="55560" y="55017"/>
                </a:lnTo>
                <a:lnTo>
                  <a:pt x="46511" y="55017"/>
                </a:lnTo>
                <a:lnTo>
                  <a:pt x="46511" y="73838"/>
                </a:lnTo>
                <a:lnTo>
                  <a:pt x="55922" y="71486"/>
                </a:lnTo>
                <a:lnTo>
                  <a:pt x="56102" y="88497"/>
                </a:lnTo>
                <a:lnTo>
                  <a:pt x="56103" y="100984"/>
                </a:lnTo>
                <a:cubicBezTo>
                  <a:pt x="55258" y="101105"/>
                  <a:pt x="53871" y="101407"/>
                  <a:pt x="51941" y="101890"/>
                </a:cubicBezTo>
                <a:cubicBezTo>
                  <a:pt x="51337" y="102010"/>
                  <a:pt x="50583" y="102191"/>
                  <a:pt x="49678" y="102432"/>
                </a:cubicBezTo>
                <a:cubicBezTo>
                  <a:pt x="48773" y="102674"/>
                  <a:pt x="47717" y="102915"/>
                  <a:pt x="46511" y="103157"/>
                </a:cubicBezTo>
                <a:lnTo>
                  <a:pt x="46512" y="145143"/>
                </a:lnTo>
                <a:cubicBezTo>
                  <a:pt x="46511" y="151416"/>
                  <a:pt x="45818" y="155971"/>
                  <a:pt x="44430" y="158806"/>
                </a:cubicBezTo>
                <a:cubicBezTo>
                  <a:pt x="43042" y="161641"/>
                  <a:pt x="40689" y="163602"/>
                  <a:pt x="37372" y="164688"/>
                </a:cubicBezTo>
                <a:cubicBezTo>
                  <a:pt x="34054" y="165773"/>
                  <a:pt x="28594" y="166679"/>
                  <a:pt x="20994" y="167403"/>
                </a:cubicBezTo>
                <a:close/>
              </a:path>
            </a:pathLst>
          </a:custGeom>
          <a:noFill/>
          <a:ln>
            <a:noFill/>
          </a:ln>
          <a:effectLst>
            <a:glow>
              <a:srgbClr val="000000"/>
            </a:glow>
          </a:effectLst>
        </p:spPr>
        <p:txBody>
          <a:bodyPr rot="0" spcFirstLastPara="0" vertOverflow="overflow" horzOverflow="overflow" vert="horz" wrap="square" lIns="51304" tIns="25652" rIns="51304" bIns="25652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786" dirty="0"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</a:endParaRPr>
          </a:p>
        </p:txBody>
      </p:sp>
      <p:sp>
        <p:nvSpPr>
          <p:cNvPr id="244" name="PA-文本框 527">
            <a:extLst>
              <a:ext uri="{FF2B5EF4-FFF2-40B4-BE49-F238E27FC236}">
                <a16:creationId xmlns:a16="http://schemas.microsoft.com/office/drawing/2014/main" id="{6BBCD781-6C4F-4D92-8F7A-CFF70EC8D494}"/>
              </a:ext>
            </a:extLst>
          </p:cNvPr>
          <p:cNvSpPr txBox="1">
            <a:spLocks noChangeAspect="1"/>
          </p:cNvSpPr>
          <p:nvPr>
            <p:custDataLst>
              <p:tags r:id="rId211"/>
            </p:custDataLst>
          </p:nvPr>
        </p:nvSpPr>
        <p:spPr>
          <a:xfrm>
            <a:off x="2410861" y="4567853"/>
            <a:ext cx="193236" cy="195340"/>
          </a:xfrm>
          <a:custGeom>
            <a:avLst/>
            <a:gdLst/>
            <a:ahLst/>
            <a:cxnLst/>
            <a:rect l="l" t="t" r="r" b="b"/>
            <a:pathLst>
              <a:path w="171384" h="170298">
                <a:moveTo>
                  <a:pt x="29861" y="170298"/>
                </a:moveTo>
                <a:lnTo>
                  <a:pt x="5611" y="147857"/>
                </a:lnTo>
                <a:cubicBezTo>
                  <a:pt x="15745" y="141704"/>
                  <a:pt x="23588" y="136094"/>
                  <a:pt x="29137" y="131026"/>
                </a:cubicBezTo>
                <a:cubicBezTo>
                  <a:pt x="34687" y="125959"/>
                  <a:pt x="38820" y="120409"/>
                  <a:pt x="41534" y="114376"/>
                </a:cubicBezTo>
                <a:cubicBezTo>
                  <a:pt x="44249" y="108344"/>
                  <a:pt x="46089" y="100864"/>
                  <a:pt x="47054" y="91936"/>
                </a:cubicBezTo>
                <a:cubicBezTo>
                  <a:pt x="47296" y="89764"/>
                  <a:pt x="47417" y="88015"/>
                  <a:pt x="47416" y="86687"/>
                </a:cubicBezTo>
                <a:lnTo>
                  <a:pt x="34567" y="86687"/>
                </a:lnTo>
                <a:lnTo>
                  <a:pt x="34567" y="73476"/>
                </a:lnTo>
                <a:cubicBezTo>
                  <a:pt x="30345" y="77458"/>
                  <a:pt x="24312" y="82887"/>
                  <a:pt x="16469" y="89764"/>
                </a:cubicBezTo>
                <a:lnTo>
                  <a:pt x="0" y="64608"/>
                </a:lnTo>
                <a:cubicBezTo>
                  <a:pt x="12307" y="54594"/>
                  <a:pt x="22441" y="44490"/>
                  <a:pt x="30405" y="34295"/>
                </a:cubicBezTo>
                <a:cubicBezTo>
                  <a:pt x="38368" y="24100"/>
                  <a:pt x="44822" y="12668"/>
                  <a:pt x="49769" y="1"/>
                </a:cubicBezTo>
                <a:lnTo>
                  <a:pt x="77639" y="7420"/>
                </a:lnTo>
                <a:cubicBezTo>
                  <a:pt x="73537" y="18158"/>
                  <a:pt x="69254" y="27539"/>
                  <a:pt x="64790" y="35562"/>
                </a:cubicBezTo>
                <a:cubicBezTo>
                  <a:pt x="60325" y="43585"/>
                  <a:pt x="55017" y="51216"/>
                  <a:pt x="48864" y="58455"/>
                </a:cubicBezTo>
                <a:lnTo>
                  <a:pt x="124149" y="58455"/>
                </a:lnTo>
                <a:cubicBezTo>
                  <a:pt x="118117" y="50975"/>
                  <a:pt x="112778" y="43133"/>
                  <a:pt x="108133" y="34928"/>
                </a:cubicBezTo>
                <a:cubicBezTo>
                  <a:pt x="103488" y="26725"/>
                  <a:pt x="99236" y="17676"/>
                  <a:pt x="95375" y="7782"/>
                </a:cubicBezTo>
                <a:lnTo>
                  <a:pt x="122521" y="0"/>
                </a:lnTo>
                <a:cubicBezTo>
                  <a:pt x="127106" y="12307"/>
                  <a:pt x="133077" y="23044"/>
                  <a:pt x="140438" y="32214"/>
                </a:cubicBezTo>
                <a:cubicBezTo>
                  <a:pt x="147797" y="41384"/>
                  <a:pt x="158113" y="51397"/>
                  <a:pt x="171384" y="62256"/>
                </a:cubicBezTo>
                <a:lnTo>
                  <a:pt x="155097" y="90126"/>
                </a:lnTo>
                <a:cubicBezTo>
                  <a:pt x="152080" y="87472"/>
                  <a:pt x="147797" y="83490"/>
                  <a:pt x="142247" y="78182"/>
                </a:cubicBezTo>
                <a:cubicBezTo>
                  <a:pt x="140679" y="105087"/>
                  <a:pt x="139291" y="125416"/>
                  <a:pt x="138085" y="139170"/>
                </a:cubicBezTo>
                <a:cubicBezTo>
                  <a:pt x="137602" y="145565"/>
                  <a:pt x="136154" y="150571"/>
                  <a:pt x="133741" y="154191"/>
                </a:cubicBezTo>
                <a:cubicBezTo>
                  <a:pt x="131328" y="157811"/>
                  <a:pt x="127829" y="160495"/>
                  <a:pt x="123245" y="162245"/>
                </a:cubicBezTo>
                <a:cubicBezTo>
                  <a:pt x="118660" y="163994"/>
                  <a:pt x="112447" y="165291"/>
                  <a:pt x="104604" y="166135"/>
                </a:cubicBezTo>
                <a:lnTo>
                  <a:pt x="89946" y="167764"/>
                </a:lnTo>
                <a:lnTo>
                  <a:pt x="81078" y="137903"/>
                </a:lnTo>
                <a:lnTo>
                  <a:pt x="93021" y="137179"/>
                </a:lnTo>
                <a:cubicBezTo>
                  <a:pt x="97244" y="136817"/>
                  <a:pt x="100442" y="136275"/>
                  <a:pt x="102614" y="135551"/>
                </a:cubicBezTo>
                <a:cubicBezTo>
                  <a:pt x="104786" y="134827"/>
                  <a:pt x="106384" y="133560"/>
                  <a:pt x="107409" y="131750"/>
                </a:cubicBezTo>
                <a:cubicBezTo>
                  <a:pt x="108435" y="129941"/>
                  <a:pt x="109189" y="127226"/>
                  <a:pt x="109672" y="123606"/>
                </a:cubicBezTo>
                <a:cubicBezTo>
                  <a:pt x="110516" y="111903"/>
                  <a:pt x="111240" y="99597"/>
                  <a:pt x="111843" y="86688"/>
                </a:cubicBezTo>
                <a:lnTo>
                  <a:pt x="76734" y="86687"/>
                </a:lnTo>
                <a:cubicBezTo>
                  <a:pt x="76734" y="88135"/>
                  <a:pt x="76613" y="90065"/>
                  <a:pt x="76373" y="92479"/>
                </a:cubicBezTo>
                <a:cubicBezTo>
                  <a:pt x="75407" y="104544"/>
                  <a:pt x="73447" y="114769"/>
                  <a:pt x="70490" y="123154"/>
                </a:cubicBezTo>
                <a:cubicBezTo>
                  <a:pt x="67535" y="131539"/>
                  <a:pt x="62889" y="139381"/>
                  <a:pt x="56555" y="146681"/>
                </a:cubicBezTo>
                <a:cubicBezTo>
                  <a:pt x="50221" y="153980"/>
                  <a:pt x="41323" y="161852"/>
                  <a:pt x="29861" y="170298"/>
                </a:cubicBezTo>
                <a:close/>
              </a:path>
            </a:pathLst>
          </a:custGeom>
          <a:noFill/>
          <a:ln>
            <a:noFill/>
          </a:ln>
          <a:effectLst>
            <a:glow>
              <a:srgbClr val="000000"/>
            </a:glow>
          </a:effectLst>
        </p:spPr>
        <p:txBody>
          <a:bodyPr rot="0" spcFirstLastPara="0" vertOverflow="overflow" horzOverflow="overflow" vert="horz" wrap="square" lIns="51304" tIns="25652" rIns="51304" bIns="25652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786" dirty="0"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</a:endParaRPr>
          </a:p>
        </p:txBody>
      </p:sp>
      <p:sp>
        <p:nvSpPr>
          <p:cNvPr id="245" name="PA-文本框 530">
            <a:extLst>
              <a:ext uri="{FF2B5EF4-FFF2-40B4-BE49-F238E27FC236}">
                <a16:creationId xmlns:a16="http://schemas.microsoft.com/office/drawing/2014/main" id="{B90D3720-70CB-4FD3-8C80-95230D5E5D75}"/>
              </a:ext>
            </a:extLst>
          </p:cNvPr>
          <p:cNvSpPr txBox="1">
            <a:spLocks noChangeAspect="1"/>
          </p:cNvSpPr>
          <p:nvPr>
            <p:custDataLst>
              <p:tags r:id="rId212"/>
            </p:custDataLst>
          </p:nvPr>
        </p:nvSpPr>
        <p:spPr>
          <a:xfrm>
            <a:off x="2811814" y="4567853"/>
            <a:ext cx="193236" cy="195340"/>
          </a:xfrm>
          <a:custGeom>
            <a:avLst/>
            <a:gdLst/>
            <a:ahLst/>
            <a:cxnLst/>
            <a:rect l="l" t="t" r="r" b="b"/>
            <a:pathLst>
              <a:path w="166135" h="167944">
                <a:moveTo>
                  <a:pt x="75647" y="167944"/>
                </a:moveTo>
                <a:lnTo>
                  <a:pt x="75647" y="93201"/>
                </a:lnTo>
                <a:lnTo>
                  <a:pt x="53930" y="93202"/>
                </a:lnTo>
                <a:lnTo>
                  <a:pt x="53930" y="155638"/>
                </a:lnTo>
                <a:lnTo>
                  <a:pt x="25155" y="155638"/>
                </a:lnTo>
                <a:lnTo>
                  <a:pt x="25155" y="104241"/>
                </a:lnTo>
                <a:cubicBezTo>
                  <a:pt x="19605" y="108826"/>
                  <a:pt x="14297" y="112988"/>
                  <a:pt x="9229" y="116728"/>
                </a:cubicBezTo>
                <a:lnTo>
                  <a:pt x="0" y="84153"/>
                </a:lnTo>
                <a:cubicBezTo>
                  <a:pt x="9290" y="77758"/>
                  <a:pt x="17222" y="71364"/>
                  <a:pt x="23798" y="64969"/>
                </a:cubicBezTo>
                <a:cubicBezTo>
                  <a:pt x="30374" y="58575"/>
                  <a:pt x="36134" y="51638"/>
                  <a:pt x="41081" y="44158"/>
                </a:cubicBezTo>
                <a:lnTo>
                  <a:pt x="6877" y="44157"/>
                </a:lnTo>
                <a:lnTo>
                  <a:pt x="6876" y="15201"/>
                </a:lnTo>
                <a:lnTo>
                  <a:pt x="55378" y="15201"/>
                </a:lnTo>
                <a:cubicBezTo>
                  <a:pt x="57429" y="9772"/>
                  <a:pt x="59178" y="4705"/>
                  <a:pt x="60627" y="0"/>
                </a:cubicBezTo>
                <a:lnTo>
                  <a:pt x="92478" y="1266"/>
                </a:lnTo>
                <a:cubicBezTo>
                  <a:pt x="91875" y="3438"/>
                  <a:pt x="90366" y="8083"/>
                  <a:pt x="87953" y="15201"/>
                </a:cubicBezTo>
                <a:lnTo>
                  <a:pt x="166134" y="15201"/>
                </a:lnTo>
                <a:lnTo>
                  <a:pt x="166135" y="44157"/>
                </a:lnTo>
                <a:lnTo>
                  <a:pt x="75828" y="44157"/>
                </a:lnTo>
                <a:cubicBezTo>
                  <a:pt x="72571" y="50793"/>
                  <a:pt x="68650" y="57308"/>
                  <a:pt x="64064" y="63702"/>
                </a:cubicBezTo>
                <a:lnTo>
                  <a:pt x="78181" y="63703"/>
                </a:lnTo>
                <a:lnTo>
                  <a:pt x="78180" y="49948"/>
                </a:lnTo>
                <a:lnTo>
                  <a:pt x="104784" y="50672"/>
                </a:lnTo>
                <a:lnTo>
                  <a:pt x="104784" y="63703"/>
                </a:lnTo>
                <a:lnTo>
                  <a:pt x="155276" y="63703"/>
                </a:lnTo>
                <a:lnTo>
                  <a:pt x="155276" y="131206"/>
                </a:lnTo>
                <a:cubicBezTo>
                  <a:pt x="155276" y="137842"/>
                  <a:pt x="154552" y="142758"/>
                  <a:pt x="153105" y="145956"/>
                </a:cubicBezTo>
                <a:cubicBezTo>
                  <a:pt x="151656" y="149153"/>
                  <a:pt x="149334" y="151415"/>
                  <a:pt x="146137" y="152742"/>
                </a:cubicBezTo>
                <a:cubicBezTo>
                  <a:pt x="142940" y="154070"/>
                  <a:pt x="138083" y="155095"/>
                  <a:pt x="131569" y="155819"/>
                </a:cubicBezTo>
                <a:lnTo>
                  <a:pt x="121434" y="156904"/>
                </a:lnTo>
                <a:lnTo>
                  <a:pt x="112928" y="130663"/>
                </a:lnTo>
                <a:lnTo>
                  <a:pt x="120167" y="129940"/>
                </a:lnTo>
                <a:cubicBezTo>
                  <a:pt x="122700" y="129698"/>
                  <a:pt x="124390" y="129035"/>
                  <a:pt x="125234" y="127949"/>
                </a:cubicBezTo>
                <a:cubicBezTo>
                  <a:pt x="126079" y="126863"/>
                  <a:pt x="126501" y="124812"/>
                  <a:pt x="126501" y="121796"/>
                </a:cubicBezTo>
                <a:lnTo>
                  <a:pt x="126501" y="93202"/>
                </a:lnTo>
                <a:lnTo>
                  <a:pt x="104784" y="93201"/>
                </a:lnTo>
                <a:lnTo>
                  <a:pt x="104784" y="167944"/>
                </a:lnTo>
                <a:close/>
              </a:path>
            </a:pathLst>
          </a:custGeom>
          <a:noFill/>
          <a:ln>
            <a:noFill/>
          </a:ln>
          <a:effectLst>
            <a:glow>
              <a:srgbClr val="000000"/>
            </a:glow>
          </a:effectLst>
        </p:spPr>
        <p:txBody>
          <a:bodyPr rot="0" spcFirstLastPara="0" vertOverflow="overflow" horzOverflow="overflow" vert="horz" wrap="square" lIns="51304" tIns="25652" rIns="51304" bIns="25652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786" dirty="0"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</a:endParaRPr>
          </a:p>
        </p:txBody>
      </p:sp>
      <p:sp>
        <p:nvSpPr>
          <p:cNvPr id="246" name="PA-文本框 533">
            <a:extLst>
              <a:ext uri="{FF2B5EF4-FFF2-40B4-BE49-F238E27FC236}">
                <a16:creationId xmlns:a16="http://schemas.microsoft.com/office/drawing/2014/main" id="{F80D1928-6C07-4DC7-AA78-8A2B8467DA15}"/>
              </a:ext>
            </a:extLst>
          </p:cNvPr>
          <p:cNvSpPr txBox="1">
            <a:spLocks noChangeAspect="1"/>
          </p:cNvSpPr>
          <p:nvPr>
            <p:custDataLst>
              <p:tags r:id="rId213"/>
            </p:custDataLst>
          </p:nvPr>
        </p:nvSpPr>
        <p:spPr>
          <a:xfrm>
            <a:off x="3212768" y="4567853"/>
            <a:ext cx="193236" cy="195340"/>
          </a:xfrm>
          <a:custGeom>
            <a:avLst/>
            <a:gdLst/>
            <a:ahLst/>
            <a:cxnLst/>
            <a:rect l="l" t="t" r="r" b="b"/>
            <a:pathLst>
              <a:path w="167945" h="172288">
                <a:moveTo>
                  <a:pt x="115100" y="52664"/>
                </a:moveTo>
                <a:lnTo>
                  <a:pt x="115462" y="52664"/>
                </a:lnTo>
                <a:cubicBezTo>
                  <a:pt x="129820" y="47717"/>
                  <a:pt x="140316" y="43193"/>
                  <a:pt x="146953" y="39090"/>
                </a:cubicBezTo>
                <a:lnTo>
                  <a:pt x="112386" y="42167"/>
                </a:lnTo>
                <a:cubicBezTo>
                  <a:pt x="113472" y="46631"/>
                  <a:pt x="114376" y="50130"/>
                  <a:pt x="115100" y="52664"/>
                </a:cubicBezTo>
                <a:close/>
                <a:moveTo>
                  <a:pt x="133379" y="82162"/>
                </a:moveTo>
                <a:cubicBezTo>
                  <a:pt x="136033" y="82162"/>
                  <a:pt x="139049" y="79388"/>
                  <a:pt x="142427" y="73838"/>
                </a:cubicBezTo>
                <a:cubicBezTo>
                  <a:pt x="144117" y="71063"/>
                  <a:pt x="145866" y="67503"/>
                  <a:pt x="147676" y="63160"/>
                </a:cubicBezTo>
                <a:cubicBezTo>
                  <a:pt x="139834" y="67262"/>
                  <a:pt x="131992" y="70882"/>
                  <a:pt x="124149" y="74019"/>
                </a:cubicBezTo>
                <a:lnTo>
                  <a:pt x="124330" y="74381"/>
                </a:lnTo>
                <a:cubicBezTo>
                  <a:pt x="126019" y="77276"/>
                  <a:pt x="127588" y="79297"/>
                  <a:pt x="129036" y="80443"/>
                </a:cubicBezTo>
                <a:cubicBezTo>
                  <a:pt x="130484" y="81589"/>
                  <a:pt x="131932" y="82162"/>
                  <a:pt x="133379" y="82162"/>
                </a:cubicBezTo>
                <a:close/>
                <a:moveTo>
                  <a:pt x="2896" y="166135"/>
                </a:moveTo>
                <a:lnTo>
                  <a:pt x="0" y="136998"/>
                </a:lnTo>
                <a:cubicBezTo>
                  <a:pt x="17856" y="134826"/>
                  <a:pt x="38548" y="132172"/>
                  <a:pt x="62075" y="129035"/>
                </a:cubicBezTo>
                <a:lnTo>
                  <a:pt x="62617" y="147856"/>
                </a:lnTo>
                <a:cubicBezTo>
                  <a:pt x="67564" y="144478"/>
                  <a:pt x="71093" y="140949"/>
                  <a:pt x="73205" y="137269"/>
                </a:cubicBezTo>
                <a:cubicBezTo>
                  <a:pt x="75317" y="133589"/>
                  <a:pt x="76734" y="128793"/>
                  <a:pt x="77458" y="122882"/>
                </a:cubicBezTo>
                <a:lnTo>
                  <a:pt x="66238" y="122882"/>
                </a:lnTo>
                <a:lnTo>
                  <a:pt x="66237" y="95917"/>
                </a:lnTo>
                <a:lnTo>
                  <a:pt x="105870" y="95917"/>
                </a:lnTo>
                <a:cubicBezTo>
                  <a:pt x="103820" y="93383"/>
                  <a:pt x="101829" y="90065"/>
                  <a:pt x="99898" y="85963"/>
                </a:cubicBezTo>
                <a:lnTo>
                  <a:pt x="98270" y="82524"/>
                </a:lnTo>
                <a:cubicBezTo>
                  <a:pt x="88738" y="85179"/>
                  <a:pt x="79509" y="87471"/>
                  <a:pt x="70581" y="89401"/>
                </a:cubicBezTo>
                <a:lnTo>
                  <a:pt x="61169" y="63703"/>
                </a:lnTo>
                <a:cubicBezTo>
                  <a:pt x="73114" y="61531"/>
                  <a:pt x="82586" y="59601"/>
                  <a:pt x="89583" y="57912"/>
                </a:cubicBezTo>
                <a:cubicBezTo>
                  <a:pt x="88618" y="54172"/>
                  <a:pt x="87532" y="49708"/>
                  <a:pt x="86325" y="44520"/>
                </a:cubicBezTo>
                <a:lnTo>
                  <a:pt x="68590" y="46148"/>
                </a:lnTo>
                <a:cubicBezTo>
                  <a:pt x="64729" y="53991"/>
                  <a:pt x="60235" y="62376"/>
                  <a:pt x="55107" y="71304"/>
                </a:cubicBezTo>
                <a:cubicBezTo>
                  <a:pt x="49980" y="80232"/>
                  <a:pt x="45606" y="87350"/>
                  <a:pt x="41986" y="92659"/>
                </a:cubicBezTo>
                <a:cubicBezTo>
                  <a:pt x="46089" y="92176"/>
                  <a:pt x="49920" y="91543"/>
                  <a:pt x="53478" y="90759"/>
                </a:cubicBezTo>
                <a:cubicBezTo>
                  <a:pt x="57037" y="89974"/>
                  <a:pt x="59119" y="89522"/>
                  <a:pt x="59722" y="89401"/>
                </a:cubicBezTo>
                <a:lnTo>
                  <a:pt x="59722" y="115824"/>
                </a:lnTo>
                <a:lnTo>
                  <a:pt x="40720" y="118720"/>
                </a:lnTo>
                <a:lnTo>
                  <a:pt x="28775" y="120529"/>
                </a:lnTo>
                <a:cubicBezTo>
                  <a:pt x="24191" y="121253"/>
                  <a:pt x="18581" y="122339"/>
                  <a:pt x="11945" y="123787"/>
                </a:cubicBezTo>
                <a:lnTo>
                  <a:pt x="5792" y="95916"/>
                </a:lnTo>
                <a:cubicBezTo>
                  <a:pt x="9290" y="94951"/>
                  <a:pt x="12036" y="93775"/>
                  <a:pt x="14026" y="92387"/>
                </a:cubicBezTo>
                <a:cubicBezTo>
                  <a:pt x="16016" y="91000"/>
                  <a:pt x="18038" y="88919"/>
                  <a:pt x="20088" y="86144"/>
                </a:cubicBezTo>
                <a:cubicBezTo>
                  <a:pt x="24190" y="79749"/>
                  <a:pt x="26905" y="75285"/>
                  <a:pt x="28233" y="72752"/>
                </a:cubicBezTo>
                <a:lnTo>
                  <a:pt x="19183" y="73657"/>
                </a:lnTo>
                <a:cubicBezTo>
                  <a:pt x="14116" y="74380"/>
                  <a:pt x="10437" y="74984"/>
                  <a:pt x="8144" y="75466"/>
                </a:cubicBezTo>
                <a:lnTo>
                  <a:pt x="2172" y="48682"/>
                </a:lnTo>
                <a:cubicBezTo>
                  <a:pt x="4223" y="47837"/>
                  <a:pt x="6003" y="46692"/>
                  <a:pt x="7511" y="45244"/>
                </a:cubicBezTo>
                <a:cubicBezTo>
                  <a:pt x="9019" y="43796"/>
                  <a:pt x="10799" y="41503"/>
                  <a:pt x="12850" y="38366"/>
                </a:cubicBezTo>
                <a:cubicBezTo>
                  <a:pt x="14780" y="35350"/>
                  <a:pt x="17616" y="29921"/>
                  <a:pt x="21355" y="22079"/>
                </a:cubicBezTo>
                <a:cubicBezTo>
                  <a:pt x="25096" y="14237"/>
                  <a:pt x="28233" y="6877"/>
                  <a:pt x="30766" y="0"/>
                </a:cubicBezTo>
                <a:lnTo>
                  <a:pt x="52303" y="10134"/>
                </a:lnTo>
                <a:cubicBezTo>
                  <a:pt x="49769" y="15564"/>
                  <a:pt x="46450" y="22199"/>
                  <a:pt x="42349" y="30041"/>
                </a:cubicBezTo>
                <a:cubicBezTo>
                  <a:pt x="38246" y="37884"/>
                  <a:pt x="34808" y="43977"/>
                  <a:pt x="32033" y="48320"/>
                </a:cubicBezTo>
                <a:lnTo>
                  <a:pt x="43434" y="47596"/>
                </a:lnTo>
                <a:cubicBezTo>
                  <a:pt x="47777" y="38909"/>
                  <a:pt x="50613" y="33118"/>
                  <a:pt x="51940" y="30223"/>
                </a:cubicBezTo>
                <a:lnTo>
                  <a:pt x="67323" y="38367"/>
                </a:lnTo>
                <a:lnTo>
                  <a:pt x="65694" y="21174"/>
                </a:lnTo>
                <a:lnTo>
                  <a:pt x="81982" y="19726"/>
                </a:lnTo>
                <a:lnTo>
                  <a:pt x="81258" y="14659"/>
                </a:lnTo>
                <a:lnTo>
                  <a:pt x="79629" y="3981"/>
                </a:lnTo>
                <a:lnTo>
                  <a:pt x="106594" y="3438"/>
                </a:lnTo>
                <a:lnTo>
                  <a:pt x="108223" y="17192"/>
                </a:lnTo>
                <a:lnTo>
                  <a:pt x="160525" y="12306"/>
                </a:lnTo>
                <a:lnTo>
                  <a:pt x="162878" y="37643"/>
                </a:lnTo>
                <a:lnTo>
                  <a:pt x="150934" y="38729"/>
                </a:lnTo>
                <a:lnTo>
                  <a:pt x="160344" y="55740"/>
                </a:lnTo>
                <a:cubicBezTo>
                  <a:pt x="157569" y="57550"/>
                  <a:pt x="153407" y="60023"/>
                  <a:pt x="147857" y="63160"/>
                </a:cubicBezTo>
                <a:lnTo>
                  <a:pt x="163240" y="81258"/>
                </a:lnTo>
                <a:cubicBezTo>
                  <a:pt x="162516" y="82826"/>
                  <a:pt x="161672" y="84394"/>
                  <a:pt x="160706" y="85963"/>
                </a:cubicBezTo>
                <a:cubicBezTo>
                  <a:pt x="159741" y="87531"/>
                  <a:pt x="158474" y="89402"/>
                  <a:pt x="156906" y="91573"/>
                </a:cubicBezTo>
                <a:cubicBezTo>
                  <a:pt x="156182" y="92538"/>
                  <a:pt x="155035" y="93986"/>
                  <a:pt x="153467" y="95917"/>
                </a:cubicBezTo>
                <a:lnTo>
                  <a:pt x="164688" y="95917"/>
                </a:lnTo>
                <a:lnTo>
                  <a:pt x="164687" y="122882"/>
                </a:lnTo>
                <a:lnTo>
                  <a:pt x="135189" y="122882"/>
                </a:lnTo>
                <a:lnTo>
                  <a:pt x="135189" y="137903"/>
                </a:lnTo>
                <a:cubicBezTo>
                  <a:pt x="135189" y="139954"/>
                  <a:pt x="135339" y="141492"/>
                  <a:pt x="135641" y="142518"/>
                </a:cubicBezTo>
                <a:cubicBezTo>
                  <a:pt x="135943" y="143543"/>
                  <a:pt x="136817" y="144056"/>
                  <a:pt x="138265" y="144056"/>
                </a:cubicBezTo>
                <a:lnTo>
                  <a:pt x="143333" y="144056"/>
                </a:lnTo>
                <a:cubicBezTo>
                  <a:pt x="145021" y="144056"/>
                  <a:pt x="146077" y="143694"/>
                  <a:pt x="146500" y="142970"/>
                </a:cubicBezTo>
                <a:cubicBezTo>
                  <a:pt x="146922" y="142246"/>
                  <a:pt x="147374" y="140255"/>
                  <a:pt x="147857" y="136998"/>
                </a:cubicBezTo>
                <a:cubicBezTo>
                  <a:pt x="148339" y="133619"/>
                  <a:pt x="148581" y="131146"/>
                  <a:pt x="148581" y="129578"/>
                </a:cubicBezTo>
                <a:lnTo>
                  <a:pt x="167945" y="138084"/>
                </a:lnTo>
                <a:cubicBezTo>
                  <a:pt x="167704" y="140617"/>
                  <a:pt x="167161" y="144659"/>
                  <a:pt x="166316" y="150209"/>
                </a:cubicBezTo>
                <a:cubicBezTo>
                  <a:pt x="165471" y="155397"/>
                  <a:pt x="164326" y="159318"/>
                  <a:pt x="162878" y="161972"/>
                </a:cubicBezTo>
                <a:cubicBezTo>
                  <a:pt x="161430" y="164627"/>
                  <a:pt x="159379" y="166497"/>
                  <a:pt x="156725" y="167582"/>
                </a:cubicBezTo>
                <a:cubicBezTo>
                  <a:pt x="154070" y="168668"/>
                  <a:pt x="150331" y="169211"/>
                  <a:pt x="145504" y="169211"/>
                </a:cubicBezTo>
                <a:cubicBezTo>
                  <a:pt x="144418" y="169212"/>
                  <a:pt x="142066" y="169242"/>
                  <a:pt x="138447" y="169302"/>
                </a:cubicBezTo>
                <a:cubicBezTo>
                  <a:pt x="134826" y="169362"/>
                  <a:pt x="131931" y="169332"/>
                  <a:pt x="129759" y="169211"/>
                </a:cubicBezTo>
                <a:cubicBezTo>
                  <a:pt x="124812" y="169091"/>
                  <a:pt x="120439" y="167462"/>
                  <a:pt x="116638" y="164325"/>
                </a:cubicBezTo>
                <a:cubicBezTo>
                  <a:pt x="112838" y="161188"/>
                  <a:pt x="110938" y="156302"/>
                  <a:pt x="110938" y="149666"/>
                </a:cubicBezTo>
                <a:lnTo>
                  <a:pt x="110938" y="122882"/>
                </a:lnTo>
                <a:lnTo>
                  <a:pt x="102433" y="122882"/>
                </a:lnTo>
                <a:cubicBezTo>
                  <a:pt x="101467" y="131327"/>
                  <a:pt x="100110" y="138144"/>
                  <a:pt x="98360" y="143332"/>
                </a:cubicBezTo>
                <a:cubicBezTo>
                  <a:pt x="96611" y="148520"/>
                  <a:pt x="93896" y="153286"/>
                  <a:pt x="90216" y="157629"/>
                </a:cubicBezTo>
                <a:cubicBezTo>
                  <a:pt x="86537" y="161972"/>
                  <a:pt x="81198" y="166859"/>
                  <a:pt x="74200" y="172288"/>
                </a:cubicBezTo>
                <a:lnTo>
                  <a:pt x="57912" y="158353"/>
                </a:lnTo>
                <a:lnTo>
                  <a:pt x="32214" y="161972"/>
                </a:lnTo>
                <a:close/>
              </a:path>
            </a:pathLst>
          </a:custGeom>
          <a:noFill/>
          <a:ln>
            <a:noFill/>
          </a:ln>
          <a:effectLst>
            <a:glow>
              <a:srgbClr val="000000"/>
            </a:glow>
          </a:effectLst>
        </p:spPr>
        <p:txBody>
          <a:bodyPr rot="0" spcFirstLastPara="0" vertOverflow="overflow" horzOverflow="overflow" vert="horz" wrap="square" lIns="51304" tIns="25652" rIns="51304" bIns="25652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786" dirty="0"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</a:endParaRPr>
          </a:p>
        </p:txBody>
      </p:sp>
      <p:sp>
        <p:nvSpPr>
          <p:cNvPr id="247" name="PA-文本框 536">
            <a:extLst>
              <a:ext uri="{FF2B5EF4-FFF2-40B4-BE49-F238E27FC236}">
                <a16:creationId xmlns:a16="http://schemas.microsoft.com/office/drawing/2014/main" id="{F49BA18E-A835-4F92-B91A-A112DAB0E038}"/>
              </a:ext>
            </a:extLst>
          </p:cNvPr>
          <p:cNvSpPr txBox="1">
            <a:spLocks noChangeAspect="1"/>
          </p:cNvSpPr>
          <p:nvPr>
            <p:custDataLst>
              <p:tags r:id="rId214"/>
            </p:custDataLst>
          </p:nvPr>
        </p:nvSpPr>
        <p:spPr>
          <a:xfrm>
            <a:off x="3613721" y="4567853"/>
            <a:ext cx="193236" cy="195340"/>
          </a:xfrm>
          <a:custGeom>
            <a:avLst/>
            <a:gdLst/>
            <a:ahLst/>
            <a:cxnLst/>
            <a:rect l="l" t="t" r="r" b="b"/>
            <a:pathLst>
              <a:path w="167584" h="168307">
                <a:moveTo>
                  <a:pt x="115463" y="167040"/>
                </a:moveTo>
                <a:lnTo>
                  <a:pt x="115462" y="543"/>
                </a:lnTo>
                <a:lnTo>
                  <a:pt x="140799" y="1267"/>
                </a:lnTo>
                <a:lnTo>
                  <a:pt x="140799" y="21536"/>
                </a:lnTo>
                <a:lnTo>
                  <a:pt x="162878" y="21536"/>
                </a:lnTo>
                <a:lnTo>
                  <a:pt x="162878" y="50311"/>
                </a:lnTo>
                <a:lnTo>
                  <a:pt x="140799" y="50311"/>
                </a:lnTo>
                <a:lnTo>
                  <a:pt x="140799" y="66237"/>
                </a:lnTo>
                <a:lnTo>
                  <a:pt x="160164" y="66237"/>
                </a:lnTo>
                <a:lnTo>
                  <a:pt x="160163" y="93202"/>
                </a:lnTo>
                <a:lnTo>
                  <a:pt x="140799" y="93203"/>
                </a:lnTo>
                <a:lnTo>
                  <a:pt x="140799" y="108766"/>
                </a:lnTo>
                <a:lnTo>
                  <a:pt x="167584" y="108767"/>
                </a:lnTo>
                <a:lnTo>
                  <a:pt x="167584" y="137904"/>
                </a:lnTo>
                <a:lnTo>
                  <a:pt x="140799" y="137903"/>
                </a:lnTo>
                <a:lnTo>
                  <a:pt x="140799" y="167040"/>
                </a:lnTo>
                <a:close/>
                <a:moveTo>
                  <a:pt x="79811" y="167040"/>
                </a:moveTo>
                <a:lnTo>
                  <a:pt x="79811" y="137903"/>
                </a:lnTo>
                <a:lnTo>
                  <a:pt x="56465" y="137904"/>
                </a:lnTo>
                <a:lnTo>
                  <a:pt x="56465" y="108767"/>
                </a:lnTo>
                <a:lnTo>
                  <a:pt x="79811" y="108766"/>
                </a:lnTo>
                <a:lnTo>
                  <a:pt x="79810" y="93203"/>
                </a:lnTo>
                <a:lnTo>
                  <a:pt x="62075" y="93202"/>
                </a:lnTo>
                <a:lnTo>
                  <a:pt x="62075" y="66237"/>
                </a:lnTo>
                <a:lnTo>
                  <a:pt x="79811" y="66237"/>
                </a:lnTo>
                <a:lnTo>
                  <a:pt x="79810" y="50673"/>
                </a:lnTo>
                <a:lnTo>
                  <a:pt x="61713" y="50674"/>
                </a:lnTo>
                <a:lnTo>
                  <a:pt x="61713" y="21899"/>
                </a:lnTo>
                <a:lnTo>
                  <a:pt x="79810" y="21898"/>
                </a:lnTo>
                <a:lnTo>
                  <a:pt x="79810" y="543"/>
                </a:lnTo>
                <a:lnTo>
                  <a:pt x="105147" y="1267"/>
                </a:lnTo>
                <a:lnTo>
                  <a:pt x="105147" y="167040"/>
                </a:lnTo>
                <a:close/>
                <a:moveTo>
                  <a:pt x="11945" y="168307"/>
                </a:moveTo>
                <a:lnTo>
                  <a:pt x="3982" y="139532"/>
                </a:lnTo>
                <a:lnTo>
                  <a:pt x="10316" y="138627"/>
                </a:lnTo>
                <a:cubicBezTo>
                  <a:pt x="13935" y="138145"/>
                  <a:pt x="16379" y="137421"/>
                  <a:pt x="17646" y="136456"/>
                </a:cubicBezTo>
                <a:cubicBezTo>
                  <a:pt x="18912" y="135490"/>
                  <a:pt x="19546" y="133439"/>
                  <a:pt x="19545" y="130302"/>
                </a:cubicBezTo>
                <a:lnTo>
                  <a:pt x="19546" y="109309"/>
                </a:lnTo>
                <a:lnTo>
                  <a:pt x="2172" y="113472"/>
                </a:lnTo>
                <a:lnTo>
                  <a:pt x="0" y="83611"/>
                </a:lnTo>
                <a:cubicBezTo>
                  <a:pt x="3982" y="82767"/>
                  <a:pt x="8506" y="81861"/>
                  <a:pt x="13574" y="80896"/>
                </a:cubicBezTo>
                <a:cubicBezTo>
                  <a:pt x="14901" y="80534"/>
                  <a:pt x="16891" y="80112"/>
                  <a:pt x="19545" y="79629"/>
                </a:cubicBezTo>
                <a:lnTo>
                  <a:pt x="19546" y="55017"/>
                </a:lnTo>
                <a:lnTo>
                  <a:pt x="5611" y="55017"/>
                </a:lnTo>
                <a:lnTo>
                  <a:pt x="5611" y="26604"/>
                </a:lnTo>
                <a:lnTo>
                  <a:pt x="19546" y="26604"/>
                </a:lnTo>
                <a:lnTo>
                  <a:pt x="19546" y="0"/>
                </a:lnTo>
                <a:lnTo>
                  <a:pt x="46511" y="725"/>
                </a:lnTo>
                <a:lnTo>
                  <a:pt x="46511" y="26604"/>
                </a:lnTo>
                <a:lnTo>
                  <a:pt x="55560" y="26604"/>
                </a:lnTo>
                <a:lnTo>
                  <a:pt x="55560" y="55017"/>
                </a:lnTo>
                <a:lnTo>
                  <a:pt x="46511" y="55017"/>
                </a:lnTo>
                <a:lnTo>
                  <a:pt x="46511" y="73838"/>
                </a:lnTo>
                <a:lnTo>
                  <a:pt x="55922" y="71486"/>
                </a:lnTo>
                <a:lnTo>
                  <a:pt x="56103" y="88497"/>
                </a:lnTo>
                <a:lnTo>
                  <a:pt x="56102" y="100984"/>
                </a:lnTo>
                <a:cubicBezTo>
                  <a:pt x="55258" y="101105"/>
                  <a:pt x="53871" y="101407"/>
                  <a:pt x="51941" y="101889"/>
                </a:cubicBezTo>
                <a:cubicBezTo>
                  <a:pt x="51337" y="102010"/>
                  <a:pt x="50582" y="102191"/>
                  <a:pt x="49678" y="102433"/>
                </a:cubicBezTo>
                <a:cubicBezTo>
                  <a:pt x="48773" y="102674"/>
                  <a:pt x="47718" y="102915"/>
                  <a:pt x="46511" y="103156"/>
                </a:cubicBezTo>
                <a:lnTo>
                  <a:pt x="46511" y="145143"/>
                </a:lnTo>
                <a:cubicBezTo>
                  <a:pt x="46511" y="151416"/>
                  <a:pt x="45817" y="155971"/>
                  <a:pt x="44430" y="158806"/>
                </a:cubicBezTo>
                <a:cubicBezTo>
                  <a:pt x="43043" y="161642"/>
                  <a:pt x="40689" y="163602"/>
                  <a:pt x="37371" y="164688"/>
                </a:cubicBezTo>
                <a:cubicBezTo>
                  <a:pt x="34053" y="165774"/>
                  <a:pt x="28595" y="166679"/>
                  <a:pt x="20993" y="167402"/>
                </a:cubicBezTo>
                <a:close/>
              </a:path>
            </a:pathLst>
          </a:custGeom>
          <a:noFill/>
          <a:ln>
            <a:noFill/>
          </a:ln>
          <a:effectLst>
            <a:glow>
              <a:srgbClr val="000000"/>
            </a:glow>
          </a:effectLst>
        </p:spPr>
        <p:txBody>
          <a:bodyPr rot="0" spcFirstLastPara="0" vertOverflow="overflow" horzOverflow="overflow" vert="horz" wrap="square" lIns="51304" tIns="25652" rIns="51304" bIns="25652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786" dirty="0"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</a:endParaRPr>
          </a:p>
        </p:txBody>
      </p:sp>
      <p:sp>
        <p:nvSpPr>
          <p:cNvPr id="248" name="PA-文本框 539">
            <a:extLst>
              <a:ext uri="{FF2B5EF4-FFF2-40B4-BE49-F238E27FC236}">
                <a16:creationId xmlns:a16="http://schemas.microsoft.com/office/drawing/2014/main" id="{4285233E-8C29-4919-AB23-F3BB16A13F5A}"/>
              </a:ext>
            </a:extLst>
          </p:cNvPr>
          <p:cNvSpPr txBox="1">
            <a:spLocks noChangeAspect="1"/>
          </p:cNvSpPr>
          <p:nvPr>
            <p:custDataLst>
              <p:tags r:id="rId215"/>
            </p:custDataLst>
          </p:nvPr>
        </p:nvSpPr>
        <p:spPr>
          <a:xfrm>
            <a:off x="4014675" y="4567853"/>
            <a:ext cx="193236" cy="195340"/>
          </a:xfrm>
          <a:custGeom>
            <a:avLst/>
            <a:gdLst/>
            <a:ahLst/>
            <a:cxnLst/>
            <a:rect l="l" t="t" r="r" b="b"/>
            <a:pathLst>
              <a:path w="171384" h="170297">
                <a:moveTo>
                  <a:pt x="89945" y="167763"/>
                </a:moveTo>
                <a:lnTo>
                  <a:pt x="81077" y="137903"/>
                </a:lnTo>
                <a:lnTo>
                  <a:pt x="93022" y="137179"/>
                </a:lnTo>
                <a:cubicBezTo>
                  <a:pt x="97244" y="136817"/>
                  <a:pt x="100442" y="136274"/>
                  <a:pt x="102613" y="135550"/>
                </a:cubicBezTo>
                <a:cubicBezTo>
                  <a:pt x="104785" y="134826"/>
                  <a:pt x="106384" y="133559"/>
                  <a:pt x="107409" y="131749"/>
                </a:cubicBezTo>
                <a:cubicBezTo>
                  <a:pt x="108434" y="129940"/>
                  <a:pt x="109189" y="127225"/>
                  <a:pt x="109672" y="123606"/>
                </a:cubicBezTo>
                <a:cubicBezTo>
                  <a:pt x="110516" y="111903"/>
                  <a:pt x="111240" y="99596"/>
                  <a:pt x="111843" y="86687"/>
                </a:cubicBezTo>
                <a:lnTo>
                  <a:pt x="76734" y="86687"/>
                </a:lnTo>
                <a:cubicBezTo>
                  <a:pt x="76734" y="88134"/>
                  <a:pt x="76614" y="90065"/>
                  <a:pt x="76372" y="92478"/>
                </a:cubicBezTo>
                <a:cubicBezTo>
                  <a:pt x="75407" y="104543"/>
                  <a:pt x="73446" y="114768"/>
                  <a:pt x="70490" y="123153"/>
                </a:cubicBezTo>
                <a:cubicBezTo>
                  <a:pt x="67534" y="131538"/>
                  <a:pt x="62890" y="139381"/>
                  <a:pt x="56555" y="146680"/>
                </a:cubicBezTo>
                <a:cubicBezTo>
                  <a:pt x="50221" y="153979"/>
                  <a:pt x="41323" y="161852"/>
                  <a:pt x="29861" y="170297"/>
                </a:cubicBezTo>
                <a:lnTo>
                  <a:pt x="5611" y="147856"/>
                </a:lnTo>
                <a:cubicBezTo>
                  <a:pt x="15745" y="141703"/>
                  <a:pt x="23588" y="136093"/>
                  <a:pt x="29138" y="131026"/>
                </a:cubicBezTo>
                <a:cubicBezTo>
                  <a:pt x="34687" y="125958"/>
                  <a:pt x="38819" y="120409"/>
                  <a:pt x="41535" y="114376"/>
                </a:cubicBezTo>
                <a:cubicBezTo>
                  <a:pt x="44249" y="108344"/>
                  <a:pt x="46089" y="100863"/>
                  <a:pt x="47053" y="91935"/>
                </a:cubicBezTo>
                <a:cubicBezTo>
                  <a:pt x="47295" y="89763"/>
                  <a:pt x="47416" y="88014"/>
                  <a:pt x="47416" y="86687"/>
                </a:cubicBezTo>
                <a:lnTo>
                  <a:pt x="34567" y="86687"/>
                </a:lnTo>
                <a:lnTo>
                  <a:pt x="34567" y="73476"/>
                </a:lnTo>
                <a:cubicBezTo>
                  <a:pt x="30344" y="77457"/>
                  <a:pt x="24312" y="82886"/>
                  <a:pt x="16469" y="89763"/>
                </a:cubicBezTo>
                <a:lnTo>
                  <a:pt x="0" y="64608"/>
                </a:lnTo>
                <a:cubicBezTo>
                  <a:pt x="12307" y="54594"/>
                  <a:pt x="22441" y="44490"/>
                  <a:pt x="30404" y="34295"/>
                </a:cubicBezTo>
                <a:cubicBezTo>
                  <a:pt x="38367" y="24099"/>
                  <a:pt x="44822" y="12668"/>
                  <a:pt x="49768" y="0"/>
                </a:cubicBezTo>
                <a:lnTo>
                  <a:pt x="77639" y="7420"/>
                </a:lnTo>
                <a:cubicBezTo>
                  <a:pt x="73536" y="18157"/>
                  <a:pt x="69253" y="27538"/>
                  <a:pt x="64789" y="35561"/>
                </a:cubicBezTo>
                <a:cubicBezTo>
                  <a:pt x="60325" y="43585"/>
                  <a:pt x="55016" y="51216"/>
                  <a:pt x="48864" y="58454"/>
                </a:cubicBezTo>
                <a:lnTo>
                  <a:pt x="124149" y="58455"/>
                </a:lnTo>
                <a:cubicBezTo>
                  <a:pt x="118117" y="50974"/>
                  <a:pt x="112778" y="43132"/>
                  <a:pt x="108133" y="34928"/>
                </a:cubicBezTo>
                <a:cubicBezTo>
                  <a:pt x="103488" y="26724"/>
                  <a:pt x="99236" y="17675"/>
                  <a:pt x="95374" y="7782"/>
                </a:cubicBezTo>
                <a:lnTo>
                  <a:pt x="122520" y="0"/>
                </a:lnTo>
                <a:cubicBezTo>
                  <a:pt x="127106" y="12306"/>
                  <a:pt x="133077" y="23044"/>
                  <a:pt x="140437" y="32213"/>
                </a:cubicBezTo>
                <a:cubicBezTo>
                  <a:pt x="147797" y="41383"/>
                  <a:pt x="158112" y="51397"/>
                  <a:pt x="171384" y="62255"/>
                </a:cubicBezTo>
                <a:lnTo>
                  <a:pt x="155096" y="90125"/>
                </a:lnTo>
                <a:cubicBezTo>
                  <a:pt x="152080" y="87471"/>
                  <a:pt x="147797" y="83489"/>
                  <a:pt x="142247" y="78181"/>
                </a:cubicBezTo>
                <a:cubicBezTo>
                  <a:pt x="140679" y="105086"/>
                  <a:pt x="139291" y="125415"/>
                  <a:pt x="138084" y="139169"/>
                </a:cubicBezTo>
                <a:cubicBezTo>
                  <a:pt x="137602" y="145564"/>
                  <a:pt x="136154" y="150571"/>
                  <a:pt x="133741" y="154190"/>
                </a:cubicBezTo>
                <a:cubicBezTo>
                  <a:pt x="131328" y="157810"/>
                  <a:pt x="127829" y="160494"/>
                  <a:pt x="123245" y="162244"/>
                </a:cubicBezTo>
                <a:cubicBezTo>
                  <a:pt x="118660" y="163993"/>
                  <a:pt x="112446" y="165290"/>
                  <a:pt x="104604" y="166135"/>
                </a:cubicBezTo>
                <a:close/>
              </a:path>
            </a:pathLst>
          </a:custGeom>
          <a:noFill/>
          <a:ln>
            <a:noFill/>
          </a:ln>
          <a:effectLst>
            <a:glow>
              <a:srgbClr val="000000"/>
            </a:glow>
          </a:effectLst>
        </p:spPr>
        <p:txBody>
          <a:bodyPr rot="0" spcFirstLastPara="0" vertOverflow="overflow" horzOverflow="overflow" vert="horz" wrap="square" lIns="51304" tIns="25652" rIns="51304" bIns="25652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786" dirty="0"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</a:endParaRPr>
          </a:p>
        </p:txBody>
      </p:sp>
      <p:sp>
        <p:nvSpPr>
          <p:cNvPr id="249" name="PA-文本框 542">
            <a:extLst>
              <a:ext uri="{FF2B5EF4-FFF2-40B4-BE49-F238E27FC236}">
                <a16:creationId xmlns:a16="http://schemas.microsoft.com/office/drawing/2014/main" id="{06833A89-B131-4BD4-9FB1-72F8E069E53D}"/>
              </a:ext>
            </a:extLst>
          </p:cNvPr>
          <p:cNvSpPr txBox="1">
            <a:spLocks noChangeAspect="1"/>
          </p:cNvSpPr>
          <p:nvPr>
            <p:custDataLst>
              <p:tags r:id="rId216"/>
            </p:custDataLst>
          </p:nvPr>
        </p:nvSpPr>
        <p:spPr>
          <a:xfrm>
            <a:off x="4415628" y="4567853"/>
            <a:ext cx="193236" cy="195340"/>
          </a:xfrm>
          <a:custGeom>
            <a:avLst/>
            <a:gdLst/>
            <a:ahLst/>
            <a:cxnLst/>
            <a:rect l="l" t="t" r="r" b="b"/>
            <a:pathLst>
              <a:path w="166136" h="167944">
                <a:moveTo>
                  <a:pt x="104785" y="167944"/>
                </a:moveTo>
                <a:lnTo>
                  <a:pt x="75648" y="167944"/>
                </a:lnTo>
                <a:lnTo>
                  <a:pt x="75648" y="93202"/>
                </a:lnTo>
                <a:lnTo>
                  <a:pt x="53930" y="93202"/>
                </a:lnTo>
                <a:lnTo>
                  <a:pt x="53931" y="155638"/>
                </a:lnTo>
                <a:lnTo>
                  <a:pt x="25156" y="155638"/>
                </a:lnTo>
                <a:lnTo>
                  <a:pt x="25155" y="104241"/>
                </a:lnTo>
                <a:cubicBezTo>
                  <a:pt x="19606" y="108826"/>
                  <a:pt x="14297" y="112989"/>
                  <a:pt x="9230" y="116729"/>
                </a:cubicBezTo>
                <a:lnTo>
                  <a:pt x="0" y="84153"/>
                </a:lnTo>
                <a:cubicBezTo>
                  <a:pt x="9291" y="77758"/>
                  <a:pt x="17223" y="71364"/>
                  <a:pt x="23799" y="64970"/>
                </a:cubicBezTo>
                <a:cubicBezTo>
                  <a:pt x="30373" y="58575"/>
                  <a:pt x="36135" y="51638"/>
                  <a:pt x="41081" y="44158"/>
                </a:cubicBezTo>
                <a:lnTo>
                  <a:pt x="6877" y="44157"/>
                </a:lnTo>
                <a:lnTo>
                  <a:pt x="6878" y="15201"/>
                </a:lnTo>
                <a:lnTo>
                  <a:pt x="55378" y="15202"/>
                </a:lnTo>
                <a:cubicBezTo>
                  <a:pt x="57430" y="9772"/>
                  <a:pt x="59179" y="4705"/>
                  <a:pt x="60627" y="0"/>
                </a:cubicBezTo>
                <a:lnTo>
                  <a:pt x="92479" y="1266"/>
                </a:lnTo>
                <a:cubicBezTo>
                  <a:pt x="91875" y="3438"/>
                  <a:pt x="90367" y="8083"/>
                  <a:pt x="87954" y="15202"/>
                </a:cubicBezTo>
                <a:lnTo>
                  <a:pt x="166136" y="15201"/>
                </a:lnTo>
                <a:lnTo>
                  <a:pt x="166135" y="44157"/>
                </a:lnTo>
                <a:lnTo>
                  <a:pt x="75828" y="44157"/>
                </a:lnTo>
                <a:cubicBezTo>
                  <a:pt x="72571" y="50793"/>
                  <a:pt x="68650" y="57308"/>
                  <a:pt x="64065" y="63703"/>
                </a:cubicBezTo>
                <a:lnTo>
                  <a:pt x="78182" y="63703"/>
                </a:lnTo>
                <a:lnTo>
                  <a:pt x="78181" y="49949"/>
                </a:lnTo>
                <a:lnTo>
                  <a:pt x="104785" y="50673"/>
                </a:lnTo>
                <a:lnTo>
                  <a:pt x="104785" y="63703"/>
                </a:lnTo>
                <a:lnTo>
                  <a:pt x="155276" y="63703"/>
                </a:lnTo>
                <a:lnTo>
                  <a:pt x="155277" y="131206"/>
                </a:lnTo>
                <a:cubicBezTo>
                  <a:pt x="155276" y="137842"/>
                  <a:pt x="154553" y="142759"/>
                  <a:pt x="153106" y="145956"/>
                </a:cubicBezTo>
                <a:cubicBezTo>
                  <a:pt x="151657" y="149153"/>
                  <a:pt x="149335" y="151415"/>
                  <a:pt x="146138" y="152742"/>
                </a:cubicBezTo>
                <a:cubicBezTo>
                  <a:pt x="142941" y="154070"/>
                  <a:pt x="138084" y="155095"/>
                  <a:pt x="131569" y="155819"/>
                </a:cubicBezTo>
                <a:lnTo>
                  <a:pt x="121435" y="156905"/>
                </a:lnTo>
                <a:lnTo>
                  <a:pt x="112928" y="130663"/>
                </a:lnTo>
                <a:lnTo>
                  <a:pt x="120168" y="129940"/>
                </a:lnTo>
                <a:cubicBezTo>
                  <a:pt x="122701" y="129699"/>
                  <a:pt x="124390" y="129035"/>
                  <a:pt x="125235" y="127949"/>
                </a:cubicBezTo>
                <a:cubicBezTo>
                  <a:pt x="126080" y="126863"/>
                  <a:pt x="126501" y="124812"/>
                  <a:pt x="126502" y="121796"/>
                </a:cubicBezTo>
                <a:lnTo>
                  <a:pt x="126502" y="93202"/>
                </a:lnTo>
                <a:lnTo>
                  <a:pt x="104784" y="93202"/>
                </a:lnTo>
                <a:close/>
              </a:path>
            </a:pathLst>
          </a:custGeom>
          <a:noFill/>
          <a:ln>
            <a:noFill/>
          </a:ln>
          <a:effectLst>
            <a:glow>
              <a:srgbClr val="000000"/>
            </a:glow>
          </a:effectLst>
        </p:spPr>
        <p:txBody>
          <a:bodyPr rot="0" spcFirstLastPara="0" vertOverflow="overflow" horzOverflow="overflow" vert="horz" wrap="square" lIns="51304" tIns="25652" rIns="51304" bIns="25652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786" dirty="0"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</a:endParaRPr>
          </a:p>
        </p:txBody>
      </p:sp>
      <p:sp>
        <p:nvSpPr>
          <p:cNvPr id="250" name="PA-文本框 545">
            <a:extLst>
              <a:ext uri="{FF2B5EF4-FFF2-40B4-BE49-F238E27FC236}">
                <a16:creationId xmlns:a16="http://schemas.microsoft.com/office/drawing/2014/main" id="{E464624E-D893-4994-8650-54191959CB5A}"/>
              </a:ext>
            </a:extLst>
          </p:cNvPr>
          <p:cNvSpPr txBox="1">
            <a:spLocks noChangeAspect="1"/>
          </p:cNvSpPr>
          <p:nvPr>
            <p:custDataLst>
              <p:tags r:id="rId217"/>
            </p:custDataLst>
          </p:nvPr>
        </p:nvSpPr>
        <p:spPr>
          <a:xfrm>
            <a:off x="4816582" y="4567853"/>
            <a:ext cx="193236" cy="195340"/>
          </a:xfrm>
          <a:custGeom>
            <a:avLst/>
            <a:gdLst/>
            <a:ahLst/>
            <a:cxnLst/>
            <a:rect l="l" t="t" r="r" b="b"/>
            <a:pathLst>
              <a:path w="167945" h="172288">
                <a:moveTo>
                  <a:pt x="115462" y="52664"/>
                </a:moveTo>
                <a:cubicBezTo>
                  <a:pt x="129820" y="47717"/>
                  <a:pt x="140316" y="43193"/>
                  <a:pt x="146951" y="39090"/>
                </a:cubicBezTo>
                <a:lnTo>
                  <a:pt x="112386" y="42167"/>
                </a:lnTo>
                <a:cubicBezTo>
                  <a:pt x="113472" y="46631"/>
                  <a:pt x="114376" y="50130"/>
                  <a:pt x="115100" y="52664"/>
                </a:cubicBezTo>
                <a:close/>
                <a:moveTo>
                  <a:pt x="133379" y="82163"/>
                </a:moveTo>
                <a:cubicBezTo>
                  <a:pt x="136033" y="82163"/>
                  <a:pt x="139050" y="79387"/>
                  <a:pt x="142428" y="73838"/>
                </a:cubicBezTo>
                <a:cubicBezTo>
                  <a:pt x="144117" y="71063"/>
                  <a:pt x="145866" y="67504"/>
                  <a:pt x="147675" y="63160"/>
                </a:cubicBezTo>
                <a:cubicBezTo>
                  <a:pt x="139833" y="67262"/>
                  <a:pt x="131991" y="70882"/>
                  <a:pt x="124148" y="74019"/>
                </a:cubicBezTo>
                <a:lnTo>
                  <a:pt x="124330" y="74380"/>
                </a:lnTo>
                <a:cubicBezTo>
                  <a:pt x="126019" y="77276"/>
                  <a:pt x="127587" y="79297"/>
                  <a:pt x="129036" y="80443"/>
                </a:cubicBezTo>
                <a:cubicBezTo>
                  <a:pt x="130483" y="81590"/>
                  <a:pt x="131931" y="82163"/>
                  <a:pt x="133379" y="82163"/>
                </a:cubicBezTo>
                <a:close/>
                <a:moveTo>
                  <a:pt x="156724" y="167583"/>
                </a:moveTo>
                <a:cubicBezTo>
                  <a:pt x="154070" y="168669"/>
                  <a:pt x="150330" y="169212"/>
                  <a:pt x="145504" y="169212"/>
                </a:cubicBezTo>
                <a:cubicBezTo>
                  <a:pt x="144418" y="169212"/>
                  <a:pt x="142065" y="169242"/>
                  <a:pt x="138446" y="169302"/>
                </a:cubicBezTo>
                <a:cubicBezTo>
                  <a:pt x="134827" y="169362"/>
                  <a:pt x="131931" y="169332"/>
                  <a:pt x="129759" y="169211"/>
                </a:cubicBezTo>
                <a:cubicBezTo>
                  <a:pt x="124812" y="169091"/>
                  <a:pt x="120439" y="167462"/>
                  <a:pt x="116638" y="164326"/>
                </a:cubicBezTo>
                <a:cubicBezTo>
                  <a:pt x="112838" y="161189"/>
                  <a:pt x="110937" y="156302"/>
                  <a:pt x="110937" y="149666"/>
                </a:cubicBezTo>
                <a:lnTo>
                  <a:pt x="110938" y="122882"/>
                </a:lnTo>
                <a:lnTo>
                  <a:pt x="102432" y="122882"/>
                </a:lnTo>
                <a:cubicBezTo>
                  <a:pt x="101466" y="131328"/>
                  <a:pt x="100110" y="138144"/>
                  <a:pt x="98360" y="143332"/>
                </a:cubicBezTo>
                <a:cubicBezTo>
                  <a:pt x="96610" y="148520"/>
                  <a:pt x="93896" y="153286"/>
                  <a:pt x="90216" y="157629"/>
                </a:cubicBezTo>
                <a:cubicBezTo>
                  <a:pt x="86536" y="161972"/>
                  <a:pt x="81197" y="166859"/>
                  <a:pt x="74199" y="172288"/>
                </a:cubicBezTo>
                <a:lnTo>
                  <a:pt x="57912" y="158353"/>
                </a:lnTo>
                <a:lnTo>
                  <a:pt x="32213" y="161973"/>
                </a:lnTo>
                <a:lnTo>
                  <a:pt x="2896" y="166135"/>
                </a:lnTo>
                <a:lnTo>
                  <a:pt x="0" y="136998"/>
                </a:lnTo>
                <a:cubicBezTo>
                  <a:pt x="17857" y="134826"/>
                  <a:pt x="38547" y="132172"/>
                  <a:pt x="62075" y="129035"/>
                </a:cubicBezTo>
                <a:lnTo>
                  <a:pt x="62618" y="147857"/>
                </a:lnTo>
                <a:cubicBezTo>
                  <a:pt x="67564" y="144478"/>
                  <a:pt x="71093" y="140949"/>
                  <a:pt x="73204" y="137270"/>
                </a:cubicBezTo>
                <a:cubicBezTo>
                  <a:pt x="75316" y="133590"/>
                  <a:pt x="76733" y="128794"/>
                  <a:pt x="77457" y="122882"/>
                </a:cubicBezTo>
                <a:lnTo>
                  <a:pt x="66237" y="122882"/>
                </a:lnTo>
                <a:lnTo>
                  <a:pt x="66237" y="95917"/>
                </a:lnTo>
                <a:lnTo>
                  <a:pt x="105871" y="95916"/>
                </a:lnTo>
                <a:cubicBezTo>
                  <a:pt x="103819" y="93383"/>
                  <a:pt x="101828" y="90065"/>
                  <a:pt x="99898" y="85963"/>
                </a:cubicBezTo>
                <a:lnTo>
                  <a:pt x="98269" y="82525"/>
                </a:lnTo>
                <a:cubicBezTo>
                  <a:pt x="88738" y="85179"/>
                  <a:pt x="79509" y="87471"/>
                  <a:pt x="70580" y="89402"/>
                </a:cubicBezTo>
                <a:lnTo>
                  <a:pt x="61169" y="63703"/>
                </a:lnTo>
                <a:cubicBezTo>
                  <a:pt x="73114" y="61531"/>
                  <a:pt x="82585" y="59601"/>
                  <a:pt x="89583" y="57912"/>
                </a:cubicBezTo>
                <a:cubicBezTo>
                  <a:pt x="88617" y="54172"/>
                  <a:pt x="87531" y="49708"/>
                  <a:pt x="86325" y="44520"/>
                </a:cubicBezTo>
                <a:lnTo>
                  <a:pt x="68590" y="46149"/>
                </a:lnTo>
                <a:cubicBezTo>
                  <a:pt x="64729" y="53991"/>
                  <a:pt x="60234" y="62376"/>
                  <a:pt x="55107" y="71304"/>
                </a:cubicBezTo>
                <a:cubicBezTo>
                  <a:pt x="49979" y="80232"/>
                  <a:pt x="45605" y="87351"/>
                  <a:pt x="41986" y="92659"/>
                </a:cubicBezTo>
                <a:cubicBezTo>
                  <a:pt x="46089" y="92177"/>
                  <a:pt x="49919" y="91543"/>
                  <a:pt x="53478" y="90759"/>
                </a:cubicBezTo>
                <a:cubicBezTo>
                  <a:pt x="57037" y="89975"/>
                  <a:pt x="59118" y="89522"/>
                  <a:pt x="59721" y="89402"/>
                </a:cubicBezTo>
                <a:lnTo>
                  <a:pt x="59722" y="115824"/>
                </a:lnTo>
                <a:lnTo>
                  <a:pt x="40720" y="118719"/>
                </a:lnTo>
                <a:lnTo>
                  <a:pt x="28775" y="120529"/>
                </a:lnTo>
                <a:cubicBezTo>
                  <a:pt x="24190" y="121253"/>
                  <a:pt x="18580" y="122339"/>
                  <a:pt x="11944" y="123787"/>
                </a:cubicBezTo>
                <a:lnTo>
                  <a:pt x="5791" y="95917"/>
                </a:lnTo>
                <a:cubicBezTo>
                  <a:pt x="9290" y="94951"/>
                  <a:pt x="12035" y="93775"/>
                  <a:pt x="14026" y="92388"/>
                </a:cubicBezTo>
                <a:cubicBezTo>
                  <a:pt x="16016" y="91000"/>
                  <a:pt x="18037" y="88919"/>
                  <a:pt x="20088" y="86144"/>
                </a:cubicBezTo>
                <a:cubicBezTo>
                  <a:pt x="24190" y="79750"/>
                  <a:pt x="26905" y="75285"/>
                  <a:pt x="28232" y="72752"/>
                </a:cubicBezTo>
                <a:lnTo>
                  <a:pt x="19183" y="73657"/>
                </a:lnTo>
                <a:cubicBezTo>
                  <a:pt x="14116" y="74380"/>
                  <a:pt x="10436" y="74984"/>
                  <a:pt x="8144" y="75467"/>
                </a:cubicBezTo>
                <a:lnTo>
                  <a:pt x="2172" y="48682"/>
                </a:lnTo>
                <a:cubicBezTo>
                  <a:pt x="4223" y="47838"/>
                  <a:pt x="6002" y="46692"/>
                  <a:pt x="7510" y="45244"/>
                </a:cubicBezTo>
                <a:cubicBezTo>
                  <a:pt x="9019" y="43796"/>
                  <a:pt x="10798" y="41504"/>
                  <a:pt x="12849" y="38367"/>
                </a:cubicBezTo>
                <a:cubicBezTo>
                  <a:pt x="14779" y="35350"/>
                  <a:pt x="17615" y="29921"/>
                  <a:pt x="21355" y="22079"/>
                </a:cubicBezTo>
                <a:cubicBezTo>
                  <a:pt x="25095" y="14236"/>
                  <a:pt x="28232" y="6877"/>
                  <a:pt x="30766" y="0"/>
                </a:cubicBezTo>
                <a:lnTo>
                  <a:pt x="52302" y="10134"/>
                </a:lnTo>
                <a:cubicBezTo>
                  <a:pt x="49768" y="15564"/>
                  <a:pt x="46450" y="22199"/>
                  <a:pt x="42348" y="30042"/>
                </a:cubicBezTo>
                <a:cubicBezTo>
                  <a:pt x="38246" y="37884"/>
                  <a:pt x="34807" y="43977"/>
                  <a:pt x="32033" y="48320"/>
                </a:cubicBezTo>
                <a:lnTo>
                  <a:pt x="43434" y="47596"/>
                </a:lnTo>
                <a:cubicBezTo>
                  <a:pt x="47777" y="38909"/>
                  <a:pt x="50613" y="33118"/>
                  <a:pt x="51940" y="30223"/>
                </a:cubicBezTo>
                <a:lnTo>
                  <a:pt x="67322" y="38367"/>
                </a:lnTo>
                <a:lnTo>
                  <a:pt x="65694" y="21174"/>
                </a:lnTo>
                <a:lnTo>
                  <a:pt x="81982" y="19726"/>
                </a:lnTo>
                <a:lnTo>
                  <a:pt x="81258" y="14659"/>
                </a:lnTo>
                <a:lnTo>
                  <a:pt x="79629" y="3981"/>
                </a:lnTo>
                <a:lnTo>
                  <a:pt x="106595" y="3438"/>
                </a:lnTo>
                <a:lnTo>
                  <a:pt x="108223" y="17192"/>
                </a:lnTo>
                <a:lnTo>
                  <a:pt x="160525" y="12306"/>
                </a:lnTo>
                <a:lnTo>
                  <a:pt x="162878" y="37643"/>
                </a:lnTo>
                <a:lnTo>
                  <a:pt x="150933" y="38728"/>
                </a:lnTo>
                <a:lnTo>
                  <a:pt x="160344" y="55740"/>
                </a:lnTo>
                <a:cubicBezTo>
                  <a:pt x="157569" y="57550"/>
                  <a:pt x="153406" y="60023"/>
                  <a:pt x="147856" y="63160"/>
                </a:cubicBezTo>
                <a:lnTo>
                  <a:pt x="163239" y="81258"/>
                </a:lnTo>
                <a:cubicBezTo>
                  <a:pt x="162515" y="82826"/>
                  <a:pt x="161671" y="84395"/>
                  <a:pt x="160705" y="85963"/>
                </a:cubicBezTo>
                <a:cubicBezTo>
                  <a:pt x="159741" y="87531"/>
                  <a:pt x="158474" y="89401"/>
                  <a:pt x="156905" y="91573"/>
                </a:cubicBezTo>
                <a:cubicBezTo>
                  <a:pt x="156181" y="92539"/>
                  <a:pt x="155036" y="93986"/>
                  <a:pt x="153466" y="95917"/>
                </a:cubicBezTo>
                <a:lnTo>
                  <a:pt x="164687" y="95917"/>
                </a:lnTo>
                <a:lnTo>
                  <a:pt x="164687" y="122882"/>
                </a:lnTo>
                <a:lnTo>
                  <a:pt x="135188" y="122882"/>
                </a:lnTo>
                <a:lnTo>
                  <a:pt x="135189" y="137903"/>
                </a:lnTo>
                <a:cubicBezTo>
                  <a:pt x="135189" y="139954"/>
                  <a:pt x="135340" y="141492"/>
                  <a:pt x="135640" y="142518"/>
                </a:cubicBezTo>
                <a:cubicBezTo>
                  <a:pt x="135942" y="143543"/>
                  <a:pt x="136817" y="144056"/>
                  <a:pt x="138265" y="144056"/>
                </a:cubicBezTo>
                <a:lnTo>
                  <a:pt x="143332" y="144056"/>
                </a:lnTo>
                <a:cubicBezTo>
                  <a:pt x="145021" y="144056"/>
                  <a:pt x="146077" y="143694"/>
                  <a:pt x="146499" y="142970"/>
                </a:cubicBezTo>
                <a:cubicBezTo>
                  <a:pt x="146922" y="142246"/>
                  <a:pt x="147374" y="140256"/>
                  <a:pt x="147856" y="136998"/>
                </a:cubicBezTo>
                <a:cubicBezTo>
                  <a:pt x="148339" y="133620"/>
                  <a:pt x="148580" y="131147"/>
                  <a:pt x="148580" y="129578"/>
                </a:cubicBezTo>
                <a:lnTo>
                  <a:pt x="167945" y="138084"/>
                </a:lnTo>
                <a:cubicBezTo>
                  <a:pt x="167704" y="140617"/>
                  <a:pt x="167161" y="144659"/>
                  <a:pt x="166316" y="150209"/>
                </a:cubicBezTo>
                <a:cubicBezTo>
                  <a:pt x="165472" y="155397"/>
                  <a:pt x="164326" y="159318"/>
                  <a:pt x="162877" y="161973"/>
                </a:cubicBezTo>
                <a:cubicBezTo>
                  <a:pt x="161430" y="164627"/>
                  <a:pt x="159378" y="166497"/>
                  <a:pt x="156724" y="167583"/>
                </a:cubicBezTo>
                <a:close/>
              </a:path>
            </a:pathLst>
          </a:custGeom>
          <a:noFill/>
          <a:ln>
            <a:noFill/>
          </a:ln>
          <a:effectLst>
            <a:glow>
              <a:srgbClr val="000000"/>
            </a:glow>
          </a:effectLst>
        </p:spPr>
        <p:txBody>
          <a:bodyPr rot="0" spcFirstLastPara="0" vertOverflow="overflow" horzOverflow="overflow" vert="horz" wrap="square" lIns="51304" tIns="25652" rIns="51304" bIns="25652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786" dirty="0"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</a:endParaRPr>
          </a:p>
        </p:txBody>
      </p:sp>
      <p:sp>
        <p:nvSpPr>
          <p:cNvPr id="251" name="PA-文本框 548">
            <a:extLst>
              <a:ext uri="{FF2B5EF4-FFF2-40B4-BE49-F238E27FC236}">
                <a16:creationId xmlns:a16="http://schemas.microsoft.com/office/drawing/2014/main" id="{FCBEDFD1-6752-41DA-B8AE-9E3E2D396977}"/>
              </a:ext>
            </a:extLst>
          </p:cNvPr>
          <p:cNvSpPr txBox="1">
            <a:spLocks noChangeAspect="1"/>
          </p:cNvSpPr>
          <p:nvPr>
            <p:custDataLst>
              <p:tags r:id="rId218"/>
            </p:custDataLst>
          </p:nvPr>
        </p:nvSpPr>
        <p:spPr>
          <a:xfrm>
            <a:off x="5217536" y="4567853"/>
            <a:ext cx="193236" cy="195340"/>
          </a:xfrm>
          <a:custGeom>
            <a:avLst/>
            <a:gdLst/>
            <a:ahLst/>
            <a:cxnLst/>
            <a:rect l="l" t="t" r="r" b="b"/>
            <a:pathLst>
              <a:path w="167583" h="168306">
                <a:moveTo>
                  <a:pt x="37371" y="164687"/>
                </a:moveTo>
                <a:cubicBezTo>
                  <a:pt x="34053" y="165773"/>
                  <a:pt x="28594" y="166678"/>
                  <a:pt x="20993" y="167401"/>
                </a:cubicBezTo>
                <a:lnTo>
                  <a:pt x="11944" y="168306"/>
                </a:lnTo>
                <a:lnTo>
                  <a:pt x="3982" y="139531"/>
                </a:lnTo>
                <a:lnTo>
                  <a:pt x="10316" y="138627"/>
                </a:lnTo>
                <a:cubicBezTo>
                  <a:pt x="13935" y="138144"/>
                  <a:pt x="16378" y="137420"/>
                  <a:pt x="17645" y="136455"/>
                </a:cubicBezTo>
                <a:cubicBezTo>
                  <a:pt x="18912" y="135489"/>
                  <a:pt x="19545" y="133438"/>
                  <a:pt x="19545" y="130302"/>
                </a:cubicBezTo>
                <a:lnTo>
                  <a:pt x="19545" y="109309"/>
                </a:lnTo>
                <a:lnTo>
                  <a:pt x="2172" y="113471"/>
                </a:lnTo>
                <a:lnTo>
                  <a:pt x="0" y="83610"/>
                </a:lnTo>
                <a:cubicBezTo>
                  <a:pt x="3981" y="82765"/>
                  <a:pt x="8506" y="81860"/>
                  <a:pt x="13573" y="80896"/>
                </a:cubicBezTo>
                <a:cubicBezTo>
                  <a:pt x="14901" y="80533"/>
                  <a:pt x="16891" y="80111"/>
                  <a:pt x="19545" y="79629"/>
                </a:cubicBezTo>
                <a:lnTo>
                  <a:pt x="19545" y="55016"/>
                </a:lnTo>
                <a:lnTo>
                  <a:pt x="5610" y="55016"/>
                </a:lnTo>
                <a:lnTo>
                  <a:pt x="5611" y="26603"/>
                </a:lnTo>
                <a:lnTo>
                  <a:pt x="19546" y="26603"/>
                </a:lnTo>
                <a:lnTo>
                  <a:pt x="19545" y="0"/>
                </a:lnTo>
                <a:lnTo>
                  <a:pt x="46511" y="724"/>
                </a:lnTo>
                <a:lnTo>
                  <a:pt x="46511" y="26603"/>
                </a:lnTo>
                <a:lnTo>
                  <a:pt x="55559" y="26603"/>
                </a:lnTo>
                <a:lnTo>
                  <a:pt x="55560" y="55016"/>
                </a:lnTo>
                <a:lnTo>
                  <a:pt x="46510" y="55016"/>
                </a:lnTo>
                <a:lnTo>
                  <a:pt x="46511" y="73838"/>
                </a:lnTo>
                <a:lnTo>
                  <a:pt x="55921" y="71485"/>
                </a:lnTo>
                <a:lnTo>
                  <a:pt x="56103" y="88497"/>
                </a:lnTo>
                <a:lnTo>
                  <a:pt x="56102" y="100984"/>
                </a:lnTo>
                <a:cubicBezTo>
                  <a:pt x="55258" y="101104"/>
                  <a:pt x="53870" y="101406"/>
                  <a:pt x="51940" y="101889"/>
                </a:cubicBezTo>
                <a:cubicBezTo>
                  <a:pt x="51337" y="102009"/>
                  <a:pt x="50582" y="102190"/>
                  <a:pt x="49678" y="102431"/>
                </a:cubicBezTo>
                <a:cubicBezTo>
                  <a:pt x="48773" y="102673"/>
                  <a:pt x="47717" y="102914"/>
                  <a:pt x="46511" y="103155"/>
                </a:cubicBezTo>
                <a:lnTo>
                  <a:pt x="46511" y="145142"/>
                </a:lnTo>
                <a:cubicBezTo>
                  <a:pt x="46510" y="151416"/>
                  <a:pt x="45817" y="155970"/>
                  <a:pt x="44429" y="158805"/>
                </a:cubicBezTo>
                <a:cubicBezTo>
                  <a:pt x="43042" y="161640"/>
                  <a:pt x="40689" y="163601"/>
                  <a:pt x="37371" y="164687"/>
                </a:cubicBezTo>
                <a:close/>
                <a:moveTo>
                  <a:pt x="105147" y="167040"/>
                </a:moveTo>
                <a:lnTo>
                  <a:pt x="79810" y="167040"/>
                </a:lnTo>
                <a:lnTo>
                  <a:pt x="79810" y="137902"/>
                </a:lnTo>
                <a:lnTo>
                  <a:pt x="56464" y="137902"/>
                </a:lnTo>
                <a:lnTo>
                  <a:pt x="56464" y="108766"/>
                </a:lnTo>
                <a:lnTo>
                  <a:pt x="79810" y="108766"/>
                </a:lnTo>
                <a:lnTo>
                  <a:pt x="79810" y="93202"/>
                </a:lnTo>
                <a:lnTo>
                  <a:pt x="62074" y="93202"/>
                </a:lnTo>
                <a:lnTo>
                  <a:pt x="62074" y="66236"/>
                </a:lnTo>
                <a:lnTo>
                  <a:pt x="79810" y="66237"/>
                </a:lnTo>
                <a:lnTo>
                  <a:pt x="79810" y="50673"/>
                </a:lnTo>
                <a:lnTo>
                  <a:pt x="61712" y="50673"/>
                </a:lnTo>
                <a:lnTo>
                  <a:pt x="61713" y="21898"/>
                </a:lnTo>
                <a:lnTo>
                  <a:pt x="79810" y="21897"/>
                </a:lnTo>
                <a:lnTo>
                  <a:pt x="79810" y="542"/>
                </a:lnTo>
                <a:lnTo>
                  <a:pt x="105147" y="1267"/>
                </a:lnTo>
                <a:close/>
                <a:moveTo>
                  <a:pt x="140798" y="167039"/>
                </a:moveTo>
                <a:lnTo>
                  <a:pt x="115462" y="167040"/>
                </a:lnTo>
                <a:lnTo>
                  <a:pt x="115462" y="542"/>
                </a:lnTo>
                <a:lnTo>
                  <a:pt x="140798" y="1267"/>
                </a:lnTo>
                <a:lnTo>
                  <a:pt x="140798" y="21536"/>
                </a:lnTo>
                <a:lnTo>
                  <a:pt x="162878" y="21535"/>
                </a:lnTo>
                <a:lnTo>
                  <a:pt x="162878" y="50311"/>
                </a:lnTo>
                <a:lnTo>
                  <a:pt x="140798" y="50311"/>
                </a:lnTo>
                <a:lnTo>
                  <a:pt x="140799" y="66236"/>
                </a:lnTo>
                <a:lnTo>
                  <a:pt x="160163" y="66237"/>
                </a:lnTo>
                <a:lnTo>
                  <a:pt x="160163" y="93202"/>
                </a:lnTo>
                <a:lnTo>
                  <a:pt x="140799" y="93202"/>
                </a:lnTo>
                <a:lnTo>
                  <a:pt x="140798" y="108766"/>
                </a:lnTo>
                <a:lnTo>
                  <a:pt x="167583" y="108766"/>
                </a:lnTo>
                <a:lnTo>
                  <a:pt x="167583" y="137903"/>
                </a:lnTo>
                <a:lnTo>
                  <a:pt x="140799" y="137903"/>
                </a:lnTo>
                <a:close/>
              </a:path>
            </a:pathLst>
          </a:custGeom>
          <a:noFill/>
          <a:ln>
            <a:noFill/>
          </a:ln>
          <a:effectLst>
            <a:glow>
              <a:srgbClr val="000000"/>
            </a:glow>
          </a:effectLst>
        </p:spPr>
        <p:txBody>
          <a:bodyPr rot="0" spcFirstLastPara="0" vertOverflow="overflow" horzOverflow="overflow" vert="horz" wrap="square" lIns="51304" tIns="25652" rIns="51304" bIns="25652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786" dirty="0"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</a:endParaRPr>
          </a:p>
        </p:txBody>
      </p:sp>
      <p:sp>
        <p:nvSpPr>
          <p:cNvPr id="252" name="PA-文本框 551">
            <a:extLst>
              <a:ext uri="{FF2B5EF4-FFF2-40B4-BE49-F238E27FC236}">
                <a16:creationId xmlns:a16="http://schemas.microsoft.com/office/drawing/2014/main" id="{60C1317A-522D-4A97-BD65-AC6E55403DB6}"/>
              </a:ext>
            </a:extLst>
          </p:cNvPr>
          <p:cNvSpPr txBox="1">
            <a:spLocks noChangeAspect="1"/>
          </p:cNvSpPr>
          <p:nvPr>
            <p:custDataLst>
              <p:tags r:id="rId219"/>
            </p:custDataLst>
          </p:nvPr>
        </p:nvSpPr>
        <p:spPr>
          <a:xfrm>
            <a:off x="5618490" y="4567853"/>
            <a:ext cx="193236" cy="195340"/>
          </a:xfrm>
          <a:custGeom>
            <a:avLst/>
            <a:gdLst/>
            <a:ahLst/>
            <a:cxnLst/>
            <a:rect l="l" t="t" r="r" b="b"/>
            <a:pathLst>
              <a:path w="171383" h="170298">
                <a:moveTo>
                  <a:pt x="123243" y="162244"/>
                </a:moveTo>
                <a:cubicBezTo>
                  <a:pt x="118659" y="163994"/>
                  <a:pt x="112445" y="165291"/>
                  <a:pt x="104603" y="166136"/>
                </a:cubicBezTo>
                <a:lnTo>
                  <a:pt x="89944" y="167764"/>
                </a:lnTo>
                <a:lnTo>
                  <a:pt x="81076" y="137903"/>
                </a:lnTo>
                <a:lnTo>
                  <a:pt x="93021" y="137179"/>
                </a:lnTo>
                <a:cubicBezTo>
                  <a:pt x="97243" y="136818"/>
                  <a:pt x="100441" y="136275"/>
                  <a:pt x="102612" y="135551"/>
                </a:cubicBezTo>
                <a:cubicBezTo>
                  <a:pt x="104784" y="134827"/>
                  <a:pt x="106383" y="133560"/>
                  <a:pt x="107408" y="131750"/>
                </a:cubicBezTo>
                <a:cubicBezTo>
                  <a:pt x="108434" y="129941"/>
                  <a:pt x="109188" y="127226"/>
                  <a:pt x="109671" y="123606"/>
                </a:cubicBezTo>
                <a:cubicBezTo>
                  <a:pt x="110515" y="111903"/>
                  <a:pt x="111239" y="99597"/>
                  <a:pt x="111842" y="86688"/>
                </a:cubicBezTo>
                <a:lnTo>
                  <a:pt x="76733" y="86687"/>
                </a:lnTo>
                <a:cubicBezTo>
                  <a:pt x="76733" y="88135"/>
                  <a:pt x="76612" y="90066"/>
                  <a:pt x="76371" y="92479"/>
                </a:cubicBezTo>
                <a:cubicBezTo>
                  <a:pt x="75406" y="104543"/>
                  <a:pt x="73445" y="114769"/>
                  <a:pt x="70489" y="123154"/>
                </a:cubicBezTo>
                <a:cubicBezTo>
                  <a:pt x="67533" y="131539"/>
                  <a:pt x="62889" y="139381"/>
                  <a:pt x="56554" y="146681"/>
                </a:cubicBezTo>
                <a:cubicBezTo>
                  <a:pt x="50220" y="153980"/>
                  <a:pt x="41322" y="161852"/>
                  <a:pt x="29861" y="170298"/>
                </a:cubicBezTo>
                <a:lnTo>
                  <a:pt x="5610" y="147857"/>
                </a:lnTo>
                <a:cubicBezTo>
                  <a:pt x="15744" y="141704"/>
                  <a:pt x="23586" y="136094"/>
                  <a:pt x="29137" y="131026"/>
                </a:cubicBezTo>
                <a:cubicBezTo>
                  <a:pt x="34686" y="125959"/>
                  <a:pt x="38819" y="120409"/>
                  <a:pt x="41533" y="114377"/>
                </a:cubicBezTo>
                <a:cubicBezTo>
                  <a:pt x="44248" y="108344"/>
                  <a:pt x="46088" y="100864"/>
                  <a:pt x="47053" y="91935"/>
                </a:cubicBezTo>
                <a:cubicBezTo>
                  <a:pt x="47294" y="89764"/>
                  <a:pt x="47415" y="88015"/>
                  <a:pt x="47415" y="86688"/>
                </a:cubicBezTo>
                <a:lnTo>
                  <a:pt x="34566" y="86687"/>
                </a:lnTo>
                <a:lnTo>
                  <a:pt x="34566" y="73476"/>
                </a:lnTo>
                <a:cubicBezTo>
                  <a:pt x="30343" y="77458"/>
                  <a:pt x="24311" y="82887"/>
                  <a:pt x="16468" y="89764"/>
                </a:cubicBezTo>
                <a:lnTo>
                  <a:pt x="0" y="64609"/>
                </a:lnTo>
                <a:cubicBezTo>
                  <a:pt x="12306" y="54595"/>
                  <a:pt x="22441" y="44490"/>
                  <a:pt x="30403" y="34295"/>
                </a:cubicBezTo>
                <a:cubicBezTo>
                  <a:pt x="38366" y="24100"/>
                  <a:pt x="44821" y="12668"/>
                  <a:pt x="49768" y="1"/>
                </a:cubicBezTo>
                <a:lnTo>
                  <a:pt x="77638" y="7420"/>
                </a:lnTo>
                <a:cubicBezTo>
                  <a:pt x="73536" y="18158"/>
                  <a:pt x="69252" y="27539"/>
                  <a:pt x="64789" y="35562"/>
                </a:cubicBezTo>
                <a:cubicBezTo>
                  <a:pt x="60324" y="43585"/>
                  <a:pt x="55016" y="51216"/>
                  <a:pt x="48863" y="58455"/>
                </a:cubicBezTo>
                <a:lnTo>
                  <a:pt x="124148" y="58456"/>
                </a:lnTo>
                <a:cubicBezTo>
                  <a:pt x="118116" y="50975"/>
                  <a:pt x="112777" y="43133"/>
                  <a:pt x="108132" y="34929"/>
                </a:cubicBezTo>
                <a:cubicBezTo>
                  <a:pt x="103487" y="26725"/>
                  <a:pt x="99234" y="17676"/>
                  <a:pt x="95374" y="7782"/>
                </a:cubicBezTo>
                <a:lnTo>
                  <a:pt x="122519" y="0"/>
                </a:lnTo>
                <a:cubicBezTo>
                  <a:pt x="127104" y="12307"/>
                  <a:pt x="133077" y="23045"/>
                  <a:pt x="140436" y="32214"/>
                </a:cubicBezTo>
                <a:cubicBezTo>
                  <a:pt x="147796" y="41384"/>
                  <a:pt x="158111" y="51397"/>
                  <a:pt x="171383" y="62256"/>
                </a:cubicBezTo>
                <a:lnTo>
                  <a:pt x="155095" y="90126"/>
                </a:lnTo>
                <a:cubicBezTo>
                  <a:pt x="152079" y="87472"/>
                  <a:pt x="147796" y="83490"/>
                  <a:pt x="142246" y="78181"/>
                </a:cubicBezTo>
                <a:cubicBezTo>
                  <a:pt x="140678" y="105087"/>
                  <a:pt x="139290" y="125416"/>
                  <a:pt x="138083" y="139170"/>
                </a:cubicBezTo>
                <a:cubicBezTo>
                  <a:pt x="137601" y="145564"/>
                  <a:pt x="136153" y="150572"/>
                  <a:pt x="133740" y="154191"/>
                </a:cubicBezTo>
                <a:cubicBezTo>
                  <a:pt x="131327" y="157811"/>
                  <a:pt x="127829" y="160495"/>
                  <a:pt x="123243" y="162244"/>
                </a:cubicBezTo>
                <a:close/>
              </a:path>
            </a:pathLst>
          </a:custGeom>
          <a:noFill/>
          <a:ln>
            <a:noFill/>
          </a:ln>
          <a:effectLst>
            <a:glow>
              <a:srgbClr val="000000"/>
            </a:glow>
          </a:effectLst>
        </p:spPr>
        <p:txBody>
          <a:bodyPr rot="0" spcFirstLastPara="0" vertOverflow="overflow" horzOverflow="overflow" vert="horz" wrap="square" lIns="51304" tIns="25652" rIns="51304" bIns="25652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786" dirty="0"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</a:endParaRPr>
          </a:p>
        </p:txBody>
      </p:sp>
      <p:sp>
        <p:nvSpPr>
          <p:cNvPr id="253" name="PA-文本框 554">
            <a:extLst>
              <a:ext uri="{FF2B5EF4-FFF2-40B4-BE49-F238E27FC236}">
                <a16:creationId xmlns:a16="http://schemas.microsoft.com/office/drawing/2014/main" id="{E14187EC-8FFD-49B4-A4C3-506EB80B0F46}"/>
              </a:ext>
            </a:extLst>
          </p:cNvPr>
          <p:cNvSpPr txBox="1">
            <a:spLocks noChangeAspect="1"/>
          </p:cNvSpPr>
          <p:nvPr>
            <p:custDataLst>
              <p:tags r:id="rId220"/>
            </p:custDataLst>
          </p:nvPr>
        </p:nvSpPr>
        <p:spPr>
          <a:xfrm>
            <a:off x="6019443" y="4567853"/>
            <a:ext cx="193236" cy="195340"/>
          </a:xfrm>
          <a:custGeom>
            <a:avLst/>
            <a:gdLst/>
            <a:ahLst/>
            <a:cxnLst/>
            <a:rect l="l" t="t" r="r" b="b"/>
            <a:pathLst>
              <a:path w="166135" h="167945">
                <a:moveTo>
                  <a:pt x="146137" y="152743"/>
                </a:moveTo>
                <a:cubicBezTo>
                  <a:pt x="142940" y="154071"/>
                  <a:pt x="138084" y="155096"/>
                  <a:pt x="131569" y="155820"/>
                </a:cubicBezTo>
                <a:lnTo>
                  <a:pt x="121434" y="156906"/>
                </a:lnTo>
                <a:lnTo>
                  <a:pt x="112929" y="130664"/>
                </a:lnTo>
                <a:lnTo>
                  <a:pt x="120168" y="129941"/>
                </a:lnTo>
                <a:cubicBezTo>
                  <a:pt x="122701" y="129699"/>
                  <a:pt x="124390" y="129035"/>
                  <a:pt x="125235" y="127949"/>
                </a:cubicBezTo>
                <a:cubicBezTo>
                  <a:pt x="126080" y="126864"/>
                  <a:pt x="126502" y="124813"/>
                  <a:pt x="126502" y="121796"/>
                </a:cubicBezTo>
                <a:lnTo>
                  <a:pt x="126502" y="93202"/>
                </a:lnTo>
                <a:lnTo>
                  <a:pt x="104785" y="93202"/>
                </a:lnTo>
                <a:lnTo>
                  <a:pt x="104785" y="167945"/>
                </a:lnTo>
                <a:lnTo>
                  <a:pt x="75648" y="167945"/>
                </a:lnTo>
                <a:lnTo>
                  <a:pt x="75648" y="93202"/>
                </a:lnTo>
                <a:lnTo>
                  <a:pt x="53931" y="93202"/>
                </a:lnTo>
                <a:lnTo>
                  <a:pt x="53931" y="155639"/>
                </a:lnTo>
                <a:lnTo>
                  <a:pt x="25156" y="155639"/>
                </a:lnTo>
                <a:lnTo>
                  <a:pt x="25156" y="104242"/>
                </a:lnTo>
                <a:cubicBezTo>
                  <a:pt x="19606" y="108827"/>
                  <a:pt x="14297" y="112989"/>
                  <a:pt x="9230" y="116729"/>
                </a:cubicBezTo>
                <a:lnTo>
                  <a:pt x="0" y="84154"/>
                </a:lnTo>
                <a:cubicBezTo>
                  <a:pt x="9290" y="77759"/>
                  <a:pt x="17223" y="71365"/>
                  <a:pt x="23798" y="64971"/>
                </a:cubicBezTo>
                <a:cubicBezTo>
                  <a:pt x="30374" y="58576"/>
                  <a:pt x="36135" y="51638"/>
                  <a:pt x="41082" y="44158"/>
                </a:cubicBezTo>
                <a:lnTo>
                  <a:pt x="6877" y="44158"/>
                </a:lnTo>
                <a:lnTo>
                  <a:pt x="6877" y="15202"/>
                </a:lnTo>
                <a:lnTo>
                  <a:pt x="55379" y="15202"/>
                </a:lnTo>
                <a:cubicBezTo>
                  <a:pt x="57430" y="9773"/>
                  <a:pt x="59179" y="4706"/>
                  <a:pt x="60627" y="0"/>
                </a:cubicBezTo>
                <a:lnTo>
                  <a:pt x="92479" y="1267"/>
                </a:lnTo>
                <a:cubicBezTo>
                  <a:pt x="91875" y="3439"/>
                  <a:pt x="90367" y="8084"/>
                  <a:pt x="87954" y="15202"/>
                </a:cubicBezTo>
                <a:lnTo>
                  <a:pt x="166135" y="15202"/>
                </a:lnTo>
                <a:lnTo>
                  <a:pt x="166135" y="44158"/>
                </a:lnTo>
                <a:lnTo>
                  <a:pt x="75829" y="44158"/>
                </a:lnTo>
                <a:cubicBezTo>
                  <a:pt x="72571" y="50794"/>
                  <a:pt x="68650" y="57309"/>
                  <a:pt x="64065" y="63703"/>
                </a:cubicBezTo>
                <a:lnTo>
                  <a:pt x="78181" y="63704"/>
                </a:lnTo>
                <a:lnTo>
                  <a:pt x="78181" y="49949"/>
                </a:lnTo>
                <a:lnTo>
                  <a:pt x="104785" y="50674"/>
                </a:lnTo>
                <a:lnTo>
                  <a:pt x="104785" y="63703"/>
                </a:lnTo>
                <a:lnTo>
                  <a:pt x="155277" y="63704"/>
                </a:lnTo>
                <a:lnTo>
                  <a:pt x="155277" y="131207"/>
                </a:lnTo>
                <a:cubicBezTo>
                  <a:pt x="155277" y="137843"/>
                  <a:pt x="154553" y="142759"/>
                  <a:pt x="153105" y="145957"/>
                </a:cubicBezTo>
                <a:cubicBezTo>
                  <a:pt x="151657" y="149154"/>
                  <a:pt x="149335" y="151416"/>
                  <a:pt x="146137" y="152743"/>
                </a:cubicBezTo>
                <a:close/>
              </a:path>
            </a:pathLst>
          </a:custGeom>
          <a:noFill/>
          <a:ln>
            <a:noFill/>
          </a:ln>
          <a:effectLst>
            <a:glow>
              <a:srgbClr val="000000"/>
            </a:glow>
          </a:effectLst>
        </p:spPr>
        <p:txBody>
          <a:bodyPr rot="0" spcFirstLastPara="0" vertOverflow="overflow" horzOverflow="overflow" vert="horz" wrap="square" lIns="51304" tIns="25652" rIns="51304" bIns="25652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786" dirty="0"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</a:endParaRPr>
          </a:p>
        </p:txBody>
      </p:sp>
      <p:sp>
        <p:nvSpPr>
          <p:cNvPr id="254" name="PA-文本框 557">
            <a:extLst>
              <a:ext uri="{FF2B5EF4-FFF2-40B4-BE49-F238E27FC236}">
                <a16:creationId xmlns:a16="http://schemas.microsoft.com/office/drawing/2014/main" id="{7A96BA81-7796-4493-B635-770BFC9330BA}"/>
              </a:ext>
            </a:extLst>
          </p:cNvPr>
          <p:cNvSpPr txBox="1">
            <a:spLocks noChangeAspect="1"/>
          </p:cNvSpPr>
          <p:nvPr>
            <p:custDataLst>
              <p:tags r:id="rId221"/>
            </p:custDataLst>
          </p:nvPr>
        </p:nvSpPr>
        <p:spPr>
          <a:xfrm>
            <a:off x="6420396" y="4567853"/>
            <a:ext cx="193236" cy="195340"/>
          </a:xfrm>
          <a:custGeom>
            <a:avLst/>
            <a:gdLst/>
            <a:ahLst/>
            <a:cxnLst/>
            <a:rect l="l" t="t" r="r" b="b"/>
            <a:pathLst>
              <a:path w="167945" h="172288">
                <a:moveTo>
                  <a:pt x="146952" y="39091"/>
                </a:moveTo>
                <a:lnTo>
                  <a:pt x="112386" y="42167"/>
                </a:lnTo>
                <a:cubicBezTo>
                  <a:pt x="113471" y="46631"/>
                  <a:pt x="114376" y="50130"/>
                  <a:pt x="115100" y="52664"/>
                </a:cubicBezTo>
                <a:lnTo>
                  <a:pt x="115462" y="52664"/>
                </a:lnTo>
                <a:cubicBezTo>
                  <a:pt x="129820" y="47717"/>
                  <a:pt x="140316" y="43192"/>
                  <a:pt x="146952" y="39091"/>
                </a:cubicBezTo>
                <a:close/>
                <a:moveTo>
                  <a:pt x="133379" y="82162"/>
                </a:moveTo>
                <a:cubicBezTo>
                  <a:pt x="136033" y="82162"/>
                  <a:pt x="139049" y="79388"/>
                  <a:pt x="142428" y="73838"/>
                </a:cubicBezTo>
                <a:cubicBezTo>
                  <a:pt x="144116" y="71063"/>
                  <a:pt x="145866" y="67504"/>
                  <a:pt x="147676" y="63160"/>
                </a:cubicBezTo>
                <a:cubicBezTo>
                  <a:pt x="139833" y="67262"/>
                  <a:pt x="131991" y="70882"/>
                  <a:pt x="124149" y="74019"/>
                </a:cubicBezTo>
                <a:lnTo>
                  <a:pt x="124330" y="74380"/>
                </a:lnTo>
                <a:cubicBezTo>
                  <a:pt x="126019" y="77276"/>
                  <a:pt x="127587" y="79297"/>
                  <a:pt x="129035" y="80443"/>
                </a:cubicBezTo>
                <a:cubicBezTo>
                  <a:pt x="130483" y="81589"/>
                  <a:pt x="131931" y="82162"/>
                  <a:pt x="133379" y="82162"/>
                </a:cubicBezTo>
                <a:close/>
                <a:moveTo>
                  <a:pt x="156725" y="167583"/>
                </a:moveTo>
                <a:cubicBezTo>
                  <a:pt x="154070" y="168669"/>
                  <a:pt x="150330" y="169212"/>
                  <a:pt x="145504" y="169212"/>
                </a:cubicBezTo>
                <a:cubicBezTo>
                  <a:pt x="144418" y="169211"/>
                  <a:pt x="142066" y="169242"/>
                  <a:pt x="138446" y="169302"/>
                </a:cubicBezTo>
                <a:cubicBezTo>
                  <a:pt x="134827" y="169363"/>
                  <a:pt x="131931" y="169332"/>
                  <a:pt x="129759" y="169211"/>
                </a:cubicBezTo>
                <a:cubicBezTo>
                  <a:pt x="124813" y="169091"/>
                  <a:pt x="120439" y="167462"/>
                  <a:pt x="116639" y="164325"/>
                </a:cubicBezTo>
                <a:cubicBezTo>
                  <a:pt x="112838" y="161188"/>
                  <a:pt x="110938" y="156302"/>
                  <a:pt x="110938" y="149666"/>
                </a:cubicBezTo>
                <a:lnTo>
                  <a:pt x="110938" y="122882"/>
                </a:lnTo>
                <a:lnTo>
                  <a:pt x="102432" y="122882"/>
                </a:lnTo>
                <a:cubicBezTo>
                  <a:pt x="101467" y="131328"/>
                  <a:pt x="100109" y="138144"/>
                  <a:pt x="98360" y="143332"/>
                </a:cubicBezTo>
                <a:cubicBezTo>
                  <a:pt x="96611" y="148520"/>
                  <a:pt x="93896" y="153286"/>
                  <a:pt x="90216" y="157629"/>
                </a:cubicBezTo>
                <a:cubicBezTo>
                  <a:pt x="86536" y="161973"/>
                  <a:pt x="81198" y="166859"/>
                  <a:pt x="74200" y="172288"/>
                </a:cubicBezTo>
                <a:lnTo>
                  <a:pt x="57912" y="158353"/>
                </a:lnTo>
                <a:lnTo>
                  <a:pt x="32214" y="161972"/>
                </a:lnTo>
                <a:lnTo>
                  <a:pt x="2896" y="166135"/>
                </a:lnTo>
                <a:lnTo>
                  <a:pt x="0" y="136998"/>
                </a:lnTo>
                <a:cubicBezTo>
                  <a:pt x="17856" y="134826"/>
                  <a:pt x="38548" y="132172"/>
                  <a:pt x="62075" y="129035"/>
                </a:cubicBezTo>
                <a:lnTo>
                  <a:pt x="62618" y="147857"/>
                </a:lnTo>
                <a:cubicBezTo>
                  <a:pt x="67564" y="144478"/>
                  <a:pt x="71093" y="140949"/>
                  <a:pt x="73204" y="137270"/>
                </a:cubicBezTo>
                <a:cubicBezTo>
                  <a:pt x="75316" y="133590"/>
                  <a:pt x="76734" y="128794"/>
                  <a:pt x="77458" y="122882"/>
                </a:cubicBezTo>
                <a:lnTo>
                  <a:pt x="66237" y="122882"/>
                </a:lnTo>
                <a:lnTo>
                  <a:pt x="66237" y="95917"/>
                </a:lnTo>
                <a:lnTo>
                  <a:pt x="105871" y="95917"/>
                </a:lnTo>
                <a:cubicBezTo>
                  <a:pt x="103819" y="93383"/>
                  <a:pt x="101829" y="90065"/>
                  <a:pt x="99898" y="85963"/>
                </a:cubicBezTo>
                <a:lnTo>
                  <a:pt x="98269" y="82525"/>
                </a:lnTo>
                <a:cubicBezTo>
                  <a:pt x="88738" y="85179"/>
                  <a:pt x="79509" y="87471"/>
                  <a:pt x="70581" y="89402"/>
                </a:cubicBezTo>
                <a:lnTo>
                  <a:pt x="61170" y="63703"/>
                </a:lnTo>
                <a:cubicBezTo>
                  <a:pt x="73114" y="61531"/>
                  <a:pt x="82585" y="59601"/>
                  <a:pt x="89583" y="57912"/>
                </a:cubicBezTo>
                <a:cubicBezTo>
                  <a:pt x="88618" y="54172"/>
                  <a:pt x="87532" y="49708"/>
                  <a:pt x="86325" y="44520"/>
                </a:cubicBezTo>
                <a:lnTo>
                  <a:pt x="68589" y="46148"/>
                </a:lnTo>
                <a:cubicBezTo>
                  <a:pt x="64729" y="53991"/>
                  <a:pt x="60234" y="62376"/>
                  <a:pt x="55107" y="71304"/>
                </a:cubicBezTo>
                <a:cubicBezTo>
                  <a:pt x="49979" y="80232"/>
                  <a:pt x="45606" y="87351"/>
                  <a:pt x="41986" y="92659"/>
                </a:cubicBezTo>
                <a:cubicBezTo>
                  <a:pt x="46089" y="92177"/>
                  <a:pt x="49919" y="91543"/>
                  <a:pt x="53478" y="90759"/>
                </a:cubicBezTo>
                <a:cubicBezTo>
                  <a:pt x="57037" y="89975"/>
                  <a:pt x="59119" y="89522"/>
                  <a:pt x="59722" y="89402"/>
                </a:cubicBezTo>
                <a:lnTo>
                  <a:pt x="59722" y="115824"/>
                </a:lnTo>
                <a:lnTo>
                  <a:pt x="40720" y="118720"/>
                </a:lnTo>
                <a:lnTo>
                  <a:pt x="28775" y="120530"/>
                </a:lnTo>
                <a:cubicBezTo>
                  <a:pt x="24191" y="121253"/>
                  <a:pt x="18580" y="122339"/>
                  <a:pt x="11944" y="123787"/>
                </a:cubicBezTo>
                <a:lnTo>
                  <a:pt x="5791" y="95917"/>
                </a:lnTo>
                <a:cubicBezTo>
                  <a:pt x="9290" y="94951"/>
                  <a:pt x="12035" y="93775"/>
                  <a:pt x="14026" y="92387"/>
                </a:cubicBezTo>
                <a:cubicBezTo>
                  <a:pt x="16016" y="91000"/>
                  <a:pt x="18037" y="88919"/>
                  <a:pt x="20089" y="86144"/>
                </a:cubicBezTo>
                <a:cubicBezTo>
                  <a:pt x="24191" y="79750"/>
                  <a:pt x="26905" y="75286"/>
                  <a:pt x="28232" y="72752"/>
                </a:cubicBezTo>
                <a:lnTo>
                  <a:pt x="19184" y="73657"/>
                </a:lnTo>
                <a:cubicBezTo>
                  <a:pt x="14116" y="74381"/>
                  <a:pt x="10436" y="74984"/>
                  <a:pt x="8144" y="75466"/>
                </a:cubicBezTo>
                <a:lnTo>
                  <a:pt x="2172" y="48682"/>
                </a:lnTo>
                <a:cubicBezTo>
                  <a:pt x="4223" y="47838"/>
                  <a:pt x="6003" y="46691"/>
                  <a:pt x="7511" y="45244"/>
                </a:cubicBezTo>
                <a:cubicBezTo>
                  <a:pt x="9019" y="43796"/>
                  <a:pt x="10798" y="41504"/>
                  <a:pt x="12849" y="38367"/>
                </a:cubicBezTo>
                <a:cubicBezTo>
                  <a:pt x="14780" y="35351"/>
                  <a:pt x="17615" y="29921"/>
                  <a:pt x="21355" y="22079"/>
                </a:cubicBezTo>
                <a:cubicBezTo>
                  <a:pt x="25096" y="14237"/>
                  <a:pt x="28232" y="6877"/>
                  <a:pt x="30766" y="0"/>
                </a:cubicBezTo>
                <a:lnTo>
                  <a:pt x="52302" y="10134"/>
                </a:lnTo>
                <a:cubicBezTo>
                  <a:pt x="49768" y="15564"/>
                  <a:pt x="46450" y="22199"/>
                  <a:pt x="42348" y="30042"/>
                </a:cubicBezTo>
                <a:cubicBezTo>
                  <a:pt x="38246" y="37884"/>
                  <a:pt x="34808" y="43977"/>
                  <a:pt x="32033" y="48320"/>
                </a:cubicBezTo>
                <a:lnTo>
                  <a:pt x="43434" y="47596"/>
                </a:lnTo>
                <a:cubicBezTo>
                  <a:pt x="47778" y="38909"/>
                  <a:pt x="50613" y="33118"/>
                  <a:pt x="51940" y="30223"/>
                </a:cubicBezTo>
                <a:lnTo>
                  <a:pt x="67323" y="38367"/>
                </a:lnTo>
                <a:lnTo>
                  <a:pt x="65694" y="21174"/>
                </a:lnTo>
                <a:lnTo>
                  <a:pt x="81982" y="19726"/>
                </a:lnTo>
                <a:lnTo>
                  <a:pt x="81258" y="14659"/>
                </a:lnTo>
                <a:lnTo>
                  <a:pt x="79629" y="3981"/>
                </a:lnTo>
                <a:lnTo>
                  <a:pt x="106594" y="3439"/>
                </a:lnTo>
                <a:lnTo>
                  <a:pt x="108223" y="17192"/>
                </a:lnTo>
                <a:lnTo>
                  <a:pt x="160525" y="12306"/>
                </a:lnTo>
                <a:lnTo>
                  <a:pt x="162878" y="37643"/>
                </a:lnTo>
                <a:lnTo>
                  <a:pt x="150933" y="38729"/>
                </a:lnTo>
                <a:lnTo>
                  <a:pt x="160344" y="55740"/>
                </a:lnTo>
                <a:cubicBezTo>
                  <a:pt x="157569" y="57550"/>
                  <a:pt x="153406" y="60023"/>
                  <a:pt x="147857" y="63160"/>
                </a:cubicBezTo>
                <a:lnTo>
                  <a:pt x="163240" y="81258"/>
                </a:lnTo>
                <a:cubicBezTo>
                  <a:pt x="162516" y="82826"/>
                  <a:pt x="161671" y="84395"/>
                  <a:pt x="160706" y="85963"/>
                </a:cubicBezTo>
                <a:cubicBezTo>
                  <a:pt x="159741" y="87531"/>
                  <a:pt x="158474" y="89402"/>
                  <a:pt x="156905" y="91573"/>
                </a:cubicBezTo>
                <a:cubicBezTo>
                  <a:pt x="156181" y="92538"/>
                  <a:pt x="155036" y="93986"/>
                  <a:pt x="153467" y="95917"/>
                </a:cubicBezTo>
                <a:lnTo>
                  <a:pt x="164688" y="95917"/>
                </a:lnTo>
                <a:lnTo>
                  <a:pt x="164688" y="122882"/>
                </a:lnTo>
                <a:lnTo>
                  <a:pt x="135188" y="122882"/>
                </a:lnTo>
                <a:lnTo>
                  <a:pt x="135189" y="137903"/>
                </a:lnTo>
                <a:cubicBezTo>
                  <a:pt x="135188" y="139954"/>
                  <a:pt x="135339" y="141492"/>
                  <a:pt x="135641" y="142518"/>
                </a:cubicBezTo>
                <a:cubicBezTo>
                  <a:pt x="135943" y="143543"/>
                  <a:pt x="136817" y="144056"/>
                  <a:pt x="138265" y="144056"/>
                </a:cubicBezTo>
                <a:lnTo>
                  <a:pt x="143332" y="144056"/>
                </a:lnTo>
                <a:cubicBezTo>
                  <a:pt x="145021" y="144056"/>
                  <a:pt x="146077" y="143694"/>
                  <a:pt x="146500" y="142970"/>
                </a:cubicBezTo>
                <a:cubicBezTo>
                  <a:pt x="146921" y="142246"/>
                  <a:pt x="147374" y="140256"/>
                  <a:pt x="147857" y="136998"/>
                </a:cubicBezTo>
                <a:cubicBezTo>
                  <a:pt x="148340" y="133620"/>
                  <a:pt x="148581" y="131146"/>
                  <a:pt x="148581" y="129578"/>
                </a:cubicBezTo>
                <a:lnTo>
                  <a:pt x="167945" y="138084"/>
                </a:lnTo>
                <a:cubicBezTo>
                  <a:pt x="167704" y="140617"/>
                  <a:pt x="167161" y="144659"/>
                  <a:pt x="166316" y="150209"/>
                </a:cubicBezTo>
                <a:cubicBezTo>
                  <a:pt x="165472" y="155397"/>
                  <a:pt x="164326" y="159318"/>
                  <a:pt x="162878" y="161972"/>
                </a:cubicBezTo>
                <a:cubicBezTo>
                  <a:pt x="161430" y="164627"/>
                  <a:pt x="159379" y="166497"/>
                  <a:pt x="156725" y="167583"/>
                </a:cubicBezTo>
                <a:close/>
              </a:path>
            </a:pathLst>
          </a:custGeom>
          <a:noFill/>
          <a:ln>
            <a:noFill/>
          </a:ln>
          <a:effectLst>
            <a:glow>
              <a:srgbClr val="000000"/>
            </a:glow>
          </a:effectLst>
        </p:spPr>
        <p:txBody>
          <a:bodyPr rot="0" spcFirstLastPara="0" vertOverflow="overflow" horzOverflow="overflow" vert="horz" wrap="square" lIns="51304" tIns="25652" rIns="51304" bIns="25652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786" dirty="0"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</a:endParaRPr>
          </a:p>
        </p:txBody>
      </p:sp>
      <p:sp>
        <p:nvSpPr>
          <p:cNvPr id="255" name="PA-文本框 560">
            <a:extLst>
              <a:ext uri="{FF2B5EF4-FFF2-40B4-BE49-F238E27FC236}">
                <a16:creationId xmlns:a16="http://schemas.microsoft.com/office/drawing/2014/main" id="{DDAF5859-EFAD-4147-9510-1627A34FF60C}"/>
              </a:ext>
            </a:extLst>
          </p:cNvPr>
          <p:cNvSpPr txBox="1">
            <a:spLocks noChangeAspect="1"/>
          </p:cNvSpPr>
          <p:nvPr>
            <p:custDataLst>
              <p:tags r:id="rId222"/>
            </p:custDataLst>
          </p:nvPr>
        </p:nvSpPr>
        <p:spPr>
          <a:xfrm>
            <a:off x="6821349" y="4567853"/>
            <a:ext cx="193236" cy="195340"/>
          </a:xfrm>
          <a:custGeom>
            <a:avLst/>
            <a:gdLst/>
            <a:ahLst/>
            <a:cxnLst/>
            <a:rect l="l" t="t" r="r" b="b"/>
            <a:pathLst>
              <a:path w="167583" h="168307">
                <a:moveTo>
                  <a:pt x="44430" y="158806"/>
                </a:moveTo>
                <a:cubicBezTo>
                  <a:pt x="43042" y="161641"/>
                  <a:pt x="40690" y="163601"/>
                  <a:pt x="37372" y="164688"/>
                </a:cubicBezTo>
                <a:cubicBezTo>
                  <a:pt x="34054" y="165774"/>
                  <a:pt x="28594" y="166678"/>
                  <a:pt x="20994" y="167402"/>
                </a:cubicBezTo>
                <a:lnTo>
                  <a:pt x="11945" y="168307"/>
                </a:lnTo>
                <a:lnTo>
                  <a:pt x="3982" y="139532"/>
                </a:lnTo>
                <a:lnTo>
                  <a:pt x="10316" y="138627"/>
                </a:lnTo>
                <a:cubicBezTo>
                  <a:pt x="13936" y="138144"/>
                  <a:pt x="16379" y="137421"/>
                  <a:pt x="17645" y="136456"/>
                </a:cubicBezTo>
                <a:cubicBezTo>
                  <a:pt x="18912" y="135490"/>
                  <a:pt x="19546" y="133439"/>
                  <a:pt x="19546" y="130303"/>
                </a:cubicBezTo>
                <a:lnTo>
                  <a:pt x="19546" y="109309"/>
                </a:lnTo>
                <a:lnTo>
                  <a:pt x="2172" y="113472"/>
                </a:lnTo>
                <a:lnTo>
                  <a:pt x="0" y="83611"/>
                </a:lnTo>
                <a:cubicBezTo>
                  <a:pt x="3982" y="82766"/>
                  <a:pt x="8507" y="81861"/>
                  <a:pt x="13574" y="80896"/>
                </a:cubicBezTo>
                <a:cubicBezTo>
                  <a:pt x="14901" y="80534"/>
                  <a:pt x="16892" y="80112"/>
                  <a:pt x="19546" y="79629"/>
                </a:cubicBezTo>
                <a:lnTo>
                  <a:pt x="19546" y="55017"/>
                </a:lnTo>
                <a:lnTo>
                  <a:pt x="5611" y="55017"/>
                </a:lnTo>
                <a:lnTo>
                  <a:pt x="5611" y="26604"/>
                </a:lnTo>
                <a:lnTo>
                  <a:pt x="19546" y="26604"/>
                </a:lnTo>
                <a:lnTo>
                  <a:pt x="19546" y="0"/>
                </a:lnTo>
                <a:lnTo>
                  <a:pt x="46511" y="724"/>
                </a:lnTo>
                <a:lnTo>
                  <a:pt x="46511" y="26604"/>
                </a:lnTo>
                <a:lnTo>
                  <a:pt x="55560" y="26604"/>
                </a:lnTo>
                <a:lnTo>
                  <a:pt x="55560" y="55017"/>
                </a:lnTo>
                <a:lnTo>
                  <a:pt x="46511" y="55017"/>
                </a:lnTo>
                <a:lnTo>
                  <a:pt x="46511" y="73838"/>
                </a:lnTo>
                <a:lnTo>
                  <a:pt x="55922" y="71486"/>
                </a:lnTo>
                <a:lnTo>
                  <a:pt x="56103" y="88497"/>
                </a:lnTo>
                <a:lnTo>
                  <a:pt x="56103" y="100985"/>
                </a:lnTo>
                <a:cubicBezTo>
                  <a:pt x="55258" y="101105"/>
                  <a:pt x="53871" y="101407"/>
                  <a:pt x="51940" y="101889"/>
                </a:cubicBezTo>
                <a:cubicBezTo>
                  <a:pt x="51337" y="102010"/>
                  <a:pt x="50583" y="102191"/>
                  <a:pt x="49678" y="102432"/>
                </a:cubicBezTo>
                <a:cubicBezTo>
                  <a:pt x="48773" y="102673"/>
                  <a:pt x="47717" y="102915"/>
                  <a:pt x="46511" y="103156"/>
                </a:cubicBezTo>
                <a:lnTo>
                  <a:pt x="46511" y="145142"/>
                </a:lnTo>
                <a:cubicBezTo>
                  <a:pt x="46511" y="151416"/>
                  <a:pt x="45817" y="155971"/>
                  <a:pt x="44430" y="158806"/>
                </a:cubicBezTo>
                <a:close/>
                <a:moveTo>
                  <a:pt x="105147" y="167040"/>
                </a:moveTo>
                <a:lnTo>
                  <a:pt x="79811" y="167040"/>
                </a:lnTo>
                <a:lnTo>
                  <a:pt x="79810" y="137903"/>
                </a:lnTo>
                <a:lnTo>
                  <a:pt x="56465" y="137903"/>
                </a:lnTo>
                <a:lnTo>
                  <a:pt x="56465" y="108766"/>
                </a:lnTo>
                <a:lnTo>
                  <a:pt x="79811" y="108766"/>
                </a:lnTo>
                <a:lnTo>
                  <a:pt x="79810" y="93202"/>
                </a:lnTo>
                <a:lnTo>
                  <a:pt x="62075" y="93202"/>
                </a:lnTo>
                <a:lnTo>
                  <a:pt x="62075" y="66237"/>
                </a:lnTo>
                <a:lnTo>
                  <a:pt x="79810" y="66238"/>
                </a:lnTo>
                <a:lnTo>
                  <a:pt x="79810" y="50673"/>
                </a:lnTo>
                <a:lnTo>
                  <a:pt x="61713" y="50674"/>
                </a:lnTo>
                <a:lnTo>
                  <a:pt x="61713" y="21898"/>
                </a:lnTo>
                <a:lnTo>
                  <a:pt x="79811" y="21898"/>
                </a:lnTo>
                <a:lnTo>
                  <a:pt x="79810" y="543"/>
                </a:lnTo>
                <a:lnTo>
                  <a:pt x="105147" y="1267"/>
                </a:lnTo>
                <a:close/>
                <a:moveTo>
                  <a:pt x="167583" y="137903"/>
                </a:moveTo>
                <a:lnTo>
                  <a:pt x="140799" y="137903"/>
                </a:lnTo>
                <a:lnTo>
                  <a:pt x="140799" y="167040"/>
                </a:lnTo>
                <a:lnTo>
                  <a:pt x="115463" y="167040"/>
                </a:lnTo>
                <a:lnTo>
                  <a:pt x="115463" y="543"/>
                </a:lnTo>
                <a:lnTo>
                  <a:pt x="140799" y="1267"/>
                </a:lnTo>
                <a:lnTo>
                  <a:pt x="140799" y="21536"/>
                </a:lnTo>
                <a:lnTo>
                  <a:pt x="162878" y="21536"/>
                </a:lnTo>
                <a:lnTo>
                  <a:pt x="162878" y="50311"/>
                </a:lnTo>
                <a:lnTo>
                  <a:pt x="140799" y="50311"/>
                </a:lnTo>
                <a:lnTo>
                  <a:pt x="140799" y="66237"/>
                </a:lnTo>
                <a:lnTo>
                  <a:pt x="160163" y="66237"/>
                </a:lnTo>
                <a:lnTo>
                  <a:pt x="160163" y="93203"/>
                </a:lnTo>
                <a:lnTo>
                  <a:pt x="140799" y="93203"/>
                </a:lnTo>
                <a:lnTo>
                  <a:pt x="140799" y="108766"/>
                </a:lnTo>
                <a:lnTo>
                  <a:pt x="167583" y="108766"/>
                </a:lnTo>
                <a:close/>
              </a:path>
            </a:pathLst>
          </a:custGeom>
          <a:noFill/>
          <a:ln>
            <a:noFill/>
          </a:ln>
          <a:effectLst>
            <a:glow>
              <a:srgbClr val="000000"/>
            </a:glow>
          </a:effectLst>
        </p:spPr>
        <p:txBody>
          <a:bodyPr rot="0" spcFirstLastPara="0" vertOverflow="overflow" horzOverflow="overflow" vert="horz" wrap="square" lIns="51304" tIns="25652" rIns="51304" bIns="25652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786" dirty="0"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</a:endParaRPr>
          </a:p>
        </p:txBody>
      </p:sp>
      <p:sp>
        <p:nvSpPr>
          <p:cNvPr id="256" name="PA-文本框 563">
            <a:extLst>
              <a:ext uri="{FF2B5EF4-FFF2-40B4-BE49-F238E27FC236}">
                <a16:creationId xmlns:a16="http://schemas.microsoft.com/office/drawing/2014/main" id="{4E252DEF-3909-47D8-809A-33868CBEABD4}"/>
              </a:ext>
            </a:extLst>
          </p:cNvPr>
          <p:cNvSpPr txBox="1">
            <a:spLocks noChangeAspect="1"/>
          </p:cNvSpPr>
          <p:nvPr>
            <p:custDataLst>
              <p:tags r:id="rId223"/>
            </p:custDataLst>
          </p:nvPr>
        </p:nvSpPr>
        <p:spPr>
          <a:xfrm>
            <a:off x="7222303" y="4567853"/>
            <a:ext cx="193236" cy="195340"/>
          </a:xfrm>
          <a:custGeom>
            <a:avLst/>
            <a:gdLst/>
            <a:ahLst/>
            <a:cxnLst/>
            <a:rect l="l" t="t" r="r" b="b"/>
            <a:pathLst>
              <a:path w="171383" h="170298">
                <a:moveTo>
                  <a:pt x="133740" y="154191"/>
                </a:moveTo>
                <a:cubicBezTo>
                  <a:pt x="131327" y="157811"/>
                  <a:pt x="127829" y="160495"/>
                  <a:pt x="123244" y="162245"/>
                </a:cubicBezTo>
                <a:cubicBezTo>
                  <a:pt x="118659" y="163994"/>
                  <a:pt x="112446" y="165291"/>
                  <a:pt x="104603" y="166136"/>
                </a:cubicBezTo>
                <a:lnTo>
                  <a:pt x="89945" y="167764"/>
                </a:lnTo>
                <a:lnTo>
                  <a:pt x="81076" y="137903"/>
                </a:lnTo>
                <a:lnTo>
                  <a:pt x="93021" y="137179"/>
                </a:lnTo>
                <a:cubicBezTo>
                  <a:pt x="97244" y="136817"/>
                  <a:pt x="100441" y="136275"/>
                  <a:pt x="102612" y="135551"/>
                </a:cubicBezTo>
                <a:cubicBezTo>
                  <a:pt x="104785" y="134827"/>
                  <a:pt x="106383" y="133560"/>
                  <a:pt x="107409" y="131750"/>
                </a:cubicBezTo>
                <a:cubicBezTo>
                  <a:pt x="108434" y="129941"/>
                  <a:pt x="109188" y="127226"/>
                  <a:pt x="109671" y="123606"/>
                </a:cubicBezTo>
                <a:cubicBezTo>
                  <a:pt x="110515" y="111904"/>
                  <a:pt x="111239" y="99597"/>
                  <a:pt x="111842" y="86687"/>
                </a:cubicBezTo>
                <a:lnTo>
                  <a:pt x="76733" y="86688"/>
                </a:lnTo>
                <a:cubicBezTo>
                  <a:pt x="76733" y="88135"/>
                  <a:pt x="76613" y="90066"/>
                  <a:pt x="76371" y="92478"/>
                </a:cubicBezTo>
                <a:cubicBezTo>
                  <a:pt x="75406" y="104544"/>
                  <a:pt x="73445" y="114769"/>
                  <a:pt x="70490" y="123154"/>
                </a:cubicBezTo>
                <a:cubicBezTo>
                  <a:pt x="67534" y="131539"/>
                  <a:pt x="62889" y="139381"/>
                  <a:pt x="56554" y="146681"/>
                </a:cubicBezTo>
                <a:cubicBezTo>
                  <a:pt x="50220" y="153980"/>
                  <a:pt x="41322" y="161852"/>
                  <a:pt x="29861" y="170298"/>
                </a:cubicBezTo>
                <a:lnTo>
                  <a:pt x="5610" y="147857"/>
                </a:lnTo>
                <a:cubicBezTo>
                  <a:pt x="15744" y="141704"/>
                  <a:pt x="23587" y="136094"/>
                  <a:pt x="29137" y="131026"/>
                </a:cubicBezTo>
                <a:cubicBezTo>
                  <a:pt x="34687" y="125959"/>
                  <a:pt x="38819" y="120409"/>
                  <a:pt x="41534" y="114377"/>
                </a:cubicBezTo>
                <a:cubicBezTo>
                  <a:pt x="44248" y="108344"/>
                  <a:pt x="46088" y="100864"/>
                  <a:pt x="47053" y="91936"/>
                </a:cubicBezTo>
                <a:cubicBezTo>
                  <a:pt x="47294" y="89764"/>
                  <a:pt x="47415" y="88015"/>
                  <a:pt x="47415" y="86688"/>
                </a:cubicBezTo>
                <a:lnTo>
                  <a:pt x="34566" y="86688"/>
                </a:lnTo>
                <a:lnTo>
                  <a:pt x="34566" y="73476"/>
                </a:lnTo>
                <a:cubicBezTo>
                  <a:pt x="30343" y="77458"/>
                  <a:pt x="24310" y="82887"/>
                  <a:pt x="16468" y="89764"/>
                </a:cubicBezTo>
                <a:lnTo>
                  <a:pt x="0" y="64608"/>
                </a:lnTo>
                <a:cubicBezTo>
                  <a:pt x="12306" y="54595"/>
                  <a:pt x="22441" y="44490"/>
                  <a:pt x="30403" y="34295"/>
                </a:cubicBezTo>
                <a:cubicBezTo>
                  <a:pt x="38366" y="24100"/>
                  <a:pt x="44821" y="12669"/>
                  <a:pt x="49768" y="0"/>
                </a:cubicBezTo>
                <a:lnTo>
                  <a:pt x="77638" y="7421"/>
                </a:lnTo>
                <a:cubicBezTo>
                  <a:pt x="73536" y="18158"/>
                  <a:pt x="69253" y="27539"/>
                  <a:pt x="64789" y="35562"/>
                </a:cubicBezTo>
                <a:cubicBezTo>
                  <a:pt x="60325" y="43585"/>
                  <a:pt x="55016" y="51217"/>
                  <a:pt x="48863" y="58455"/>
                </a:cubicBezTo>
                <a:lnTo>
                  <a:pt x="124149" y="58455"/>
                </a:lnTo>
                <a:cubicBezTo>
                  <a:pt x="118116" y="50975"/>
                  <a:pt x="112777" y="43133"/>
                  <a:pt x="108132" y="34929"/>
                </a:cubicBezTo>
                <a:cubicBezTo>
                  <a:pt x="103487" y="26724"/>
                  <a:pt x="99235" y="17676"/>
                  <a:pt x="95374" y="7783"/>
                </a:cubicBezTo>
                <a:lnTo>
                  <a:pt x="122520" y="1"/>
                </a:lnTo>
                <a:cubicBezTo>
                  <a:pt x="127104" y="12307"/>
                  <a:pt x="133077" y="23045"/>
                  <a:pt x="140436" y="32214"/>
                </a:cubicBezTo>
                <a:cubicBezTo>
                  <a:pt x="147796" y="41384"/>
                  <a:pt x="158111" y="51397"/>
                  <a:pt x="171383" y="62256"/>
                </a:cubicBezTo>
                <a:lnTo>
                  <a:pt x="155096" y="90126"/>
                </a:lnTo>
                <a:cubicBezTo>
                  <a:pt x="152079" y="87472"/>
                  <a:pt x="147796" y="83490"/>
                  <a:pt x="142246" y="78182"/>
                </a:cubicBezTo>
                <a:cubicBezTo>
                  <a:pt x="140678" y="105086"/>
                  <a:pt x="139290" y="125416"/>
                  <a:pt x="138084" y="139170"/>
                </a:cubicBezTo>
                <a:cubicBezTo>
                  <a:pt x="137601" y="145565"/>
                  <a:pt x="136153" y="150572"/>
                  <a:pt x="133740" y="154191"/>
                </a:cubicBezTo>
                <a:close/>
              </a:path>
            </a:pathLst>
          </a:custGeom>
          <a:noFill/>
          <a:ln>
            <a:noFill/>
          </a:ln>
          <a:effectLst>
            <a:glow>
              <a:srgbClr val="000000"/>
            </a:glow>
          </a:effectLst>
        </p:spPr>
        <p:txBody>
          <a:bodyPr rot="0" spcFirstLastPara="0" vertOverflow="overflow" horzOverflow="overflow" vert="horz" wrap="square" lIns="51304" tIns="25652" rIns="51304" bIns="25652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786" dirty="0"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</a:endParaRPr>
          </a:p>
        </p:txBody>
      </p:sp>
      <p:sp>
        <p:nvSpPr>
          <p:cNvPr id="257" name="PA-文本框 566">
            <a:extLst>
              <a:ext uri="{FF2B5EF4-FFF2-40B4-BE49-F238E27FC236}">
                <a16:creationId xmlns:a16="http://schemas.microsoft.com/office/drawing/2014/main" id="{444C833D-3D7B-4BEC-A50A-98B333148840}"/>
              </a:ext>
            </a:extLst>
          </p:cNvPr>
          <p:cNvSpPr txBox="1">
            <a:spLocks noChangeAspect="1"/>
          </p:cNvSpPr>
          <p:nvPr>
            <p:custDataLst>
              <p:tags r:id="rId224"/>
            </p:custDataLst>
          </p:nvPr>
        </p:nvSpPr>
        <p:spPr>
          <a:xfrm>
            <a:off x="7623256" y="4567853"/>
            <a:ext cx="193236" cy="195340"/>
          </a:xfrm>
          <a:custGeom>
            <a:avLst/>
            <a:gdLst/>
            <a:ahLst/>
            <a:cxnLst/>
            <a:rect l="l" t="t" r="r" b="b"/>
            <a:pathLst>
              <a:path w="166135" h="167944">
                <a:moveTo>
                  <a:pt x="153105" y="145956"/>
                </a:moveTo>
                <a:cubicBezTo>
                  <a:pt x="151657" y="149153"/>
                  <a:pt x="149335" y="151416"/>
                  <a:pt x="146137" y="152742"/>
                </a:cubicBezTo>
                <a:cubicBezTo>
                  <a:pt x="142941" y="154070"/>
                  <a:pt x="138084" y="155096"/>
                  <a:pt x="131569" y="155819"/>
                </a:cubicBezTo>
                <a:lnTo>
                  <a:pt x="121435" y="156905"/>
                </a:lnTo>
                <a:lnTo>
                  <a:pt x="112929" y="130664"/>
                </a:lnTo>
                <a:lnTo>
                  <a:pt x="120168" y="129939"/>
                </a:lnTo>
                <a:cubicBezTo>
                  <a:pt x="122701" y="129698"/>
                  <a:pt x="124391" y="129035"/>
                  <a:pt x="125235" y="127949"/>
                </a:cubicBezTo>
                <a:cubicBezTo>
                  <a:pt x="126080" y="126863"/>
                  <a:pt x="126502" y="124812"/>
                  <a:pt x="126502" y="121796"/>
                </a:cubicBezTo>
                <a:lnTo>
                  <a:pt x="126502" y="93202"/>
                </a:lnTo>
                <a:lnTo>
                  <a:pt x="104785" y="93202"/>
                </a:lnTo>
                <a:lnTo>
                  <a:pt x="104785" y="167944"/>
                </a:lnTo>
                <a:lnTo>
                  <a:pt x="75648" y="167944"/>
                </a:lnTo>
                <a:lnTo>
                  <a:pt x="75648" y="93202"/>
                </a:lnTo>
                <a:lnTo>
                  <a:pt x="53931" y="93202"/>
                </a:lnTo>
                <a:lnTo>
                  <a:pt x="53931" y="155638"/>
                </a:lnTo>
                <a:lnTo>
                  <a:pt x="25156" y="155638"/>
                </a:lnTo>
                <a:lnTo>
                  <a:pt x="25156" y="104241"/>
                </a:lnTo>
                <a:cubicBezTo>
                  <a:pt x="19606" y="108826"/>
                  <a:pt x="14297" y="112989"/>
                  <a:pt x="9230" y="116729"/>
                </a:cubicBezTo>
                <a:lnTo>
                  <a:pt x="0" y="84153"/>
                </a:lnTo>
                <a:cubicBezTo>
                  <a:pt x="9290" y="77759"/>
                  <a:pt x="17223" y="71364"/>
                  <a:pt x="23798" y="64970"/>
                </a:cubicBezTo>
                <a:cubicBezTo>
                  <a:pt x="30374" y="58575"/>
                  <a:pt x="36135" y="51638"/>
                  <a:pt x="41081" y="44158"/>
                </a:cubicBezTo>
                <a:lnTo>
                  <a:pt x="6877" y="44157"/>
                </a:lnTo>
                <a:lnTo>
                  <a:pt x="6877" y="15201"/>
                </a:lnTo>
                <a:lnTo>
                  <a:pt x="55379" y="15202"/>
                </a:lnTo>
                <a:cubicBezTo>
                  <a:pt x="57430" y="9772"/>
                  <a:pt x="59179" y="4705"/>
                  <a:pt x="60627" y="0"/>
                </a:cubicBezTo>
                <a:lnTo>
                  <a:pt x="92479" y="1267"/>
                </a:lnTo>
                <a:cubicBezTo>
                  <a:pt x="91875" y="3438"/>
                  <a:pt x="90367" y="8083"/>
                  <a:pt x="87954" y="15202"/>
                </a:cubicBezTo>
                <a:lnTo>
                  <a:pt x="166135" y="15201"/>
                </a:lnTo>
                <a:lnTo>
                  <a:pt x="166135" y="44158"/>
                </a:lnTo>
                <a:lnTo>
                  <a:pt x="75829" y="44157"/>
                </a:lnTo>
                <a:cubicBezTo>
                  <a:pt x="72571" y="50793"/>
                  <a:pt x="68650" y="57309"/>
                  <a:pt x="64066" y="63703"/>
                </a:cubicBezTo>
                <a:lnTo>
                  <a:pt x="78181" y="63703"/>
                </a:lnTo>
                <a:lnTo>
                  <a:pt x="78181" y="49949"/>
                </a:lnTo>
                <a:lnTo>
                  <a:pt x="104785" y="50673"/>
                </a:lnTo>
                <a:lnTo>
                  <a:pt x="104785" y="63703"/>
                </a:lnTo>
                <a:lnTo>
                  <a:pt x="155277" y="63703"/>
                </a:lnTo>
                <a:lnTo>
                  <a:pt x="155277" y="131206"/>
                </a:lnTo>
                <a:cubicBezTo>
                  <a:pt x="155277" y="137842"/>
                  <a:pt x="154553" y="142759"/>
                  <a:pt x="153105" y="145956"/>
                </a:cubicBezTo>
                <a:close/>
              </a:path>
            </a:pathLst>
          </a:custGeom>
          <a:noFill/>
          <a:ln>
            <a:noFill/>
          </a:ln>
          <a:effectLst>
            <a:glow>
              <a:srgbClr val="000000"/>
            </a:glow>
          </a:effectLst>
        </p:spPr>
        <p:txBody>
          <a:bodyPr rot="0" spcFirstLastPara="0" vertOverflow="overflow" horzOverflow="overflow" vert="horz" wrap="square" lIns="51304" tIns="25652" rIns="51304" bIns="25652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786" dirty="0"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</a:endParaRPr>
          </a:p>
        </p:txBody>
      </p:sp>
      <p:sp>
        <p:nvSpPr>
          <p:cNvPr id="258" name="PA-文本框 569">
            <a:extLst>
              <a:ext uri="{FF2B5EF4-FFF2-40B4-BE49-F238E27FC236}">
                <a16:creationId xmlns:a16="http://schemas.microsoft.com/office/drawing/2014/main" id="{1C5E8290-B28D-4288-BDD0-D8ADD76856D1}"/>
              </a:ext>
            </a:extLst>
          </p:cNvPr>
          <p:cNvSpPr txBox="1">
            <a:spLocks noChangeAspect="1"/>
          </p:cNvSpPr>
          <p:nvPr>
            <p:custDataLst>
              <p:tags r:id="rId225"/>
            </p:custDataLst>
          </p:nvPr>
        </p:nvSpPr>
        <p:spPr>
          <a:xfrm>
            <a:off x="8024210" y="4567853"/>
            <a:ext cx="193236" cy="195340"/>
          </a:xfrm>
          <a:custGeom>
            <a:avLst/>
            <a:gdLst/>
            <a:ahLst/>
            <a:cxnLst/>
            <a:rect l="l" t="t" r="r" b="b"/>
            <a:pathLst>
              <a:path w="167944" h="172288">
                <a:moveTo>
                  <a:pt x="146951" y="39090"/>
                </a:moveTo>
                <a:lnTo>
                  <a:pt x="112385" y="42167"/>
                </a:lnTo>
                <a:cubicBezTo>
                  <a:pt x="113470" y="46631"/>
                  <a:pt x="114375" y="50130"/>
                  <a:pt x="115099" y="52663"/>
                </a:cubicBezTo>
                <a:lnTo>
                  <a:pt x="115461" y="52663"/>
                </a:lnTo>
                <a:cubicBezTo>
                  <a:pt x="129819" y="47717"/>
                  <a:pt x="140315" y="43193"/>
                  <a:pt x="146951" y="39090"/>
                </a:cubicBezTo>
                <a:close/>
                <a:moveTo>
                  <a:pt x="147675" y="63160"/>
                </a:moveTo>
                <a:cubicBezTo>
                  <a:pt x="139833" y="67262"/>
                  <a:pt x="131990" y="70882"/>
                  <a:pt x="124148" y="74019"/>
                </a:cubicBezTo>
                <a:lnTo>
                  <a:pt x="124329" y="74380"/>
                </a:lnTo>
                <a:cubicBezTo>
                  <a:pt x="126018" y="77276"/>
                  <a:pt x="127587" y="79297"/>
                  <a:pt x="129034" y="80443"/>
                </a:cubicBezTo>
                <a:cubicBezTo>
                  <a:pt x="130482" y="81589"/>
                  <a:pt x="131930" y="82162"/>
                  <a:pt x="133378" y="82162"/>
                </a:cubicBezTo>
                <a:cubicBezTo>
                  <a:pt x="136032" y="82162"/>
                  <a:pt x="139049" y="79387"/>
                  <a:pt x="142426" y="73837"/>
                </a:cubicBezTo>
                <a:cubicBezTo>
                  <a:pt x="144116" y="71062"/>
                  <a:pt x="145865" y="67503"/>
                  <a:pt x="147675" y="63160"/>
                </a:cubicBezTo>
                <a:close/>
                <a:moveTo>
                  <a:pt x="162877" y="161972"/>
                </a:moveTo>
                <a:cubicBezTo>
                  <a:pt x="161429" y="164627"/>
                  <a:pt x="159378" y="166497"/>
                  <a:pt x="156724" y="167583"/>
                </a:cubicBezTo>
                <a:cubicBezTo>
                  <a:pt x="154069" y="168668"/>
                  <a:pt x="150329" y="169211"/>
                  <a:pt x="145503" y="169211"/>
                </a:cubicBezTo>
                <a:cubicBezTo>
                  <a:pt x="144417" y="169211"/>
                  <a:pt x="142065" y="169241"/>
                  <a:pt x="138445" y="169302"/>
                </a:cubicBezTo>
                <a:cubicBezTo>
                  <a:pt x="134825" y="169362"/>
                  <a:pt x="131930" y="169332"/>
                  <a:pt x="129758" y="169211"/>
                </a:cubicBezTo>
                <a:cubicBezTo>
                  <a:pt x="124812" y="169091"/>
                  <a:pt x="120438" y="167462"/>
                  <a:pt x="116638" y="164325"/>
                </a:cubicBezTo>
                <a:cubicBezTo>
                  <a:pt x="112837" y="161188"/>
                  <a:pt x="110937" y="156302"/>
                  <a:pt x="110937" y="149666"/>
                </a:cubicBezTo>
                <a:lnTo>
                  <a:pt x="110937" y="122882"/>
                </a:lnTo>
                <a:lnTo>
                  <a:pt x="102431" y="122882"/>
                </a:lnTo>
                <a:cubicBezTo>
                  <a:pt x="101466" y="131327"/>
                  <a:pt x="100109" y="138144"/>
                  <a:pt x="98360" y="143332"/>
                </a:cubicBezTo>
                <a:cubicBezTo>
                  <a:pt x="96610" y="148520"/>
                  <a:pt x="93895" y="153285"/>
                  <a:pt x="90215" y="157629"/>
                </a:cubicBezTo>
                <a:cubicBezTo>
                  <a:pt x="86535" y="161972"/>
                  <a:pt x="81197" y="166858"/>
                  <a:pt x="74199" y="172288"/>
                </a:cubicBezTo>
                <a:lnTo>
                  <a:pt x="57911" y="158353"/>
                </a:lnTo>
                <a:lnTo>
                  <a:pt x="32213" y="161972"/>
                </a:lnTo>
                <a:lnTo>
                  <a:pt x="2895" y="166135"/>
                </a:lnTo>
                <a:lnTo>
                  <a:pt x="0" y="136998"/>
                </a:lnTo>
                <a:cubicBezTo>
                  <a:pt x="17856" y="134826"/>
                  <a:pt x="38547" y="132172"/>
                  <a:pt x="62074" y="129035"/>
                </a:cubicBezTo>
                <a:lnTo>
                  <a:pt x="62617" y="147856"/>
                </a:lnTo>
                <a:cubicBezTo>
                  <a:pt x="67563" y="144478"/>
                  <a:pt x="71092" y="140949"/>
                  <a:pt x="73204" y="137269"/>
                </a:cubicBezTo>
                <a:cubicBezTo>
                  <a:pt x="75315" y="133589"/>
                  <a:pt x="76733" y="128794"/>
                  <a:pt x="77457" y="122882"/>
                </a:cubicBezTo>
                <a:lnTo>
                  <a:pt x="66236" y="122882"/>
                </a:lnTo>
                <a:lnTo>
                  <a:pt x="66236" y="95916"/>
                </a:lnTo>
                <a:lnTo>
                  <a:pt x="105870" y="95917"/>
                </a:lnTo>
                <a:cubicBezTo>
                  <a:pt x="103819" y="93383"/>
                  <a:pt x="101828" y="90065"/>
                  <a:pt x="99898" y="85963"/>
                </a:cubicBezTo>
                <a:lnTo>
                  <a:pt x="98269" y="82524"/>
                </a:lnTo>
                <a:cubicBezTo>
                  <a:pt x="88737" y="85178"/>
                  <a:pt x="79508" y="87471"/>
                  <a:pt x="70579" y="89401"/>
                </a:cubicBezTo>
                <a:lnTo>
                  <a:pt x="61169" y="63703"/>
                </a:lnTo>
                <a:cubicBezTo>
                  <a:pt x="73113" y="61531"/>
                  <a:pt x="82584" y="59601"/>
                  <a:pt x="89582" y="57912"/>
                </a:cubicBezTo>
                <a:cubicBezTo>
                  <a:pt x="88617" y="54171"/>
                  <a:pt x="87531" y="49707"/>
                  <a:pt x="86324" y="44520"/>
                </a:cubicBezTo>
                <a:lnTo>
                  <a:pt x="68589" y="46148"/>
                </a:lnTo>
                <a:cubicBezTo>
                  <a:pt x="64728" y="53991"/>
                  <a:pt x="60234" y="62376"/>
                  <a:pt x="55106" y="71304"/>
                </a:cubicBezTo>
                <a:cubicBezTo>
                  <a:pt x="49978" y="80232"/>
                  <a:pt x="45605" y="87350"/>
                  <a:pt x="41985" y="92659"/>
                </a:cubicBezTo>
                <a:cubicBezTo>
                  <a:pt x="46088" y="92176"/>
                  <a:pt x="49919" y="91543"/>
                  <a:pt x="53477" y="90759"/>
                </a:cubicBezTo>
                <a:cubicBezTo>
                  <a:pt x="57037" y="89974"/>
                  <a:pt x="59118" y="89522"/>
                  <a:pt x="59721" y="89401"/>
                </a:cubicBezTo>
                <a:lnTo>
                  <a:pt x="59721" y="115824"/>
                </a:lnTo>
                <a:lnTo>
                  <a:pt x="40719" y="118719"/>
                </a:lnTo>
                <a:lnTo>
                  <a:pt x="28774" y="120529"/>
                </a:lnTo>
                <a:cubicBezTo>
                  <a:pt x="24190" y="121253"/>
                  <a:pt x="18580" y="122339"/>
                  <a:pt x="11944" y="123787"/>
                </a:cubicBezTo>
                <a:lnTo>
                  <a:pt x="5790" y="95916"/>
                </a:lnTo>
                <a:cubicBezTo>
                  <a:pt x="9290" y="94951"/>
                  <a:pt x="12034" y="93775"/>
                  <a:pt x="14025" y="92388"/>
                </a:cubicBezTo>
                <a:cubicBezTo>
                  <a:pt x="16015" y="91000"/>
                  <a:pt x="18037" y="88919"/>
                  <a:pt x="20087" y="86144"/>
                </a:cubicBezTo>
                <a:cubicBezTo>
                  <a:pt x="24190" y="79749"/>
                  <a:pt x="26904" y="75286"/>
                  <a:pt x="28231" y="72751"/>
                </a:cubicBezTo>
                <a:lnTo>
                  <a:pt x="19183" y="73657"/>
                </a:lnTo>
                <a:cubicBezTo>
                  <a:pt x="14115" y="74380"/>
                  <a:pt x="10435" y="74983"/>
                  <a:pt x="8143" y="75466"/>
                </a:cubicBezTo>
                <a:lnTo>
                  <a:pt x="2171" y="48682"/>
                </a:lnTo>
                <a:cubicBezTo>
                  <a:pt x="4222" y="47837"/>
                  <a:pt x="6002" y="46691"/>
                  <a:pt x="7510" y="45244"/>
                </a:cubicBezTo>
                <a:cubicBezTo>
                  <a:pt x="9018" y="43796"/>
                  <a:pt x="10797" y="41503"/>
                  <a:pt x="12848" y="38366"/>
                </a:cubicBezTo>
                <a:cubicBezTo>
                  <a:pt x="14779" y="35350"/>
                  <a:pt x="17614" y="29921"/>
                  <a:pt x="21355" y="22079"/>
                </a:cubicBezTo>
                <a:cubicBezTo>
                  <a:pt x="25095" y="14237"/>
                  <a:pt x="28232" y="6877"/>
                  <a:pt x="30765" y="0"/>
                </a:cubicBezTo>
                <a:lnTo>
                  <a:pt x="52301" y="10134"/>
                </a:lnTo>
                <a:cubicBezTo>
                  <a:pt x="49768" y="15564"/>
                  <a:pt x="46449" y="22199"/>
                  <a:pt x="42347" y="30041"/>
                </a:cubicBezTo>
                <a:cubicBezTo>
                  <a:pt x="38245" y="37884"/>
                  <a:pt x="34807" y="43976"/>
                  <a:pt x="32032" y="48320"/>
                </a:cubicBezTo>
                <a:lnTo>
                  <a:pt x="43433" y="47596"/>
                </a:lnTo>
                <a:cubicBezTo>
                  <a:pt x="47777" y="38909"/>
                  <a:pt x="50612" y="33118"/>
                  <a:pt x="51939" y="30222"/>
                </a:cubicBezTo>
                <a:lnTo>
                  <a:pt x="67322" y="38366"/>
                </a:lnTo>
                <a:lnTo>
                  <a:pt x="65693" y="21174"/>
                </a:lnTo>
                <a:lnTo>
                  <a:pt x="81981" y="19726"/>
                </a:lnTo>
                <a:lnTo>
                  <a:pt x="81257" y="14659"/>
                </a:lnTo>
                <a:lnTo>
                  <a:pt x="79628" y="3981"/>
                </a:lnTo>
                <a:lnTo>
                  <a:pt x="106594" y="3438"/>
                </a:lnTo>
                <a:lnTo>
                  <a:pt x="108222" y="17192"/>
                </a:lnTo>
                <a:lnTo>
                  <a:pt x="160524" y="12306"/>
                </a:lnTo>
                <a:lnTo>
                  <a:pt x="162877" y="37643"/>
                </a:lnTo>
                <a:lnTo>
                  <a:pt x="150932" y="38728"/>
                </a:lnTo>
                <a:lnTo>
                  <a:pt x="160343" y="55740"/>
                </a:lnTo>
                <a:cubicBezTo>
                  <a:pt x="157568" y="57550"/>
                  <a:pt x="153406" y="60023"/>
                  <a:pt x="147856" y="63160"/>
                </a:cubicBezTo>
                <a:lnTo>
                  <a:pt x="163239" y="81257"/>
                </a:lnTo>
                <a:cubicBezTo>
                  <a:pt x="162515" y="82826"/>
                  <a:pt x="161671" y="84395"/>
                  <a:pt x="160705" y="85963"/>
                </a:cubicBezTo>
                <a:cubicBezTo>
                  <a:pt x="159740" y="87531"/>
                  <a:pt x="158473" y="89402"/>
                  <a:pt x="156905" y="91573"/>
                </a:cubicBezTo>
                <a:cubicBezTo>
                  <a:pt x="156181" y="92538"/>
                  <a:pt x="155034" y="93986"/>
                  <a:pt x="153466" y="95916"/>
                </a:cubicBezTo>
                <a:lnTo>
                  <a:pt x="164686" y="95916"/>
                </a:lnTo>
                <a:lnTo>
                  <a:pt x="164687" y="122882"/>
                </a:lnTo>
                <a:lnTo>
                  <a:pt x="135188" y="122881"/>
                </a:lnTo>
                <a:lnTo>
                  <a:pt x="135188" y="137903"/>
                </a:lnTo>
                <a:cubicBezTo>
                  <a:pt x="135188" y="139954"/>
                  <a:pt x="135338" y="141492"/>
                  <a:pt x="135640" y="142517"/>
                </a:cubicBezTo>
                <a:cubicBezTo>
                  <a:pt x="135942" y="143543"/>
                  <a:pt x="136816" y="144056"/>
                  <a:pt x="138264" y="144056"/>
                </a:cubicBezTo>
                <a:lnTo>
                  <a:pt x="143331" y="144056"/>
                </a:lnTo>
                <a:cubicBezTo>
                  <a:pt x="145021" y="144056"/>
                  <a:pt x="146076" y="143694"/>
                  <a:pt x="146499" y="142970"/>
                </a:cubicBezTo>
                <a:cubicBezTo>
                  <a:pt x="146921" y="142246"/>
                  <a:pt x="147373" y="140255"/>
                  <a:pt x="147856" y="136998"/>
                </a:cubicBezTo>
                <a:cubicBezTo>
                  <a:pt x="148339" y="133620"/>
                  <a:pt x="148580" y="131146"/>
                  <a:pt x="148580" y="129578"/>
                </a:cubicBezTo>
                <a:lnTo>
                  <a:pt x="167944" y="138084"/>
                </a:lnTo>
                <a:cubicBezTo>
                  <a:pt x="167703" y="140618"/>
                  <a:pt x="167160" y="144659"/>
                  <a:pt x="166315" y="150209"/>
                </a:cubicBezTo>
                <a:cubicBezTo>
                  <a:pt x="165471" y="155397"/>
                  <a:pt x="164325" y="159318"/>
                  <a:pt x="162877" y="161972"/>
                </a:cubicBezTo>
                <a:close/>
              </a:path>
            </a:pathLst>
          </a:custGeom>
          <a:noFill/>
          <a:ln>
            <a:noFill/>
          </a:ln>
          <a:effectLst>
            <a:glow>
              <a:srgbClr val="000000"/>
            </a:glow>
          </a:effectLst>
        </p:spPr>
        <p:txBody>
          <a:bodyPr rot="0" spcFirstLastPara="0" vertOverflow="overflow" horzOverflow="overflow" vert="horz" wrap="square" lIns="51304" tIns="25652" rIns="51304" bIns="25652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786" dirty="0"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</a:endParaRPr>
          </a:p>
        </p:txBody>
      </p:sp>
      <p:sp>
        <p:nvSpPr>
          <p:cNvPr id="259" name="PA-文本框 572">
            <a:extLst>
              <a:ext uri="{FF2B5EF4-FFF2-40B4-BE49-F238E27FC236}">
                <a16:creationId xmlns:a16="http://schemas.microsoft.com/office/drawing/2014/main" id="{9BA04D12-6879-4447-8DA2-8C4CDC3C0F2E}"/>
              </a:ext>
            </a:extLst>
          </p:cNvPr>
          <p:cNvSpPr txBox="1">
            <a:spLocks noChangeAspect="1"/>
          </p:cNvSpPr>
          <p:nvPr>
            <p:custDataLst>
              <p:tags r:id="rId226"/>
            </p:custDataLst>
          </p:nvPr>
        </p:nvSpPr>
        <p:spPr>
          <a:xfrm>
            <a:off x="8425163" y="4567853"/>
            <a:ext cx="193236" cy="195340"/>
          </a:xfrm>
          <a:custGeom>
            <a:avLst/>
            <a:gdLst/>
            <a:ahLst/>
            <a:cxnLst/>
            <a:rect l="l" t="t" r="r" b="b"/>
            <a:pathLst>
              <a:path w="167583" h="168307">
                <a:moveTo>
                  <a:pt x="44429" y="158806"/>
                </a:moveTo>
                <a:cubicBezTo>
                  <a:pt x="43042" y="161641"/>
                  <a:pt x="40689" y="163602"/>
                  <a:pt x="37372" y="164688"/>
                </a:cubicBezTo>
                <a:cubicBezTo>
                  <a:pt x="34053" y="165773"/>
                  <a:pt x="28594" y="166679"/>
                  <a:pt x="20993" y="167402"/>
                </a:cubicBezTo>
                <a:lnTo>
                  <a:pt x="11944" y="168307"/>
                </a:lnTo>
                <a:lnTo>
                  <a:pt x="3981" y="139532"/>
                </a:lnTo>
                <a:lnTo>
                  <a:pt x="10316" y="138627"/>
                </a:lnTo>
                <a:cubicBezTo>
                  <a:pt x="13935" y="138145"/>
                  <a:pt x="16378" y="137421"/>
                  <a:pt x="17645" y="136456"/>
                </a:cubicBezTo>
                <a:cubicBezTo>
                  <a:pt x="18912" y="135490"/>
                  <a:pt x="19546" y="133439"/>
                  <a:pt x="19545" y="130302"/>
                </a:cubicBezTo>
                <a:lnTo>
                  <a:pt x="19545" y="109309"/>
                </a:lnTo>
                <a:lnTo>
                  <a:pt x="2172" y="113472"/>
                </a:lnTo>
                <a:lnTo>
                  <a:pt x="0" y="83611"/>
                </a:lnTo>
                <a:cubicBezTo>
                  <a:pt x="3981" y="82766"/>
                  <a:pt x="8506" y="81861"/>
                  <a:pt x="13573" y="80896"/>
                </a:cubicBezTo>
                <a:cubicBezTo>
                  <a:pt x="14900" y="80534"/>
                  <a:pt x="16891" y="80112"/>
                  <a:pt x="19545" y="79629"/>
                </a:cubicBezTo>
                <a:lnTo>
                  <a:pt x="19545" y="55017"/>
                </a:lnTo>
                <a:lnTo>
                  <a:pt x="5610" y="55017"/>
                </a:lnTo>
                <a:lnTo>
                  <a:pt x="5610" y="26604"/>
                </a:lnTo>
                <a:lnTo>
                  <a:pt x="19545" y="26604"/>
                </a:lnTo>
                <a:lnTo>
                  <a:pt x="19546" y="0"/>
                </a:lnTo>
                <a:lnTo>
                  <a:pt x="46510" y="724"/>
                </a:lnTo>
                <a:lnTo>
                  <a:pt x="46510" y="26604"/>
                </a:lnTo>
                <a:lnTo>
                  <a:pt x="55559" y="26603"/>
                </a:lnTo>
                <a:lnTo>
                  <a:pt x="55560" y="55017"/>
                </a:lnTo>
                <a:lnTo>
                  <a:pt x="46511" y="55017"/>
                </a:lnTo>
                <a:lnTo>
                  <a:pt x="46511" y="73838"/>
                </a:lnTo>
                <a:lnTo>
                  <a:pt x="55921" y="71486"/>
                </a:lnTo>
                <a:lnTo>
                  <a:pt x="56102" y="88497"/>
                </a:lnTo>
                <a:lnTo>
                  <a:pt x="56103" y="100984"/>
                </a:lnTo>
                <a:cubicBezTo>
                  <a:pt x="55258" y="101105"/>
                  <a:pt x="53870" y="101407"/>
                  <a:pt x="51940" y="101889"/>
                </a:cubicBezTo>
                <a:cubicBezTo>
                  <a:pt x="51337" y="102010"/>
                  <a:pt x="50583" y="102191"/>
                  <a:pt x="49678" y="102432"/>
                </a:cubicBezTo>
                <a:cubicBezTo>
                  <a:pt x="48773" y="102673"/>
                  <a:pt x="47717" y="102915"/>
                  <a:pt x="46510" y="103156"/>
                </a:cubicBezTo>
                <a:lnTo>
                  <a:pt x="46511" y="145142"/>
                </a:lnTo>
                <a:cubicBezTo>
                  <a:pt x="46511" y="151416"/>
                  <a:pt x="45817" y="155970"/>
                  <a:pt x="44429" y="158806"/>
                </a:cubicBezTo>
                <a:close/>
                <a:moveTo>
                  <a:pt x="105147" y="167040"/>
                </a:moveTo>
                <a:lnTo>
                  <a:pt x="79810" y="167040"/>
                </a:lnTo>
                <a:lnTo>
                  <a:pt x="79810" y="137903"/>
                </a:lnTo>
                <a:lnTo>
                  <a:pt x="56464" y="137903"/>
                </a:lnTo>
                <a:lnTo>
                  <a:pt x="56464" y="108766"/>
                </a:lnTo>
                <a:lnTo>
                  <a:pt x="79810" y="108766"/>
                </a:lnTo>
                <a:lnTo>
                  <a:pt x="79810" y="93202"/>
                </a:lnTo>
                <a:lnTo>
                  <a:pt x="62075" y="93202"/>
                </a:lnTo>
                <a:lnTo>
                  <a:pt x="62075" y="66237"/>
                </a:lnTo>
                <a:lnTo>
                  <a:pt x="79810" y="66237"/>
                </a:lnTo>
                <a:lnTo>
                  <a:pt x="79810" y="50673"/>
                </a:lnTo>
                <a:lnTo>
                  <a:pt x="61713" y="50673"/>
                </a:lnTo>
                <a:lnTo>
                  <a:pt x="61713" y="21898"/>
                </a:lnTo>
                <a:lnTo>
                  <a:pt x="79810" y="21898"/>
                </a:lnTo>
                <a:lnTo>
                  <a:pt x="79810" y="543"/>
                </a:lnTo>
                <a:lnTo>
                  <a:pt x="105146" y="1267"/>
                </a:lnTo>
                <a:close/>
                <a:moveTo>
                  <a:pt x="167583" y="137903"/>
                </a:moveTo>
                <a:lnTo>
                  <a:pt x="140799" y="137903"/>
                </a:lnTo>
                <a:lnTo>
                  <a:pt x="140799" y="167040"/>
                </a:lnTo>
                <a:lnTo>
                  <a:pt x="115462" y="167040"/>
                </a:lnTo>
                <a:lnTo>
                  <a:pt x="115462" y="543"/>
                </a:lnTo>
                <a:lnTo>
                  <a:pt x="140799" y="1267"/>
                </a:lnTo>
                <a:lnTo>
                  <a:pt x="140799" y="21536"/>
                </a:lnTo>
                <a:lnTo>
                  <a:pt x="162878" y="21536"/>
                </a:lnTo>
                <a:lnTo>
                  <a:pt x="162878" y="50311"/>
                </a:lnTo>
                <a:lnTo>
                  <a:pt x="140798" y="50311"/>
                </a:lnTo>
                <a:lnTo>
                  <a:pt x="140798" y="66237"/>
                </a:lnTo>
                <a:lnTo>
                  <a:pt x="160163" y="66237"/>
                </a:lnTo>
                <a:lnTo>
                  <a:pt x="160163" y="93203"/>
                </a:lnTo>
                <a:lnTo>
                  <a:pt x="140799" y="93202"/>
                </a:lnTo>
                <a:lnTo>
                  <a:pt x="140799" y="108767"/>
                </a:lnTo>
                <a:lnTo>
                  <a:pt x="167583" y="108766"/>
                </a:lnTo>
                <a:close/>
              </a:path>
            </a:pathLst>
          </a:custGeom>
          <a:noFill/>
          <a:ln>
            <a:noFill/>
          </a:ln>
          <a:effectLst>
            <a:glow>
              <a:srgbClr val="000000"/>
            </a:glow>
          </a:effectLst>
        </p:spPr>
        <p:txBody>
          <a:bodyPr rot="0" spcFirstLastPara="0" vertOverflow="overflow" horzOverflow="overflow" vert="horz" wrap="square" lIns="51304" tIns="25652" rIns="51304" bIns="25652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786" dirty="0"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</a:endParaRPr>
          </a:p>
        </p:txBody>
      </p:sp>
      <p:sp>
        <p:nvSpPr>
          <p:cNvPr id="260" name="PA-文本框 575">
            <a:extLst>
              <a:ext uri="{FF2B5EF4-FFF2-40B4-BE49-F238E27FC236}">
                <a16:creationId xmlns:a16="http://schemas.microsoft.com/office/drawing/2014/main" id="{5E930FB6-3748-40C5-9087-58996F9E1451}"/>
              </a:ext>
            </a:extLst>
          </p:cNvPr>
          <p:cNvSpPr txBox="1">
            <a:spLocks noChangeAspect="1"/>
          </p:cNvSpPr>
          <p:nvPr>
            <p:custDataLst>
              <p:tags r:id="rId227"/>
            </p:custDataLst>
          </p:nvPr>
        </p:nvSpPr>
        <p:spPr>
          <a:xfrm>
            <a:off x="8826117" y="4567853"/>
            <a:ext cx="193236" cy="195340"/>
          </a:xfrm>
          <a:custGeom>
            <a:avLst/>
            <a:gdLst/>
            <a:ahLst/>
            <a:cxnLst/>
            <a:rect l="l" t="t" r="r" b="b"/>
            <a:pathLst>
              <a:path w="171383" h="170298">
                <a:moveTo>
                  <a:pt x="171383" y="62256"/>
                </a:moveTo>
                <a:lnTo>
                  <a:pt x="155095" y="90126"/>
                </a:lnTo>
                <a:cubicBezTo>
                  <a:pt x="152079" y="87472"/>
                  <a:pt x="147796" y="83490"/>
                  <a:pt x="142246" y="78182"/>
                </a:cubicBezTo>
                <a:cubicBezTo>
                  <a:pt x="140678" y="105087"/>
                  <a:pt x="139290" y="125416"/>
                  <a:pt x="138084" y="139170"/>
                </a:cubicBezTo>
                <a:cubicBezTo>
                  <a:pt x="137601" y="145565"/>
                  <a:pt x="136153" y="150572"/>
                  <a:pt x="133740" y="154191"/>
                </a:cubicBezTo>
                <a:cubicBezTo>
                  <a:pt x="131327" y="157811"/>
                  <a:pt x="127828" y="160495"/>
                  <a:pt x="123244" y="162245"/>
                </a:cubicBezTo>
                <a:cubicBezTo>
                  <a:pt x="118659" y="163994"/>
                  <a:pt x="112445" y="165291"/>
                  <a:pt x="104603" y="166135"/>
                </a:cubicBezTo>
                <a:lnTo>
                  <a:pt x="89944" y="167764"/>
                </a:lnTo>
                <a:lnTo>
                  <a:pt x="81076" y="137904"/>
                </a:lnTo>
                <a:lnTo>
                  <a:pt x="93021" y="137179"/>
                </a:lnTo>
                <a:cubicBezTo>
                  <a:pt x="97243" y="136817"/>
                  <a:pt x="100441" y="136274"/>
                  <a:pt x="102612" y="135551"/>
                </a:cubicBezTo>
                <a:cubicBezTo>
                  <a:pt x="104784" y="134827"/>
                  <a:pt x="106383" y="133560"/>
                  <a:pt x="107408" y="131750"/>
                </a:cubicBezTo>
                <a:cubicBezTo>
                  <a:pt x="108434" y="129941"/>
                  <a:pt x="109188" y="127226"/>
                  <a:pt x="109671" y="123606"/>
                </a:cubicBezTo>
                <a:cubicBezTo>
                  <a:pt x="110515" y="111903"/>
                  <a:pt x="111239" y="99597"/>
                  <a:pt x="111842" y="86688"/>
                </a:cubicBezTo>
                <a:lnTo>
                  <a:pt x="76733" y="86687"/>
                </a:lnTo>
                <a:cubicBezTo>
                  <a:pt x="76733" y="88135"/>
                  <a:pt x="76612" y="90066"/>
                  <a:pt x="76371" y="92479"/>
                </a:cubicBezTo>
                <a:cubicBezTo>
                  <a:pt x="75406" y="104544"/>
                  <a:pt x="73445" y="114769"/>
                  <a:pt x="70490" y="123154"/>
                </a:cubicBezTo>
                <a:cubicBezTo>
                  <a:pt x="67534" y="131539"/>
                  <a:pt x="62888" y="139381"/>
                  <a:pt x="56554" y="146681"/>
                </a:cubicBezTo>
                <a:cubicBezTo>
                  <a:pt x="50220" y="153980"/>
                  <a:pt x="41322" y="161852"/>
                  <a:pt x="29861" y="170298"/>
                </a:cubicBezTo>
                <a:lnTo>
                  <a:pt x="5610" y="147857"/>
                </a:lnTo>
                <a:cubicBezTo>
                  <a:pt x="15745" y="141704"/>
                  <a:pt x="23587" y="136094"/>
                  <a:pt x="29137" y="131026"/>
                </a:cubicBezTo>
                <a:cubicBezTo>
                  <a:pt x="34687" y="125959"/>
                  <a:pt x="38819" y="120409"/>
                  <a:pt x="41533" y="114376"/>
                </a:cubicBezTo>
                <a:cubicBezTo>
                  <a:pt x="44248" y="108344"/>
                  <a:pt x="46088" y="100864"/>
                  <a:pt x="47053" y="91936"/>
                </a:cubicBezTo>
                <a:cubicBezTo>
                  <a:pt x="47295" y="89764"/>
                  <a:pt x="47415" y="88015"/>
                  <a:pt x="47415" y="86687"/>
                </a:cubicBezTo>
                <a:lnTo>
                  <a:pt x="34566" y="86687"/>
                </a:lnTo>
                <a:lnTo>
                  <a:pt x="34566" y="73476"/>
                </a:lnTo>
                <a:cubicBezTo>
                  <a:pt x="30343" y="77458"/>
                  <a:pt x="24311" y="82887"/>
                  <a:pt x="16468" y="89764"/>
                </a:cubicBezTo>
                <a:lnTo>
                  <a:pt x="0" y="64609"/>
                </a:lnTo>
                <a:cubicBezTo>
                  <a:pt x="12306" y="54594"/>
                  <a:pt x="22441" y="44490"/>
                  <a:pt x="30403" y="34295"/>
                </a:cubicBezTo>
                <a:cubicBezTo>
                  <a:pt x="38366" y="24101"/>
                  <a:pt x="44821" y="12669"/>
                  <a:pt x="49768" y="0"/>
                </a:cubicBezTo>
                <a:lnTo>
                  <a:pt x="77638" y="7420"/>
                </a:lnTo>
                <a:cubicBezTo>
                  <a:pt x="73536" y="18158"/>
                  <a:pt x="69253" y="27539"/>
                  <a:pt x="64789" y="35562"/>
                </a:cubicBezTo>
                <a:cubicBezTo>
                  <a:pt x="60325" y="43585"/>
                  <a:pt x="55016" y="51216"/>
                  <a:pt x="48863" y="58455"/>
                </a:cubicBezTo>
                <a:lnTo>
                  <a:pt x="124148" y="58456"/>
                </a:lnTo>
                <a:cubicBezTo>
                  <a:pt x="118116" y="50975"/>
                  <a:pt x="112777" y="43133"/>
                  <a:pt x="108132" y="34929"/>
                </a:cubicBezTo>
                <a:cubicBezTo>
                  <a:pt x="103487" y="26724"/>
                  <a:pt x="99234" y="17675"/>
                  <a:pt x="95373" y="7782"/>
                </a:cubicBezTo>
                <a:lnTo>
                  <a:pt x="122520" y="1"/>
                </a:lnTo>
                <a:cubicBezTo>
                  <a:pt x="127104" y="12307"/>
                  <a:pt x="133077" y="23045"/>
                  <a:pt x="140436" y="32214"/>
                </a:cubicBezTo>
                <a:cubicBezTo>
                  <a:pt x="147796" y="41384"/>
                  <a:pt x="158112" y="51397"/>
                  <a:pt x="171383" y="62256"/>
                </a:cubicBezTo>
                <a:close/>
              </a:path>
            </a:pathLst>
          </a:custGeom>
          <a:noFill/>
          <a:ln>
            <a:noFill/>
          </a:ln>
          <a:effectLst>
            <a:glow>
              <a:srgbClr val="000000"/>
            </a:glow>
          </a:effectLst>
        </p:spPr>
        <p:txBody>
          <a:bodyPr rot="0" spcFirstLastPara="0" vertOverflow="overflow" horzOverflow="overflow" vert="horz" wrap="square" lIns="51304" tIns="25652" rIns="51304" bIns="25652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786" dirty="0"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</a:endParaRPr>
          </a:p>
        </p:txBody>
      </p:sp>
      <p:sp>
        <p:nvSpPr>
          <p:cNvPr id="261" name="PA-文本框 578">
            <a:extLst>
              <a:ext uri="{FF2B5EF4-FFF2-40B4-BE49-F238E27FC236}">
                <a16:creationId xmlns:a16="http://schemas.microsoft.com/office/drawing/2014/main" id="{8CEC5E79-F87D-49D8-B35B-8E18365C2A32}"/>
              </a:ext>
            </a:extLst>
          </p:cNvPr>
          <p:cNvSpPr txBox="1">
            <a:spLocks noChangeAspect="1"/>
          </p:cNvSpPr>
          <p:nvPr>
            <p:custDataLst>
              <p:tags r:id="rId228"/>
            </p:custDataLst>
          </p:nvPr>
        </p:nvSpPr>
        <p:spPr>
          <a:xfrm>
            <a:off x="9227071" y="4567853"/>
            <a:ext cx="193236" cy="195340"/>
          </a:xfrm>
          <a:custGeom>
            <a:avLst/>
            <a:gdLst/>
            <a:ahLst/>
            <a:cxnLst/>
            <a:rect l="l" t="t" r="r" b="b"/>
            <a:pathLst>
              <a:path w="166135" h="167945">
                <a:moveTo>
                  <a:pt x="166135" y="44158"/>
                </a:moveTo>
                <a:lnTo>
                  <a:pt x="75829" y="44158"/>
                </a:lnTo>
                <a:cubicBezTo>
                  <a:pt x="72571" y="50794"/>
                  <a:pt x="68650" y="57309"/>
                  <a:pt x="64066" y="63704"/>
                </a:cubicBezTo>
                <a:lnTo>
                  <a:pt x="78182" y="63704"/>
                </a:lnTo>
                <a:lnTo>
                  <a:pt x="78181" y="49949"/>
                </a:lnTo>
                <a:lnTo>
                  <a:pt x="104785" y="50673"/>
                </a:lnTo>
                <a:lnTo>
                  <a:pt x="104785" y="63704"/>
                </a:lnTo>
                <a:lnTo>
                  <a:pt x="155277" y="63703"/>
                </a:lnTo>
                <a:lnTo>
                  <a:pt x="155277" y="131207"/>
                </a:lnTo>
                <a:cubicBezTo>
                  <a:pt x="155277" y="137843"/>
                  <a:pt x="154553" y="142759"/>
                  <a:pt x="153105" y="145956"/>
                </a:cubicBezTo>
                <a:cubicBezTo>
                  <a:pt x="151657" y="149154"/>
                  <a:pt x="149335" y="151416"/>
                  <a:pt x="146138" y="152743"/>
                </a:cubicBezTo>
                <a:cubicBezTo>
                  <a:pt x="142940" y="154070"/>
                  <a:pt x="138084" y="155096"/>
                  <a:pt x="131569" y="155819"/>
                </a:cubicBezTo>
                <a:lnTo>
                  <a:pt x="121435" y="156905"/>
                </a:lnTo>
                <a:lnTo>
                  <a:pt x="112929" y="130664"/>
                </a:lnTo>
                <a:lnTo>
                  <a:pt x="120168" y="129941"/>
                </a:lnTo>
                <a:cubicBezTo>
                  <a:pt x="122701" y="129699"/>
                  <a:pt x="124390" y="129035"/>
                  <a:pt x="125235" y="127950"/>
                </a:cubicBezTo>
                <a:cubicBezTo>
                  <a:pt x="126080" y="126864"/>
                  <a:pt x="126502" y="124813"/>
                  <a:pt x="126502" y="121797"/>
                </a:cubicBezTo>
                <a:lnTo>
                  <a:pt x="126502" y="93202"/>
                </a:lnTo>
                <a:lnTo>
                  <a:pt x="104785" y="93203"/>
                </a:lnTo>
                <a:lnTo>
                  <a:pt x="104785" y="167945"/>
                </a:lnTo>
                <a:lnTo>
                  <a:pt x="75648" y="167945"/>
                </a:lnTo>
                <a:lnTo>
                  <a:pt x="75648" y="93202"/>
                </a:lnTo>
                <a:lnTo>
                  <a:pt x="53931" y="93203"/>
                </a:lnTo>
                <a:lnTo>
                  <a:pt x="53931" y="155639"/>
                </a:lnTo>
                <a:lnTo>
                  <a:pt x="25156" y="155639"/>
                </a:lnTo>
                <a:lnTo>
                  <a:pt x="25156" y="104242"/>
                </a:lnTo>
                <a:cubicBezTo>
                  <a:pt x="19606" y="108826"/>
                  <a:pt x="14297" y="112989"/>
                  <a:pt x="9230" y="116729"/>
                </a:cubicBezTo>
                <a:lnTo>
                  <a:pt x="0" y="84154"/>
                </a:lnTo>
                <a:cubicBezTo>
                  <a:pt x="9291" y="77759"/>
                  <a:pt x="17223" y="71365"/>
                  <a:pt x="23799" y="64970"/>
                </a:cubicBezTo>
                <a:cubicBezTo>
                  <a:pt x="30374" y="58576"/>
                  <a:pt x="36135" y="51638"/>
                  <a:pt x="41082" y="44158"/>
                </a:cubicBezTo>
                <a:lnTo>
                  <a:pt x="6877" y="44158"/>
                </a:lnTo>
                <a:lnTo>
                  <a:pt x="6877" y="15202"/>
                </a:lnTo>
                <a:lnTo>
                  <a:pt x="55379" y="15202"/>
                </a:lnTo>
                <a:cubicBezTo>
                  <a:pt x="57430" y="9773"/>
                  <a:pt x="59179" y="4705"/>
                  <a:pt x="60627" y="0"/>
                </a:cubicBezTo>
                <a:lnTo>
                  <a:pt x="92479" y="1267"/>
                </a:lnTo>
                <a:cubicBezTo>
                  <a:pt x="91875" y="3439"/>
                  <a:pt x="90367" y="8084"/>
                  <a:pt x="87954" y="15202"/>
                </a:cubicBezTo>
                <a:lnTo>
                  <a:pt x="166135" y="15202"/>
                </a:lnTo>
                <a:close/>
              </a:path>
            </a:pathLst>
          </a:custGeom>
          <a:noFill/>
          <a:ln>
            <a:noFill/>
          </a:ln>
          <a:effectLst>
            <a:glow>
              <a:srgbClr val="000000"/>
            </a:glow>
          </a:effectLst>
        </p:spPr>
        <p:txBody>
          <a:bodyPr rot="0" spcFirstLastPara="0" vertOverflow="overflow" horzOverflow="overflow" vert="horz" wrap="square" lIns="51304" tIns="25652" rIns="51304" bIns="25652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786" dirty="0"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</a:endParaRPr>
          </a:p>
        </p:txBody>
      </p:sp>
      <p:sp>
        <p:nvSpPr>
          <p:cNvPr id="262" name="PA-文本框 497">
            <a:extLst>
              <a:ext uri="{FF2B5EF4-FFF2-40B4-BE49-F238E27FC236}">
                <a16:creationId xmlns:a16="http://schemas.microsoft.com/office/drawing/2014/main" id="{87295317-13F7-4D61-AE62-D47E88777624}"/>
              </a:ext>
            </a:extLst>
          </p:cNvPr>
          <p:cNvSpPr txBox="1">
            <a:spLocks noChangeAspect="1"/>
          </p:cNvSpPr>
          <p:nvPr>
            <p:custDataLst>
              <p:tags r:id="rId229"/>
            </p:custDataLst>
          </p:nvPr>
        </p:nvSpPr>
        <p:spPr>
          <a:xfrm>
            <a:off x="9628024" y="4567853"/>
            <a:ext cx="193236" cy="195340"/>
          </a:xfrm>
          <a:custGeom>
            <a:avLst/>
            <a:gdLst/>
            <a:ahLst/>
            <a:cxnLst/>
            <a:rect l="l" t="t" r="r" b="b"/>
            <a:pathLst>
              <a:path w="167944" h="172289">
                <a:moveTo>
                  <a:pt x="124148" y="74018"/>
                </a:moveTo>
                <a:lnTo>
                  <a:pt x="124329" y="74381"/>
                </a:lnTo>
                <a:cubicBezTo>
                  <a:pt x="126018" y="77276"/>
                  <a:pt x="127587" y="79297"/>
                  <a:pt x="129035" y="80444"/>
                </a:cubicBezTo>
                <a:cubicBezTo>
                  <a:pt x="130482" y="81589"/>
                  <a:pt x="131930" y="82162"/>
                  <a:pt x="133378" y="82163"/>
                </a:cubicBezTo>
                <a:cubicBezTo>
                  <a:pt x="136033" y="82163"/>
                  <a:pt x="139049" y="79388"/>
                  <a:pt x="142427" y="73838"/>
                </a:cubicBezTo>
                <a:cubicBezTo>
                  <a:pt x="144116" y="71063"/>
                  <a:pt x="145865" y="67503"/>
                  <a:pt x="147675" y="63160"/>
                </a:cubicBezTo>
                <a:cubicBezTo>
                  <a:pt x="139833" y="67262"/>
                  <a:pt x="131991" y="70882"/>
                  <a:pt x="124148" y="74018"/>
                </a:cubicBezTo>
                <a:close/>
                <a:moveTo>
                  <a:pt x="112385" y="42167"/>
                </a:moveTo>
                <a:cubicBezTo>
                  <a:pt x="113471" y="46631"/>
                  <a:pt x="114376" y="50130"/>
                  <a:pt x="115100" y="52663"/>
                </a:cubicBezTo>
                <a:lnTo>
                  <a:pt x="115461" y="52663"/>
                </a:lnTo>
                <a:cubicBezTo>
                  <a:pt x="129819" y="47717"/>
                  <a:pt x="140315" y="43193"/>
                  <a:pt x="146951" y="39091"/>
                </a:cubicBezTo>
                <a:close/>
                <a:moveTo>
                  <a:pt x="2895" y="166135"/>
                </a:moveTo>
                <a:lnTo>
                  <a:pt x="0" y="136998"/>
                </a:lnTo>
                <a:cubicBezTo>
                  <a:pt x="17856" y="134827"/>
                  <a:pt x="38547" y="132172"/>
                  <a:pt x="62074" y="129035"/>
                </a:cubicBezTo>
                <a:lnTo>
                  <a:pt x="62617" y="147857"/>
                </a:lnTo>
                <a:cubicBezTo>
                  <a:pt x="67564" y="144478"/>
                  <a:pt x="71092" y="140949"/>
                  <a:pt x="73204" y="137269"/>
                </a:cubicBezTo>
                <a:cubicBezTo>
                  <a:pt x="75315" y="133590"/>
                  <a:pt x="76733" y="128794"/>
                  <a:pt x="77457" y="122882"/>
                </a:cubicBezTo>
                <a:lnTo>
                  <a:pt x="66236" y="122882"/>
                </a:lnTo>
                <a:lnTo>
                  <a:pt x="66236" y="95917"/>
                </a:lnTo>
                <a:lnTo>
                  <a:pt x="105870" y="95917"/>
                </a:lnTo>
                <a:cubicBezTo>
                  <a:pt x="103819" y="93383"/>
                  <a:pt x="101828" y="90065"/>
                  <a:pt x="99898" y="85963"/>
                </a:cubicBezTo>
                <a:lnTo>
                  <a:pt x="98269" y="82525"/>
                </a:lnTo>
                <a:cubicBezTo>
                  <a:pt x="88738" y="85179"/>
                  <a:pt x="79508" y="87471"/>
                  <a:pt x="70580" y="89401"/>
                </a:cubicBezTo>
                <a:lnTo>
                  <a:pt x="61169" y="63703"/>
                </a:lnTo>
                <a:cubicBezTo>
                  <a:pt x="73113" y="61531"/>
                  <a:pt x="82585" y="59601"/>
                  <a:pt x="89582" y="57912"/>
                </a:cubicBezTo>
                <a:cubicBezTo>
                  <a:pt x="88617" y="54172"/>
                  <a:pt x="87531" y="49708"/>
                  <a:pt x="86324" y="44519"/>
                </a:cubicBezTo>
                <a:lnTo>
                  <a:pt x="68589" y="46148"/>
                </a:lnTo>
                <a:cubicBezTo>
                  <a:pt x="64728" y="53991"/>
                  <a:pt x="60234" y="62376"/>
                  <a:pt x="55106" y="71304"/>
                </a:cubicBezTo>
                <a:cubicBezTo>
                  <a:pt x="49979" y="80232"/>
                  <a:pt x="45605" y="87350"/>
                  <a:pt x="41986" y="92659"/>
                </a:cubicBezTo>
                <a:cubicBezTo>
                  <a:pt x="46088" y="92176"/>
                  <a:pt x="49918" y="91543"/>
                  <a:pt x="53478" y="90759"/>
                </a:cubicBezTo>
                <a:cubicBezTo>
                  <a:pt x="57037" y="89974"/>
                  <a:pt x="59118" y="89522"/>
                  <a:pt x="59721" y="89402"/>
                </a:cubicBezTo>
                <a:lnTo>
                  <a:pt x="59721" y="115824"/>
                </a:lnTo>
                <a:lnTo>
                  <a:pt x="40719" y="118720"/>
                </a:lnTo>
                <a:lnTo>
                  <a:pt x="28775" y="120530"/>
                </a:lnTo>
                <a:cubicBezTo>
                  <a:pt x="24190" y="121253"/>
                  <a:pt x="18580" y="122339"/>
                  <a:pt x="11944" y="123786"/>
                </a:cubicBezTo>
                <a:lnTo>
                  <a:pt x="5791" y="95917"/>
                </a:lnTo>
                <a:cubicBezTo>
                  <a:pt x="9290" y="94951"/>
                  <a:pt x="12034" y="93775"/>
                  <a:pt x="14025" y="92387"/>
                </a:cubicBezTo>
                <a:cubicBezTo>
                  <a:pt x="16016" y="91000"/>
                  <a:pt x="18037" y="88919"/>
                  <a:pt x="20088" y="86144"/>
                </a:cubicBezTo>
                <a:cubicBezTo>
                  <a:pt x="24190" y="79749"/>
                  <a:pt x="26904" y="75285"/>
                  <a:pt x="28232" y="72752"/>
                </a:cubicBezTo>
                <a:lnTo>
                  <a:pt x="19183" y="73657"/>
                </a:lnTo>
                <a:cubicBezTo>
                  <a:pt x="14116" y="74380"/>
                  <a:pt x="10436" y="74983"/>
                  <a:pt x="8143" y="75467"/>
                </a:cubicBezTo>
                <a:lnTo>
                  <a:pt x="2171" y="48682"/>
                </a:lnTo>
                <a:cubicBezTo>
                  <a:pt x="4222" y="47838"/>
                  <a:pt x="6002" y="46692"/>
                  <a:pt x="7510" y="45244"/>
                </a:cubicBezTo>
                <a:cubicBezTo>
                  <a:pt x="9018" y="43796"/>
                  <a:pt x="10798" y="41504"/>
                  <a:pt x="12849" y="38367"/>
                </a:cubicBezTo>
                <a:cubicBezTo>
                  <a:pt x="14779" y="35350"/>
                  <a:pt x="17614" y="29922"/>
                  <a:pt x="21355" y="22079"/>
                </a:cubicBezTo>
                <a:cubicBezTo>
                  <a:pt x="25095" y="14236"/>
                  <a:pt x="28232" y="6877"/>
                  <a:pt x="30765" y="0"/>
                </a:cubicBezTo>
                <a:lnTo>
                  <a:pt x="52301" y="10134"/>
                </a:lnTo>
                <a:cubicBezTo>
                  <a:pt x="49768" y="15563"/>
                  <a:pt x="46450" y="22200"/>
                  <a:pt x="42348" y="30042"/>
                </a:cubicBezTo>
                <a:cubicBezTo>
                  <a:pt x="38246" y="37884"/>
                  <a:pt x="34807" y="43977"/>
                  <a:pt x="32032" y="48320"/>
                </a:cubicBezTo>
                <a:lnTo>
                  <a:pt x="43434" y="47596"/>
                </a:lnTo>
                <a:cubicBezTo>
                  <a:pt x="47777" y="38909"/>
                  <a:pt x="50612" y="33118"/>
                  <a:pt x="51939" y="30223"/>
                </a:cubicBezTo>
                <a:lnTo>
                  <a:pt x="67322" y="38367"/>
                </a:lnTo>
                <a:lnTo>
                  <a:pt x="65693" y="21174"/>
                </a:lnTo>
                <a:lnTo>
                  <a:pt x="81981" y="19726"/>
                </a:lnTo>
                <a:lnTo>
                  <a:pt x="81257" y="14659"/>
                </a:lnTo>
                <a:lnTo>
                  <a:pt x="79628" y="3981"/>
                </a:lnTo>
                <a:lnTo>
                  <a:pt x="106594" y="3439"/>
                </a:lnTo>
                <a:lnTo>
                  <a:pt x="108223" y="17192"/>
                </a:lnTo>
                <a:lnTo>
                  <a:pt x="160524" y="12306"/>
                </a:lnTo>
                <a:lnTo>
                  <a:pt x="162877" y="37642"/>
                </a:lnTo>
                <a:lnTo>
                  <a:pt x="150933" y="38728"/>
                </a:lnTo>
                <a:lnTo>
                  <a:pt x="160343" y="55740"/>
                </a:lnTo>
                <a:cubicBezTo>
                  <a:pt x="157568" y="57550"/>
                  <a:pt x="153406" y="60023"/>
                  <a:pt x="147856" y="63160"/>
                </a:cubicBezTo>
                <a:lnTo>
                  <a:pt x="163239" y="81257"/>
                </a:lnTo>
                <a:cubicBezTo>
                  <a:pt x="162515" y="82826"/>
                  <a:pt x="161670" y="84394"/>
                  <a:pt x="160705" y="85963"/>
                </a:cubicBezTo>
                <a:cubicBezTo>
                  <a:pt x="159740" y="87531"/>
                  <a:pt x="158473" y="89402"/>
                  <a:pt x="156905" y="91573"/>
                </a:cubicBezTo>
                <a:cubicBezTo>
                  <a:pt x="156181" y="92538"/>
                  <a:pt x="155035" y="93987"/>
                  <a:pt x="153466" y="95916"/>
                </a:cubicBezTo>
                <a:lnTo>
                  <a:pt x="164687" y="95917"/>
                </a:lnTo>
                <a:lnTo>
                  <a:pt x="164687" y="122882"/>
                </a:lnTo>
                <a:lnTo>
                  <a:pt x="135188" y="122882"/>
                </a:lnTo>
                <a:lnTo>
                  <a:pt x="135188" y="137903"/>
                </a:lnTo>
                <a:cubicBezTo>
                  <a:pt x="135188" y="139954"/>
                  <a:pt x="135339" y="141492"/>
                  <a:pt x="135640" y="142518"/>
                </a:cubicBezTo>
                <a:cubicBezTo>
                  <a:pt x="135942" y="143544"/>
                  <a:pt x="136817" y="144056"/>
                  <a:pt x="138264" y="144056"/>
                </a:cubicBezTo>
                <a:lnTo>
                  <a:pt x="143332" y="144056"/>
                </a:lnTo>
                <a:cubicBezTo>
                  <a:pt x="145021" y="144056"/>
                  <a:pt x="146077" y="143694"/>
                  <a:pt x="146499" y="142971"/>
                </a:cubicBezTo>
                <a:cubicBezTo>
                  <a:pt x="146921" y="142246"/>
                  <a:pt x="147374" y="140256"/>
                  <a:pt x="147856" y="136998"/>
                </a:cubicBezTo>
                <a:cubicBezTo>
                  <a:pt x="148339" y="133620"/>
                  <a:pt x="148580" y="131147"/>
                  <a:pt x="148580" y="129578"/>
                </a:cubicBezTo>
                <a:lnTo>
                  <a:pt x="167944" y="138084"/>
                </a:lnTo>
                <a:cubicBezTo>
                  <a:pt x="167703" y="140618"/>
                  <a:pt x="167160" y="144659"/>
                  <a:pt x="166316" y="150210"/>
                </a:cubicBezTo>
                <a:cubicBezTo>
                  <a:pt x="165471" y="155397"/>
                  <a:pt x="164325" y="159318"/>
                  <a:pt x="162877" y="161973"/>
                </a:cubicBezTo>
                <a:cubicBezTo>
                  <a:pt x="161429" y="164627"/>
                  <a:pt x="159378" y="166496"/>
                  <a:pt x="156724" y="167583"/>
                </a:cubicBezTo>
                <a:cubicBezTo>
                  <a:pt x="154070" y="168669"/>
                  <a:pt x="150329" y="169212"/>
                  <a:pt x="145504" y="169212"/>
                </a:cubicBezTo>
                <a:cubicBezTo>
                  <a:pt x="144418" y="169211"/>
                  <a:pt x="142065" y="169241"/>
                  <a:pt x="138445" y="169302"/>
                </a:cubicBezTo>
                <a:cubicBezTo>
                  <a:pt x="134826" y="169363"/>
                  <a:pt x="131930" y="169332"/>
                  <a:pt x="129758" y="169211"/>
                </a:cubicBezTo>
                <a:cubicBezTo>
                  <a:pt x="124812" y="169090"/>
                  <a:pt x="120438" y="167462"/>
                  <a:pt x="116638" y="164325"/>
                </a:cubicBezTo>
                <a:cubicBezTo>
                  <a:pt x="112837" y="161188"/>
                  <a:pt x="110937" y="156302"/>
                  <a:pt x="110937" y="149667"/>
                </a:cubicBezTo>
                <a:lnTo>
                  <a:pt x="110937" y="122882"/>
                </a:lnTo>
                <a:lnTo>
                  <a:pt x="102431" y="122882"/>
                </a:lnTo>
                <a:cubicBezTo>
                  <a:pt x="101466" y="131327"/>
                  <a:pt x="100109" y="138144"/>
                  <a:pt x="98360" y="143332"/>
                </a:cubicBezTo>
                <a:cubicBezTo>
                  <a:pt x="96610" y="148520"/>
                  <a:pt x="93895" y="153286"/>
                  <a:pt x="90216" y="157630"/>
                </a:cubicBezTo>
                <a:cubicBezTo>
                  <a:pt x="86536" y="161973"/>
                  <a:pt x="81197" y="166859"/>
                  <a:pt x="74199" y="172289"/>
                </a:cubicBezTo>
                <a:lnTo>
                  <a:pt x="57912" y="158353"/>
                </a:lnTo>
                <a:lnTo>
                  <a:pt x="32213" y="161973"/>
                </a:lnTo>
                <a:close/>
              </a:path>
            </a:pathLst>
          </a:custGeom>
          <a:noFill/>
          <a:ln>
            <a:noFill/>
          </a:ln>
          <a:effectLst>
            <a:glow>
              <a:srgbClr val="000000"/>
            </a:glow>
          </a:effectLst>
        </p:spPr>
        <p:txBody>
          <a:bodyPr rot="0" spcFirstLastPara="0" vertOverflow="overflow" horzOverflow="overflow" vert="horz" wrap="square" lIns="51304" tIns="25652" rIns="51304" bIns="25652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786" dirty="0"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</a:endParaRPr>
          </a:p>
        </p:txBody>
      </p:sp>
      <p:sp>
        <p:nvSpPr>
          <p:cNvPr id="263" name="PA-文本框 500">
            <a:extLst>
              <a:ext uri="{FF2B5EF4-FFF2-40B4-BE49-F238E27FC236}">
                <a16:creationId xmlns:a16="http://schemas.microsoft.com/office/drawing/2014/main" id="{8E817941-FD20-4444-8C37-936C5681FEE0}"/>
              </a:ext>
            </a:extLst>
          </p:cNvPr>
          <p:cNvSpPr txBox="1">
            <a:spLocks noChangeAspect="1"/>
          </p:cNvSpPr>
          <p:nvPr>
            <p:custDataLst>
              <p:tags r:id="rId230"/>
            </p:custDataLst>
          </p:nvPr>
        </p:nvSpPr>
        <p:spPr>
          <a:xfrm>
            <a:off x="10028978" y="4567853"/>
            <a:ext cx="193236" cy="195340"/>
          </a:xfrm>
          <a:custGeom>
            <a:avLst/>
            <a:gdLst/>
            <a:ahLst/>
            <a:cxnLst/>
            <a:rect l="l" t="t" r="r" b="b"/>
            <a:pathLst>
              <a:path w="167583" h="168307">
                <a:moveTo>
                  <a:pt x="115463" y="167040"/>
                </a:moveTo>
                <a:lnTo>
                  <a:pt x="115462" y="542"/>
                </a:lnTo>
                <a:lnTo>
                  <a:pt x="140799" y="1267"/>
                </a:lnTo>
                <a:lnTo>
                  <a:pt x="140799" y="21535"/>
                </a:lnTo>
                <a:lnTo>
                  <a:pt x="162878" y="21535"/>
                </a:lnTo>
                <a:lnTo>
                  <a:pt x="162878" y="50311"/>
                </a:lnTo>
                <a:lnTo>
                  <a:pt x="140799" y="50311"/>
                </a:lnTo>
                <a:lnTo>
                  <a:pt x="140799" y="66237"/>
                </a:lnTo>
                <a:lnTo>
                  <a:pt x="160163" y="66237"/>
                </a:lnTo>
                <a:lnTo>
                  <a:pt x="160163" y="93201"/>
                </a:lnTo>
                <a:lnTo>
                  <a:pt x="140799" y="93201"/>
                </a:lnTo>
                <a:lnTo>
                  <a:pt x="140799" y="108766"/>
                </a:lnTo>
                <a:lnTo>
                  <a:pt x="167583" y="108765"/>
                </a:lnTo>
                <a:lnTo>
                  <a:pt x="167583" y="137902"/>
                </a:lnTo>
                <a:lnTo>
                  <a:pt x="140799" y="137903"/>
                </a:lnTo>
                <a:lnTo>
                  <a:pt x="140799" y="167040"/>
                </a:lnTo>
                <a:close/>
                <a:moveTo>
                  <a:pt x="56465" y="137902"/>
                </a:moveTo>
                <a:lnTo>
                  <a:pt x="56465" y="108765"/>
                </a:lnTo>
                <a:lnTo>
                  <a:pt x="79811" y="108766"/>
                </a:lnTo>
                <a:lnTo>
                  <a:pt x="79810" y="93201"/>
                </a:lnTo>
                <a:lnTo>
                  <a:pt x="62075" y="93202"/>
                </a:lnTo>
                <a:lnTo>
                  <a:pt x="62075" y="66236"/>
                </a:lnTo>
                <a:lnTo>
                  <a:pt x="79810" y="66237"/>
                </a:lnTo>
                <a:lnTo>
                  <a:pt x="79810" y="50672"/>
                </a:lnTo>
                <a:lnTo>
                  <a:pt x="61713" y="50673"/>
                </a:lnTo>
                <a:lnTo>
                  <a:pt x="61713" y="21897"/>
                </a:lnTo>
                <a:lnTo>
                  <a:pt x="79810" y="21898"/>
                </a:lnTo>
                <a:lnTo>
                  <a:pt x="79810" y="542"/>
                </a:lnTo>
                <a:lnTo>
                  <a:pt x="105147" y="1266"/>
                </a:lnTo>
                <a:lnTo>
                  <a:pt x="105147" y="167040"/>
                </a:lnTo>
                <a:lnTo>
                  <a:pt x="79810" y="167040"/>
                </a:lnTo>
                <a:lnTo>
                  <a:pt x="79810" y="137903"/>
                </a:lnTo>
                <a:close/>
                <a:moveTo>
                  <a:pt x="11945" y="168307"/>
                </a:moveTo>
                <a:lnTo>
                  <a:pt x="3982" y="139532"/>
                </a:lnTo>
                <a:lnTo>
                  <a:pt x="10316" y="138626"/>
                </a:lnTo>
                <a:cubicBezTo>
                  <a:pt x="13936" y="138144"/>
                  <a:pt x="16379" y="137420"/>
                  <a:pt x="17645" y="136454"/>
                </a:cubicBezTo>
                <a:cubicBezTo>
                  <a:pt x="18912" y="135489"/>
                  <a:pt x="19546" y="133438"/>
                  <a:pt x="19546" y="130302"/>
                </a:cubicBezTo>
                <a:lnTo>
                  <a:pt x="19546" y="109308"/>
                </a:lnTo>
                <a:lnTo>
                  <a:pt x="2172" y="113471"/>
                </a:lnTo>
                <a:lnTo>
                  <a:pt x="0" y="83610"/>
                </a:lnTo>
                <a:cubicBezTo>
                  <a:pt x="3982" y="82765"/>
                  <a:pt x="8506" y="81861"/>
                  <a:pt x="13574" y="80896"/>
                </a:cubicBezTo>
                <a:cubicBezTo>
                  <a:pt x="14901" y="80534"/>
                  <a:pt x="16891" y="80111"/>
                  <a:pt x="19546" y="79629"/>
                </a:cubicBezTo>
                <a:lnTo>
                  <a:pt x="19546" y="55016"/>
                </a:lnTo>
                <a:lnTo>
                  <a:pt x="5611" y="55016"/>
                </a:lnTo>
                <a:lnTo>
                  <a:pt x="5611" y="26603"/>
                </a:lnTo>
                <a:lnTo>
                  <a:pt x="19546" y="26603"/>
                </a:lnTo>
                <a:lnTo>
                  <a:pt x="19546" y="0"/>
                </a:lnTo>
                <a:lnTo>
                  <a:pt x="46511" y="724"/>
                </a:lnTo>
                <a:lnTo>
                  <a:pt x="46511" y="26603"/>
                </a:lnTo>
                <a:lnTo>
                  <a:pt x="55560" y="26603"/>
                </a:lnTo>
                <a:lnTo>
                  <a:pt x="55560" y="55016"/>
                </a:lnTo>
                <a:lnTo>
                  <a:pt x="46511" y="55016"/>
                </a:lnTo>
                <a:lnTo>
                  <a:pt x="46511" y="73837"/>
                </a:lnTo>
                <a:lnTo>
                  <a:pt x="55922" y="71484"/>
                </a:lnTo>
                <a:lnTo>
                  <a:pt x="56103" y="88496"/>
                </a:lnTo>
                <a:lnTo>
                  <a:pt x="56103" y="100984"/>
                </a:lnTo>
                <a:cubicBezTo>
                  <a:pt x="55258" y="101104"/>
                  <a:pt x="53871" y="101406"/>
                  <a:pt x="51940" y="101888"/>
                </a:cubicBezTo>
                <a:cubicBezTo>
                  <a:pt x="51337" y="102009"/>
                  <a:pt x="50583" y="102190"/>
                  <a:pt x="49678" y="102431"/>
                </a:cubicBezTo>
                <a:cubicBezTo>
                  <a:pt x="48773" y="102673"/>
                  <a:pt x="47717" y="102914"/>
                  <a:pt x="46511" y="103155"/>
                </a:cubicBezTo>
                <a:lnTo>
                  <a:pt x="46511" y="145142"/>
                </a:lnTo>
                <a:cubicBezTo>
                  <a:pt x="46511" y="151415"/>
                  <a:pt x="45817" y="155970"/>
                  <a:pt x="44430" y="158805"/>
                </a:cubicBezTo>
                <a:cubicBezTo>
                  <a:pt x="43042" y="161640"/>
                  <a:pt x="40690" y="163601"/>
                  <a:pt x="37372" y="164687"/>
                </a:cubicBezTo>
                <a:cubicBezTo>
                  <a:pt x="34054" y="165773"/>
                  <a:pt x="28595" y="166678"/>
                  <a:pt x="20993" y="167401"/>
                </a:cubicBezTo>
                <a:close/>
              </a:path>
            </a:pathLst>
          </a:custGeom>
          <a:noFill/>
          <a:ln>
            <a:noFill/>
          </a:ln>
          <a:effectLst>
            <a:glow>
              <a:srgbClr val="000000"/>
            </a:glow>
          </a:effectLst>
        </p:spPr>
        <p:txBody>
          <a:bodyPr rot="0" spcFirstLastPara="0" vertOverflow="overflow" horzOverflow="overflow" vert="horz" wrap="square" lIns="51304" tIns="25652" rIns="51304" bIns="25652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786" dirty="0"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</a:endParaRPr>
          </a:p>
        </p:txBody>
      </p:sp>
      <p:sp>
        <p:nvSpPr>
          <p:cNvPr id="264" name="PA-文本框 503">
            <a:extLst>
              <a:ext uri="{FF2B5EF4-FFF2-40B4-BE49-F238E27FC236}">
                <a16:creationId xmlns:a16="http://schemas.microsoft.com/office/drawing/2014/main" id="{127499FC-DBCD-4C92-A290-6073B1E342C5}"/>
              </a:ext>
            </a:extLst>
          </p:cNvPr>
          <p:cNvSpPr txBox="1">
            <a:spLocks noChangeAspect="1"/>
          </p:cNvSpPr>
          <p:nvPr>
            <p:custDataLst>
              <p:tags r:id="rId231"/>
            </p:custDataLst>
          </p:nvPr>
        </p:nvSpPr>
        <p:spPr>
          <a:xfrm>
            <a:off x="10429931" y="4567853"/>
            <a:ext cx="193236" cy="195340"/>
          </a:xfrm>
          <a:custGeom>
            <a:avLst/>
            <a:gdLst/>
            <a:ahLst/>
            <a:cxnLst/>
            <a:rect l="l" t="t" r="r" b="b"/>
            <a:pathLst>
              <a:path w="171384" h="170297">
                <a:moveTo>
                  <a:pt x="5611" y="147857"/>
                </a:moveTo>
                <a:cubicBezTo>
                  <a:pt x="15745" y="141704"/>
                  <a:pt x="23587" y="136093"/>
                  <a:pt x="29138" y="131026"/>
                </a:cubicBezTo>
                <a:cubicBezTo>
                  <a:pt x="34687" y="125959"/>
                  <a:pt x="38820" y="120409"/>
                  <a:pt x="41534" y="114376"/>
                </a:cubicBezTo>
                <a:cubicBezTo>
                  <a:pt x="44249" y="108344"/>
                  <a:pt x="46089" y="100863"/>
                  <a:pt x="47054" y="91936"/>
                </a:cubicBezTo>
                <a:cubicBezTo>
                  <a:pt x="47295" y="89764"/>
                  <a:pt x="47416" y="88014"/>
                  <a:pt x="47416" y="86687"/>
                </a:cubicBezTo>
                <a:lnTo>
                  <a:pt x="34567" y="86687"/>
                </a:lnTo>
                <a:lnTo>
                  <a:pt x="34567" y="73476"/>
                </a:lnTo>
                <a:cubicBezTo>
                  <a:pt x="30344" y="77457"/>
                  <a:pt x="24311" y="82886"/>
                  <a:pt x="16469" y="89764"/>
                </a:cubicBezTo>
                <a:lnTo>
                  <a:pt x="0" y="64608"/>
                </a:lnTo>
                <a:cubicBezTo>
                  <a:pt x="12307" y="54594"/>
                  <a:pt x="22441" y="44490"/>
                  <a:pt x="30404" y="34295"/>
                </a:cubicBezTo>
                <a:cubicBezTo>
                  <a:pt x="38367" y="24100"/>
                  <a:pt x="44822" y="12669"/>
                  <a:pt x="49769" y="0"/>
                </a:cubicBezTo>
                <a:lnTo>
                  <a:pt x="77639" y="7420"/>
                </a:lnTo>
                <a:cubicBezTo>
                  <a:pt x="73536" y="18158"/>
                  <a:pt x="69254" y="27539"/>
                  <a:pt x="64790" y="35562"/>
                </a:cubicBezTo>
                <a:cubicBezTo>
                  <a:pt x="60325" y="43585"/>
                  <a:pt x="55017" y="51216"/>
                  <a:pt x="48863" y="58455"/>
                </a:cubicBezTo>
                <a:lnTo>
                  <a:pt x="124149" y="58455"/>
                </a:lnTo>
                <a:cubicBezTo>
                  <a:pt x="118117" y="50975"/>
                  <a:pt x="112778" y="43132"/>
                  <a:pt x="108133" y="34928"/>
                </a:cubicBezTo>
                <a:cubicBezTo>
                  <a:pt x="103488" y="26724"/>
                  <a:pt x="99235" y="17675"/>
                  <a:pt x="95374" y="7782"/>
                </a:cubicBezTo>
                <a:lnTo>
                  <a:pt x="122521" y="0"/>
                </a:lnTo>
                <a:cubicBezTo>
                  <a:pt x="127105" y="12306"/>
                  <a:pt x="133078" y="23044"/>
                  <a:pt x="140437" y="32214"/>
                </a:cubicBezTo>
                <a:cubicBezTo>
                  <a:pt x="147797" y="41383"/>
                  <a:pt x="158112" y="51397"/>
                  <a:pt x="171384" y="62256"/>
                </a:cubicBezTo>
                <a:lnTo>
                  <a:pt x="155096" y="90126"/>
                </a:lnTo>
                <a:cubicBezTo>
                  <a:pt x="152080" y="87471"/>
                  <a:pt x="147796" y="83490"/>
                  <a:pt x="142247" y="78181"/>
                </a:cubicBezTo>
                <a:cubicBezTo>
                  <a:pt x="140678" y="105086"/>
                  <a:pt x="139291" y="125416"/>
                  <a:pt x="138084" y="139170"/>
                </a:cubicBezTo>
                <a:cubicBezTo>
                  <a:pt x="137602" y="145565"/>
                  <a:pt x="136154" y="150571"/>
                  <a:pt x="133741" y="154191"/>
                </a:cubicBezTo>
                <a:cubicBezTo>
                  <a:pt x="131328" y="157810"/>
                  <a:pt x="127829" y="160495"/>
                  <a:pt x="123244" y="162244"/>
                </a:cubicBezTo>
                <a:cubicBezTo>
                  <a:pt x="118660" y="163993"/>
                  <a:pt x="112446" y="165290"/>
                  <a:pt x="104604" y="166135"/>
                </a:cubicBezTo>
                <a:lnTo>
                  <a:pt x="89945" y="167764"/>
                </a:lnTo>
                <a:lnTo>
                  <a:pt x="81077" y="137903"/>
                </a:lnTo>
                <a:lnTo>
                  <a:pt x="93022" y="137180"/>
                </a:lnTo>
                <a:cubicBezTo>
                  <a:pt x="97244" y="136817"/>
                  <a:pt x="100442" y="136275"/>
                  <a:pt x="102613" y="135551"/>
                </a:cubicBezTo>
                <a:cubicBezTo>
                  <a:pt x="104785" y="134827"/>
                  <a:pt x="106383" y="133559"/>
                  <a:pt x="107409" y="131750"/>
                </a:cubicBezTo>
                <a:cubicBezTo>
                  <a:pt x="108434" y="129940"/>
                  <a:pt x="109189" y="127226"/>
                  <a:pt x="109671" y="123606"/>
                </a:cubicBezTo>
                <a:cubicBezTo>
                  <a:pt x="110516" y="111903"/>
                  <a:pt x="111240" y="99597"/>
                  <a:pt x="111843" y="86687"/>
                </a:cubicBezTo>
                <a:lnTo>
                  <a:pt x="76734" y="86687"/>
                </a:lnTo>
                <a:cubicBezTo>
                  <a:pt x="76734" y="88135"/>
                  <a:pt x="76613" y="90065"/>
                  <a:pt x="76372" y="92478"/>
                </a:cubicBezTo>
                <a:cubicBezTo>
                  <a:pt x="75407" y="104543"/>
                  <a:pt x="73446" y="114768"/>
                  <a:pt x="70490" y="123154"/>
                </a:cubicBezTo>
                <a:cubicBezTo>
                  <a:pt x="67534" y="131539"/>
                  <a:pt x="62889" y="139381"/>
                  <a:pt x="56555" y="146681"/>
                </a:cubicBezTo>
                <a:cubicBezTo>
                  <a:pt x="50221" y="153980"/>
                  <a:pt x="41323" y="161852"/>
                  <a:pt x="29861" y="170297"/>
                </a:cubicBezTo>
                <a:close/>
              </a:path>
            </a:pathLst>
          </a:custGeom>
          <a:noFill/>
          <a:ln>
            <a:noFill/>
          </a:ln>
          <a:effectLst>
            <a:glow>
              <a:srgbClr val="000000"/>
            </a:glow>
          </a:effectLst>
        </p:spPr>
        <p:txBody>
          <a:bodyPr rot="0" spcFirstLastPara="0" vertOverflow="overflow" horzOverflow="overflow" vert="horz" wrap="square" lIns="51304" tIns="25652" rIns="51304" bIns="25652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786" dirty="0"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</a:endParaRPr>
          </a:p>
        </p:txBody>
      </p:sp>
      <p:sp>
        <p:nvSpPr>
          <p:cNvPr id="265" name="PA-文本框 506">
            <a:extLst>
              <a:ext uri="{FF2B5EF4-FFF2-40B4-BE49-F238E27FC236}">
                <a16:creationId xmlns:a16="http://schemas.microsoft.com/office/drawing/2014/main" id="{CF148EC8-1A96-463D-B95F-9C8D468BAE95}"/>
              </a:ext>
            </a:extLst>
          </p:cNvPr>
          <p:cNvSpPr txBox="1">
            <a:spLocks noChangeAspect="1"/>
          </p:cNvSpPr>
          <p:nvPr>
            <p:custDataLst>
              <p:tags r:id="rId232"/>
            </p:custDataLst>
          </p:nvPr>
        </p:nvSpPr>
        <p:spPr>
          <a:xfrm>
            <a:off x="10830885" y="4567853"/>
            <a:ext cx="193236" cy="195340"/>
          </a:xfrm>
          <a:custGeom>
            <a:avLst/>
            <a:gdLst/>
            <a:ahLst/>
            <a:cxnLst/>
            <a:rect l="l" t="t" r="r" b="b"/>
            <a:pathLst>
              <a:path w="166135" h="167945">
                <a:moveTo>
                  <a:pt x="25156" y="155639"/>
                </a:moveTo>
                <a:lnTo>
                  <a:pt x="25156" y="104241"/>
                </a:lnTo>
                <a:cubicBezTo>
                  <a:pt x="19606" y="108826"/>
                  <a:pt x="14297" y="112988"/>
                  <a:pt x="9230" y="116729"/>
                </a:cubicBezTo>
                <a:lnTo>
                  <a:pt x="0" y="84153"/>
                </a:lnTo>
                <a:cubicBezTo>
                  <a:pt x="9291" y="77759"/>
                  <a:pt x="17223" y="71365"/>
                  <a:pt x="23798" y="64970"/>
                </a:cubicBezTo>
                <a:cubicBezTo>
                  <a:pt x="30374" y="58576"/>
                  <a:pt x="36135" y="51639"/>
                  <a:pt x="41082" y="44158"/>
                </a:cubicBezTo>
                <a:lnTo>
                  <a:pt x="6877" y="44158"/>
                </a:lnTo>
                <a:lnTo>
                  <a:pt x="6878" y="15202"/>
                </a:lnTo>
                <a:lnTo>
                  <a:pt x="55378" y="15202"/>
                </a:lnTo>
                <a:cubicBezTo>
                  <a:pt x="57430" y="9772"/>
                  <a:pt x="59179" y="4705"/>
                  <a:pt x="60627" y="0"/>
                </a:cubicBezTo>
                <a:lnTo>
                  <a:pt x="92479" y="1267"/>
                </a:lnTo>
                <a:cubicBezTo>
                  <a:pt x="91875" y="3438"/>
                  <a:pt x="90367" y="8084"/>
                  <a:pt x="87954" y="15202"/>
                </a:cubicBezTo>
                <a:lnTo>
                  <a:pt x="166135" y="15202"/>
                </a:lnTo>
                <a:lnTo>
                  <a:pt x="166135" y="44158"/>
                </a:lnTo>
                <a:lnTo>
                  <a:pt x="75829" y="44158"/>
                </a:lnTo>
                <a:cubicBezTo>
                  <a:pt x="72571" y="50794"/>
                  <a:pt x="68650" y="57309"/>
                  <a:pt x="64065" y="63703"/>
                </a:cubicBezTo>
                <a:lnTo>
                  <a:pt x="78181" y="63703"/>
                </a:lnTo>
                <a:lnTo>
                  <a:pt x="78181" y="49949"/>
                </a:lnTo>
                <a:lnTo>
                  <a:pt x="104785" y="50673"/>
                </a:lnTo>
                <a:lnTo>
                  <a:pt x="104784" y="63703"/>
                </a:lnTo>
                <a:lnTo>
                  <a:pt x="155277" y="63703"/>
                </a:lnTo>
                <a:lnTo>
                  <a:pt x="155277" y="131207"/>
                </a:lnTo>
                <a:cubicBezTo>
                  <a:pt x="155277" y="137842"/>
                  <a:pt x="154553" y="142759"/>
                  <a:pt x="153105" y="145956"/>
                </a:cubicBezTo>
                <a:cubicBezTo>
                  <a:pt x="151657" y="149154"/>
                  <a:pt x="149335" y="151416"/>
                  <a:pt x="146137" y="152743"/>
                </a:cubicBezTo>
                <a:cubicBezTo>
                  <a:pt x="142940" y="154070"/>
                  <a:pt x="138084" y="155096"/>
                  <a:pt x="131569" y="155819"/>
                </a:cubicBezTo>
                <a:lnTo>
                  <a:pt x="121434" y="156905"/>
                </a:lnTo>
                <a:lnTo>
                  <a:pt x="112928" y="130664"/>
                </a:lnTo>
                <a:lnTo>
                  <a:pt x="120167" y="129940"/>
                </a:lnTo>
                <a:cubicBezTo>
                  <a:pt x="122701" y="129699"/>
                  <a:pt x="124391" y="129036"/>
                  <a:pt x="125235" y="127949"/>
                </a:cubicBezTo>
                <a:cubicBezTo>
                  <a:pt x="126079" y="126863"/>
                  <a:pt x="126502" y="124813"/>
                  <a:pt x="126502" y="121796"/>
                </a:cubicBezTo>
                <a:lnTo>
                  <a:pt x="126502" y="93202"/>
                </a:lnTo>
                <a:lnTo>
                  <a:pt x="104785" y="93202"/>
                </a:lnTo>
                <a:lnTo>
                  <a:pt x="104784" y="167944"/>
                </a:lnTo>
                <a:lnTo>
                  <a:pt x="75648" y="167945"/>
                </a:lnTo>
                <a:lnTo>
                  <a:pt x="75648" y="93202"/>
                </a:lnTo>
                <a:lnTo>
                  <a:pt x="53931" y="93202"/>
                </a:lnTo>
                <a:lnTo>
                  <a:pt x="53931" y="155638"/>
                </a:lnTo>
                <a:close/>
              </a:path>
            </a:pathLst>
          </a:custGeom>
          <a:noFill/>
          <a:ln>
            <a:noFill/>
          </a:ln>
          <a:effectLst>
            <a:glow>
              <a:srgbClr val="000000"/>
            </a:glow>
          </a:effectLst>
        </p:spPr>
        <p:txBody>
          <a:bodyPr rot="0" spcFirstLastPara="0" vertOverflow="overflow" horzOverflow="overflow" vert="horz" wrap="square" lIns="51304" tIns="25652" rIns="51304" bIns="25652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786" dirty="0"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</a:endParaRPr>
          </a:p>
        </p:txBody>
      </p:sp>
      <p:sp>
        <p:nvSpPr>
          <p:cNvPr id="266" name="PA-文本框 509">
            <a:extLst>
              <a:ext uri="{FF2B5EF4-FFF2-40B4-BE49-F238E27FC236}">
                <a16:creationId xmlns:a16="http://schemas.microsoft.com/office/drawing/2014/main" id="{CB3DB2D1-7C11-43CE-B855-44B87C0C230C}"/>
              </a:ext>
            </a:extLst>
          </p:cNvPr>
          <p:cNvSpPr txBox="1">
            <a:spLocks noChangeAspect="1"/>
          </p:cNvSpPr>
          <p:nvPr>
            <p:custDataLst>
              <p:tags r:id="rId233"/>
            </p:custDataLst>
          </p:nvPr>
        </p:nvSpPr>
        <p:spPr>
          <a:xfrm>
            <a:off x="1208000" y="4973088"/>
            <a:ext cx="193236" cy="195340"/>
          </a:xfrm>
          <a:custGeom>
            <a:avLst/>
            <a:gdLst/>
            <a:ahLst/>
            <a:cxnLst/>
            <a:rect l="l" t="t" r="r" b="b"/>
            <a:pathLst>
              <a:path w="167945" h="172288">
                <a:moveTo>
                  <a:pt x="115100" y="52663"/>
                </a:moveTo>
                <a:lnTo>
                  <a:pt x="115462" y="52663"/>
                </a:lnTo>
                <a:cubicBezTo>
                  <a:pt x="129820" y="47717"/>
                  <a:pt x="140316" y="43193"/>
                  <a:pt x="146952" y="39090"/>
                </a:cubicBezTo>
                <a:lnTo>
                  <a:pt x="112386" y="42167"/>
                </a:lnTo>
                <a:cubicBezTo>
                  <a:pt x="113471" y="46631"/>
                  <a:pt x="114376" y="50130"/>
                  <a:pt x="115100" y="52663"/>
                </a:cubicBezTo>
                <a:close/>
                <a:moveTo>
                  <a:pt x="124330" y="74380"/>
                </a:moveTo>
                <a:cubicBezTo>
                  <a:pt x="126019" y="77276"/>
                  <a:pt x="127588" y="79297"/>
                  <a:pt x="129036" y="80443"/>
                </a:cubicBezTo>
                <a:cubicBezTo>
                  <a:pt x="130483" y="81589"/>
                  <a:pt x="131931" y="82162"/>
                  <a:pt x="133379" y="82162"/>
                </a:cubicBezTo>
                <a:cubicBezTo>
                  <a:pt x="136033" y="82162"/>
                  <a:pt x="139049" y="79388"/>
                  <a:pt x="142428" y="73838"/>
                </a:cubicBezTo>
                <a:cubicBezTo>
                  <a:pt x="144117" y="71062"/>
                  <a:pt x="145867" y="67504"/>
                  <a:pt x="147676" y="63160"/>
                </a:cubicBezTo>
                <a:cubicBezTo>
                  <a:pt x="139834" y="67262"/>
                  <a:pt x="131992" y="70882"/>
                  <a:pt x="124149" y="74019"/>
                </a:cubicBezTo>
                <a:close/>
                <a:moveTo>
                  <a:pt x="2896" y="166134"/>
                </a:moveTo>
                <a:lnTo>
                  <a:pt x="0" y="136998"/>
                </a:lnTo>
                <a:cubicBezTo>
                  <a:pt x="17857" y="134826"/>
                  <a:pt x="38548" y="132172"/>
                  <a:pt x="62075" y="129035"/>
                </a:cubicBezTo>
                <a:lnTo>
                  <a:pt x="62618" y="147856"/>
                </a:lnTo>
                <a:cubicBezTo>
                  <a:pt x="67564" y="144478"/>
                  <a:pt x="71093" y="140949"/>
                  <a:pt x="73204" y="137269"/>
                </a:cubicBezTo>
                <a:cubicBezTo>
                  <a:pt x="75316" y="133590"/>
                  <a:pt x="76734" y="128794"/>
                  <a:pt x="77458" y="122882"/>
                </a:cubicBezTo>
                <a:lnTo>
                  <a:pt x="66237" y="122882"/>
                </a:lnTo>
                <a:lnTo>
                  <a:pt x="66238" y="95917"/>
                </a:lnTo>
                <a:lnTo>
                  <a:pt x="105871" y="95917"/>
                </a:lnTo>
                <a:cubicBezTo>
                  <a:pt x="103820" y="93383"/>
                  <a:pt x="101829" y="90064"/>
                  <a:pt x="99898" y="85962"/>
                </a:cubicBezTo>
                <a:lnTo>
                  <a:pt x="98269" y="82524"/>
                </a:lnTo>
                <a:cubicBezTo>
                  <a:pt x="88738" y="85179"/>
                  <a:pt x="79508" y="87471"/>
                  <a:pt x="70580" y="89401"/>
                </a:cubicBezTo>
                <a:lnTo>
                  <a:pt x="61170" y="63703"/>
                </a:lnTo>
                <a:cubicBezTo>
                  <a:pt x="73114" y="61531"/>
                  <a:pt x="82585" y="59601"/>
                  <a:pt x="89583" y="57912"/>
                </a:cubicBezTo>
                <a:cubicBezTo>
                  <a:pt x="88618" y="54171"/>
                  <a:pt x="87532" y="49707"/>
                  <a:pt x="86326" y="44520"/>
                </a:cubicBezTo>
                <a:lnTo>
                  <a:pt x="68590" y="46148"/>
                </a:lnTo>
                <a:cubicBezTo>
                  <a:pt x="64729" y="53991"/>
                  <a:pt x="60235" y="62376"/>
                  <a:pt x="55107" y="71303"/>
                </a:cubicBezTo>
                <a:cubicBezTo>
                  <a:pt x="49979" y="80232"/>
                  <a:pt x="45606" y="87351"/>
                  <a:pt x="41987" y="92659"/>
                </a:cubicBezTo>
                <a:cubicBezTo>
                  <a:pt x="46089" y="92177"/>
                  <a:pt x="49919" y="91543"/>
                  <a:pt x="53478" y="90759"/>
                </a:cubicBezTo>
                <a:cubicBezTo>
                  <a:pt x="57038" y="89975"/>
                  <a:pt x="59119" y="89522"/>
                  <a:pt x="59722" y="89402"/>
                </a:cubicBezTo>
                <a:lnTo>
                  <a:pt x="59722" y="115823"/>
                </a:lnTo>
                <a:lnTo>
                  <a:pt x="40720" y="118719"/>
                </a:lnTo>
                <a:lnTo>
                  <a:pt x="28775" y="120529"/>
                </a:lnTo>
                <a:cubicBezTo>
                  <a:pt x="24190" y="121253"/>
                  <a:pt x="18580" y="122338"/>
                  <a:pt x="11945" y="123786"/>
                </a:cubicBezTo>
                <a:lnTo>
                  <a:pt x="5792" y="95916"/>
                </a:lnTo>
                <a:cubicBezTo>
                  <a:pt x="9290" y="94951"/>
                  <a:pt x="12035" y="93775"/>
                  <a:pt x="14026" y="92387"/>
                </a:cubicBezTo>
                <a:cubicBezTo>
                  <a:pt x="16017" y="91000"/>
                  <a:pt x="18038" y="88919"/>
                  <a:pt x="20089" y="86144"/>
                </a:cubicBezTo>
                <a:cubicBezTo>
                  <a:pt x="24190" y="79749"/>
                  <a:pt x="26905" y="75285"/>
                  <a:pt x="28232" y="72751"/>
                </a:cubicBezTo>
                <a:lnTo>
                  <a:pt x="19184" y="73657"/>
                </a:lnTo>
                <a:cubicBezTo>
                  <a:pt x="14116" y="74380"/>
                  <a:pt x="10437" y="74984"/>
                  <a:pt x="8144" y="75466"/>
                </a:cubicBezTo>
                <a:lnTo>
                  <a:pt x="2172" y="48682"/>
                </a:lnTo>
                <a:cubicBezTo>
                  <a:pt x="4223" y="47837"/>
                  <a:pt x="6003" y="46691"/>
                  <a:pt x="7511" y="45243"/>
                </a:cubicBezTo>
                <a:cubicBezTo>
                  <a:pt x="9019" y="43795"/>
                  <a:pt x="10799" y="41504"/>
                  <a:pt x="12850" y="38367"/>
                </a:cubicBezTo>
                <a:cubicBezTo>
                  <a:pt x="14780" y="35350"/>
                  <a:pt x="17616" y="29921"/>
                  <a:pt x="21355" y="22079"/>
                </a:cubicBezTo>
                <a:cubicBezTo>
                  <a:pt x="25096" y="14237"/>
                  <a:pt x="28232" y="6877"/>
                  <a:pt x="30766" y="0"/>
                </a:cubicBezTo>
                <a:lnTo>
                  <a:pt x="52302" y="10134"/>
                </a:lnTo>
                <a:cubicBezTo>
                  <a:pt x="49768" y="15564"/>
                  <a:pt x="46451" y="22200"/>
                  <a:pt x="42349" y="30041"/>
                </a:cubicBezTo>
                <a:cubicBezTo>
                  <a:pt x="38246" y="37884"/>
                  <a:pt x="34808" y="43976"/>
                  <a:pt x="32033" y="48320"/>
                </a:cubicBezTo>
                <a:lnTo>
                  <a:pt x="43434" y="47596"/>
                </a:lnTo>
                <a:cubicBezTo>
                  <a:pt x="47778" y="38909"/>
                  <a:pt x="50613" y="33118"/>
                  <a:pt x="51940" y="30222"/>
                </a:cubicBezTo>
                <a:lnTo>
                  <a:pt x="67323" y="38366"/>
                </a:lnTo>
                <a:lnTo>
                  <a:pt x="65694" y="21174"/>
                </a:lnTo>
                <a:lnTo>
                  <a:pt x="81982" y="19726"/>
                </a:lnTo>
                <a:lnTo>
                  <a:pt x="81258" y="14659"/>
                </a:lnTo>
                <a:lnTo>
                  <a:pt x="79629" y="3981"/>
                </a:lnTo>
                <a:lnTo>
                  <a:pt x="106595" y="3439"/>
                </a:lnTo>
                <a:lnTo>
                  <a:pt x="108223" y="17192"/>
                </a:lnTo>
                <a:lnTo>
                  <a:pt x="160525" y="12306"/>
                </a:lnTo>
                <a:lnTo>
                  <a:pt x="162878" y="37642"/>
                </a:lnTo>
                <a:lnTo>
                  <a:pt x="150933" y="38728"/>
                </a:lnTo>
                <a:lnTo>
                  <a:pt x="160344" y="55740"/>
                </a:lnTo>
                <a:cubicBezTo>
                  <a:pt x="157569" y="57549"/>
                  <a:pt x="153407" y="60023"/>
                  <a:pt x="147857" y="63160"/>
                </a:cubicBezTo>
                <a:lnTo>
                  <a:pt x="163240" y="81257"/>
                </a:lnTo>
                <a:cubicBezTo>
                  <a:pt x="162516" y="82826"/>
                  <a:pt x="161672" y="84395"/>
                  <a:pt x="160706" y="85963"/>
                </a:cubicBezTo>
                <a:cubicBezTo>
                  <a:pt x="159741" y="87531"/>
                  <a:pt x="158474" y="89401"/>
                  <a:pt x="156906" y="91573"/>
                </a:cubicBezTo>
                <a:cubicBezTo>
                  <a:pt x="156182" y="92538"/>
                  <a:pt x="155036" y="93986"/>
                  <a:pt x="153467" y="95916"/>
                </a:cubicBezTo>
                <a:lnTo>
                  <a:pt x="164688" y="95917"/>
                </a:lnTo>
                <a:lnTo>
                  <a:pt x="164687" y="122881"/>
                </a:lnTo>
                <a:lnTo>
                  <a:pt x="135189" y="122882"/>
                </a:lnTo>
                <a:lnTo>
                  <a:pt x="135189" y="137903"/>
                </a:lnTo>
                <a:cubicBezTo>
                  <a:pt x="135189" y="139954"/>
                  <a:pt x="135340" y="141492"/>
                  <a:pt x="135641" y="142517"/>
                </a:cubicBezTo>
                <a:cubicBezTo>
                  <a:pt x="135942" y="143543"/>
                  <a:pt x="136817" y="144056"/>
                  <a:pt x="138265" y="144056"/>
                </a:cubicBezTo>
                <a:lnTo>
                  <a:pt x="143333" y="144056"/>
                </a:lnTo>
                <a:cubicBezTo>
                  <a:pt x="145021" y="144056"/>
                  <a:pt x="146077" y="143694"/>
                  <a:pt x="146499" y="142970"/>
                </a:cubicBezTo>
                <a:cubicBezTo>
                  <a:pt x="146922" y="142246"/>
                  <a:pt x="147374" y="140256"/>
                  <a:pt x="147857" y="136998"/>
                </a:cubicBezTo>
                <a:cubicBezTo>
                  <a:pt x="148339" y="133619"/>
                  <a:pt x="148581" y="131146"/>
                  <a:pt x="148581" y="129578"/>
                </a:cubicBezTo>
                <a:lnTo>
                  <a:pt x="167945" y="138083"/>
                </a:lnTo>
                <a:cubicBezTo>
                  <a:pt x="167704" y="140617"/>
                  <a:pt x="167161" y="144659"/>
                  <a:pt x="166317" y="150209"/>
                </a:cubicBezTo>
                <a:cubicBezTo>
                  <a:pt x="165472" y="155397"/>
                  <a:pt x="164325" y="159318"/>
                  <a:pt x="162878" y="161973"/>
                </a:cubicBezTo>
                <a:cubicBezTo>
                  <a:pt x="161430" y="164626"/>
                  <a:pt x="159379" y="166497"/>
                  <a:pt x="156725" y="167582"/>
                </a:cubicBezTo>
                <a:cubicBezTo>
                  <a:pt x="154070" y="168668"/>
                  <a:pt x="150330" y="169211"/>
                  <a:pt x="145505" y="169211"/>
                </a:cubicBezTo>
                <a:cubicBezTo>
                  <a:pt x="144418" y="169211"/>
                  <a:pt x="142066" y="169241"/>
                  <a:pt x="138446" y="169301"/>
                </a:cubicBezTo>
                <a:cubicBezTo>
                  <a:pt x="134827" y="169362"/>
                  <a:pt x="131931" y="169331"/>
                  <a:pt x="129759" y="169212"/>
                </a:cubicBezTo>
                <a:cubicBezTo>
                  <a:pt x="124813" y="169090"/>
                  <a:pt x="120440" y="167462"/>
                  <a:pt x="116639" y="164325"/>
                </a:cubicBezTo>
                <a:cubicBezTo>
                  <a:pt x="112838" y="161188"/>
                  <a:pt x="110938" y="156302"/>
                  <a:pt x="110938" y="149666"/>
                </a:cubicBezTo>
                <a:lnTo>
                  <a:pt x="110938" y="122882"/>
                </a:lnTo>
                <a:lnTo>
                  <a:pt x="102432" y="122882"/>
                </a:lnTo>
                <a:cubicBezTo>
                  <a:pt x="101467" y="131327"/>
                  <a:pt x="100110" y="138144"/>
                  <a:pt x="98360" y="143332"/>
                </a:cubicBezTo>
                <a:cubicBezTo>
                  <a:pt x="96611" y="148520"/>
                  <a:pt x="93897" y="153286"/>
                  <a:pt x="90217" y="157629"/>
                </a:cubicBezTo>
                <a:cubicBezTo>
                  <a:pt x="86537" y="161973"/>
                  <a:pt x="81198" y="166858"/>
                  <a:pt x="74200" y="172288"/>
                </a:cubicBezTo>
                <a:lnTo>
                  <a:pt x="57912" y="158353"/>
                </a:lnTo>
                <a:lnTo>
                  <a:pt x="32214" y="161972"/>
                </a:lnTo>
                <a:close/>
              </a:path>
            </a:pathLst>
          </a:custGeom>
          <a:noFill/>
          <a:ln>
            <a:noFill/>
          </a:ln>
          <a:effectLst>
            <a:glow>
              <a:srgbClr val="000000"/>
            </a:glow>
          </a:effectLst>
        </p:spPr>
        <p:txBody>
          <a:bodyPr rot="0" spcFirstLastPara="0" vertOverflow="overflow" horzOverflow="overflow" vert="horz" wrap="square" lIns="51304" tIns="25652" rIns="51304" bIns="25652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786" dirty="0"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</a:endParaRPr>
          </a:p>
        </p:txBody>
      </p:sp>
      <p:sp>
        <p:nvSpPr>
          <p:cNvPr id="267" name="PA-文本框 512">
            <a:extLst>
              <a:ext uri="{FF2B5EF4-FFF2-40B4-BE49-F238E27FC236}">
                <a16:creationId xmlns:a16="http://schemas.microsoft.com/office/drawing/2014/main" id="{593C3AE7-ED7D-4A7E-9A96-D1D2AECDEF1F}"/>
              </a:ext>
            </a:extLst>
          </p:cNvPr>
          <p:cNvSpPr txBox="1">
            <a:spLocks noChangeAspect="1"/>
          </p:cNvSpPr>
          <p:nvPr>
            <p:custDataLst>
              <p:tags r:id="rId234"/>
            </p:custDataLst>
          </p:nvPr>
        </p:nvSpPr>
        <p:spPr>
          <a:xfrm>
            <a:off x="1608954" y="4973088"/>
            <a:ext cx="193236" cy="195340"/>
          </a:xfrm>
          <a:custGeom>
            <a:avLst/>
            <a:gdLst/>
            <a:ahLst/>
            <a:cxnLst/>
            <a:rect l="l" t="t" r="r" b="b"/>
            <a:pathLst>
              <a:path w="167583" h="168307">
                <a:moveTo>
                  <a:pt x="115462" y="167040"/>
                </a:moveTo>
                <a:lnTo>
                  <a:pt x="115462" y="543"/>
                </a:lnTo>
                <a:lnTo>
                  <a:pt x="140799" y="1267"/>
                </a:lnTo>
                <a:lnTo>
                  <a:pt x="140798" y="21536"/>
                </a:lnTo>
                <a:lnTo>
                  <a:pt x="162878" y="21536"/>
                </a:lnTo>
                <a:lnTo>
                  <a:pt x="162878" y="50311"/>
                </a:lnTo>
                <a:lnTo>
                  <a:pt x="140799" y="50312"/>
                </a:lnTo>
                <a:lnTo>
                  <a:pt x="140799" y="66237"/>
                </a:lnTo>
                <a:lnTo>
                  <a:pt x="160163" y="66237"/>
                </a:lnTo>
                <a:lnTo>
                  <a:pt x="160163" y="93202"/>
                </a:lnTo>
                <a:lnTo>
                  <a:pt x="140799" y="93203"/>
                </a:lnTo>
                <a:lnTo>
                  <a:pt x="140799" y="108766"/>
                </a:lnTo>
                <a:lnTo>
                  <a:pt x="167583" y="108766"/>
                </a:lnTo>
                <a:lnTo>
                  <a:pt x="167583" y="137903"/>
                </a:lnTo>
                <a:lnTo>
                  <a:pt x="140799" y="137903"/>
                </a:lnTo>
                <a:lnTo>
                  <a:pt x="140799" y="167040"/>
                </a:lnTo>
                <a:close/>
                <a:moveTo>
                  <a:pt x="79810" y="167040"/>
                </a:moveTo>
                <a:lnTo>
                  <a:pt x="79811" y="137903"/>
                </a:lnTo>
                <a:lnTo>
                  <a:pt x="56465" y="137903"/>
                </a:lnTo>
                <a:lnTo>
                  <a:pt x="56465" y="108767"/>
                </a:lnTo>
                <a:lnTo>
                  <a:pt x="79810" y="108766"/>
                </a:lnTo>
                <a:lnTo>
                  <a:pt x="79810" y="93202"/>
                </a:lnTo>
                <a:lnTo>
                  <a:pt x="62075" y="93202"/>
                </a:lnTo>
                <a:lnTo>
                  <a:pt x="62075" y="66237"/>
                </a:lnTo>
                <a:lnTo>
                  <a:pt x="79810" y="66237"/>
                </a:lnTo>
                <a:lnTo>
                  <a:pt x="79810" y="50673"/>
                </a:lnTo>
                <a:lnTo>
                  <a:pt x="61713" y="50673"/>
                </a:lnTo>
                <a:lnTo>
                  <a:pt x="61713" y="21898"/>
                </a:lnTo>
                <a:lnTo>
                  <a:pt x="79810" y="21898"/>
                </a:lnTo>
                <a:lnTo>
                  <a:pt x="79811" y="543"/>
                </a:lnTo>
                <a:lnTo>
                  <a:pt x="105147" y="1267"/>
                </a:lnTo>
                <a:lnTo>
                  <a:pt x="105147" y="167040"/>
                </a:lnTo>
                <a:close/>
                <a:moveTo>
                  <a:pt x="11945" y="168307"/>
                </a:moveTo>
                <a:lnTo>
                  <a:pt x="3982" y="139532"/>
                </a:lnTo>
                <a:lnTo>
                  <a:pt x="10316" y="138627"/>
                </a:lnTo>
                <a:cubicBezTo>
                  <a:pt x="13935" y="138145"/>
                  <a:pt x="16379" y="137420"/>
                  <a:pt x="17645" y="136455"/>
                </a:cubicBezTo>
                <a:cubicBezTo>
                  <a:pt x="18912" y="135490"/>
                  <a:pt x="19546" y="133439"/>
                  <a:pt x="19546" y="130302"/>
                </a:cubicBezTo>
                <a:lnTo>
                  <a:pt x="19546" y="109309"/>
                </a:lnTo>
                <a:lnTo>
                  <a:pt x="2172" y="113472"/>
                </a:lnTo>
                <a:lnTo>
                  <a:pt x="0" y="83610"/>
                </a:lnTo>
                <a:cubicBezTo>
                  <a:pt x="3982" y="82766"/>
                  <a:pt x="8506" y="81862"/>
                  <a:pt x="13574" y="80896"/>
                </a:cubicBezTo>
                <a:cubicBezTo>
                  <a:pt x="14901" y="80534"/>
                  <a:pt x="16891" y="80111"/>
                  <a:pt x="19546" y="79629"/>
                </a:cubicBezTo>
                <a:lnTo>
                  <a:pt x="19546" y="55016"/>
                </a:lnTo>
                <a:lnTo>
                  <a:pt x="5610" y="55016"/>
                </a:lnTo>
                <a:lnTo>
                  <a:pt x="5610" y="26603"/>
                </a:lnTo>
                <a:lnTo>
                  <a:pt x="19546" y="26604"/>
                </a:lnTo>
                <a:lnTo>
                  <a:pt x="19546" y="0"/>
                </a:lnTo>
                <a:lnTo>
                  <a:pt x="46511" y="724"/>
                </a:lnTo>
                <a:lnTo>
                  <a:pt x="46511" y="26604"/>
                </a:lnTo>
                <a:lnTo>
                  <a:pt x="55560" y="26604"/>
                </a:lnTo>
                <a:lnTo>
                  <a:pt x="55560" y="55016"/>
                </a:lnTo>
                <a:lnTo>
                  <a:pt x="46511" y="55017"/>
                </a:lnTo>
                <a:lnTo>
                  <a:pt x="46511" y="73838"/>
                </a:lnTo>
                <a:lnTo>
                  <a:pt x="55922" y="71485"/>
                </a:lnTo>
                <a:lnTo>
                  <a:pt x="56103" y="88497"/>
                </a:lnTo>
                <a:lnTo>
                  <a:pt x="56103" y="100984"/>
                </a:lnTo>
                <a:cubicBezTo>
                  <a:pt x="55258" y="101105"/>
                  <a:pt x="53871" y="101407"/>
                  <a:pt x="51940" y="101889"/>
                </a:cubicBezTo>
                <a:cubicBezTo>
                  <a:pt x="51337" y="102010"/>
                  <a:pt x="50583" y="102190"/>
                  <a:pt x="49678" y="102432"/>
                </a:cubicBezTo>
                <a:cubicBezTo>
                  <a:pt x="48773" y="102674"/>
                  <a:pt x="47718" y="102915"/>
                  <a:pt x="46511" y="103156"/>
                </a:cubicBezTo>
                <a:lnTo>
                  <a:pt x="46511" y="145142"/>
                </a:lnTo>
                <a:cubicBezTo>
                  <a:pt x="46511" y="151416"/>
                  <a:pt x="45817" y="155970"/>
                  <a:pt x="44430" y="158806"/>
                </a:cubicBezTo>
                <a:cubicBezTo>
                  <a:pt x="43042" y="161641"/>
                  <a:pt x="40690" y="163602"/>
                  <a:pt x="37372" y="164687"/>
                </a:cubicBezTo>
                <a:cubicBezTo>
                  <a:pt x="34054" y="165773"/>
                  <a:pt x="28595" y="166678"/>
                  <a:pt x="20993" y="167402"/>
                </a:cubicBezTo>
                <a:close/>
              </a:path>
            </a:pathLst>
          </a:custGeom>
          <a:noFill/>
          <a:ln>
            <a:noFill/>
          </a:ln>
          <a:effectLst>
            <a:glow>
              <a:srgbClr val="000000"/>
            </a:glow>
          </a:effectLst>
        </p:spPr>
        <p:txBody>
          <a:bodyPr rot="0" spcFirstLastPara="0" vertOverflow="overflow" horzOverflow="overflow" vert="horz" wrap="square" lIns="51304" tIns="25652" rIns="51304" bIns="25652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786" dirty="0"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</a:endParaRPr>
          </a:p>
        </p:txBody>
      </p:sp>
      <p:sp>
        <p:nvSpPr>
          <p:cNvPr id="268" name="PA-文本框 515">
            <a:extLst>
              <a:ext uri="{FF2B5EF4-FFF2-40B4-BE49-F238E27FC236}">
                <a16:creationId xmlns:a16="http://schemas.microsoft.com/office/drawing/2014/main" id="{24CB157F-A443-4E00-8ED3-AFAC44BFE7A5}"/>
              </a:ext>
            </a:extLst>
          </p:cNvPr>
          <p:cNvSpPr txBox="1">
            <a:spLocks noChangeAspect="1"/>
          </p:cNvSpPr>
          <p:nvPr>
            <p:custDataLst>
              <p:tags r:id="rId235"/>
            </p:custDataLst>
          </p:nvPr>
        </p:nvSpPr>
        <p:spPr>
          <a:xfrm>
            <a:off x="2009907" y="4973088"/>
            <a:ext cx="193236" cy="195340"/>
          </a:xfrm>
          <a:custGeom>
            <a:avLst/>
            <a:gdLst/>
            <a:ahLst/>
            <a:cxnLst/>
            <a:rect l="l" t="t" r="r" b="b"/>
            <a:pathLst>
              <a:path w="171383" h="170298">
                <a:moveTo>
                  <a:pt x="29861" y="170298"/>
                </a:moveTo>
                <a:lnTo>
                  <a:pt x="5610" y="147857"/>
                </a:lnTo>
                <a:cubicBezTo>
                  <a:pt x="15745" y="141704"/>
                  <a:pt x="23587" y="136093"/>
                  <a:pt x="29137" y="131026"/>
                </a:cubicBezTo>
                <a:cubicBezTo>
                  <a:pt x="34687" y="125959"/>
                  <a:pt x="38820" y="120409"/>
                  <a:pt x="41534" y="114377"/>
                </a:cubicBezTo>
                <a:cubicBezTo>
                  <a:pt x="44249" y="108344"/>
                  <a:pt x="46088" y="100864"/>
                  <a:pt x="47054" y="91936"/>
                </a:cubicBezTo>
                <a:cubicBezTo>
                  <a:pt x="47295" y="89764"/>
                  <a:pt x="47415" y="88014"/>
                  <a:pt x="47415" y="86687"/>
                </a:cubicBezTo>
                <a:lnTo>
                  <a:pt x="34567" y="86688"/>
                </a:lnTo>
                <a:lnTo>
                  <a:pt x="34566" y="73476"/>
                </a:lnTo>
                <a:cubicBezTo>
                  <a:pt x="30344" y="77457"/>
                  <a:pt x="24311" y="82887"/>
                  <a:pt x="16469" y="89764"/>
                </a:cubicBezTo>
                <a:lnTo>
                  <a:pt x="0" y="64609"/>
                </a:lnTo>
                <a:cubicBezTo>
                  <a:pt x="12306" y="54594"/>
                  <a:pt x="22441" y="44490"/>
                  <a:pt x="30404" y="34295"/>
                </a:cubicBezTo>
                <a:cubicBezTo>
                  <a:pt x="38367" y="24100"/>
                  <a:pt x="44822" y="12669"/>
                  <a:pt x="49769" y="0"/>
                </a:cubicBezTo>
                <a:lnTo>
                  <a:pt x="77639" y="7421"/>
                </a:lnTo>
                <a:cubicBezTo>
                  <a:pt x="73537" y="18158"/>
                  <a:pt x="69253" y="27539"/>
                  <a:pt x="64789" y="35562"/>
                </a:cubicBezTo>
                <a:cubicBezTo>
                  <a:pt x="60325" y="43585"/>
                  <a:pt x="55016" y="51216"/>
                  <a:pt x="48863" y="58455"/>
                </a:cubicBezTo>
                <a:lnTo>
                  <a:pt x="124149" y="58455"/>
                </a:lnTo>
                <a:cubicBezTo>
                  <a:pt x="118117" y="50975"/>
                  <a:pt x="112777" y="43132"/>
                  <a:pt x="108133" y="34929"/>
                </a:cubicBezTo>
                <a:cubicBezTo>
                  <a:pt x="103487" y="26724"/>
                  <a:pt x="99235" y="17675"/>
                  <a:pt x="95374" y="7782"/>
                </a:cubicBezTo>
                <a:lnTo>
                  <a:pt x="122520" y="1"/>
                </a:lnTo>
                <a:cubicBezTo>
                  <a:pt x="127105" y="12307"/>
                  <a:pt x="133077" y="23044"/>
                  <a:pt x="140437" y="32214"/>
                </a:cubicBezTo>
                <a:cubicBezTo>
                  <a:pt x="147796" y="41383"/>
                  <a:pt x="158112" y="51397"/>
                  <a:pt x="171383" y="62255"/>
                </a:cubicBezTo>
                <a:lnTo>
                  <a:pt x="155096" y="90126"/>
                </a:lnTo>
                <a:cubicBezTo>
                  <a:pt x="152080" y="87472"/>
                  <a:pt x="147797" y="83490"/>
                  <a:pt x="142246" y="78181"/>
                </a:cubicBezTo>
                <a:cubicBezTo>
                  <a:pt x="140678" y="105086"/>
                  <a:pt x="139291" y="125416"/>
                  <a:pt x="138084" y="139170"/>
                </a:cubicBezTo>
                <a:cubicBezTo>
                  <a:pt x="137601" y="145565"/>
                  <a:pt x="136154" y="150572"/>
                  <a:pt x="133741" y="154191"/>
                </a:cubicBezTo>
                <a:cubicBezTo>
                  <a:pt x="131328" y="157810"/>
                  <a:pt x="127829" y="160495"/>
                  <a:pt x="123244" y="162245"/>
                </a:cubicBezTo>
                <a:cubicBezTo>
                  <a:pt x="118660" y="163994"/>
                  <a:pt x="112446" y="165290"/>
                  <a:pt x="104603" y="166135"/>
                </a:cubicBezTo>
                <a:lnTo>
                  <a:pt x="89945" y="167764"/>
                </a:lnTo>
                <a:lnTo>
                  <a:pt x="81076" y="137903"/>
                </a:lnTo>
                <a:lnTo>
                  <a:pt x="93021" y="137179"/>
                </a:lnTo>
                <a:cubicBezTo>
                  <a:pt x="97244" y="136817"/>
                  <a:pt x="100441" y="136275"/>
                  <a:pt x="102613" y="135550"/>
                </a:cubicBezTo>
                <a:cubicBezTo>
                  <a:pt x="104784" y="134827"/>
                  <a:pt x="106383" y="133560"/>
                  <a:pt x="107409" y="131750"/>
                </a:cubicBezTo>
                <a:cubicBezTo>
                  <a:pt x="108434" y="129940"/>
                  <a:pt x="109188" y="127226"/>
                  <a:pt x="109671" y="123606"/>
                </a:cubicBezTo>
                <a:cubicBezTo>
                  <a:pt x="110516" y="111904"/>
                  <a:pt x="111239" y="99597"/>
                  <a:pt x="111843" y="86688"/>
                </a:cubicBezTo>
                <a:lnTo>
                  <a:pt x="76734" y="86688"/>
                </a:lnTo>
                <a:cubicBezTo>
                  <a:pt x="76734" y="88135"/>
                  <a:pt x="76613" y="90066"/>
                  <a:pt x="76371" y="92478"/>
                </a:cubicBezTo>
                <a:cubicBezTo>
                  <a:pt x="75407" y="104544"/>
                  <a:pt x="73446" y="114769"/>
                  <a:pt x="70490" y="123154"/>
                </a:cubicBezTo>
                <a:cubicBezTo>
                  <a:pt x="67534" y="131539"/>
                  <a:pt x="62889" y="139382"/>
                  <a:pt x="56555" y="146680"/>
                </a:cubicBezTo>
                <a:cubicBezTo>
                  <a:pt x="50221" y="153980"/>
                  <a:pt x="41323" y="161852"/>
                  <a:pt x="29861" y="170298"/>
                </a:cubicBezTo>
                <a:close/>
              </a:path>
            </a:pathLst>
          </a:custGeom>
          <a:noFill/>
          <a:ln>
            <a:noFill/>
          </a:ln>
          <a:effectLst>
            <a:glow>
              <a:srgbClr val="000000"/>
            </a:glow>
          </a:effectLst>
        </p:spPr>
        <p:txBody>
          <a:bodyPr rot="0" spcFirstLastPara="0" vertOverflow="overflow" horzOverflow="overflow" vert="horz" wrap="square" lIns="51304" tIns="25652" rIns="51304" bIns="25652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786" dirty="0"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</a:endParaRPr>
          </a:p>
        </p:txBody>
      </p:sp>
      <p:sp>
        <p:nvSpPr>
          <p:cNvPr id="269" name="PA-文本框 518">
            <a:extLst>
              <a:ext uri="{FF2B5EF4-FFF2-40B4-BE49-F238E27FC236}">
                <a16:creationId xmlns:a16="http://schemas.microsoft.com/office/drawing/2014/main" id="{4432F48A-FD91-4ABF-B8E3-8792E59D9975}"/>
              </a:ext>
            </a:extLst>
          </p:cNvPr>
          <p:cNvSpPr txBox="1">
            <a:spLocks noChangeAspect="1"/>
          </p:cNvSpPr>
          <p:nvPr>
            <p:custDataLst>
              <p:tags r:id="rId236"/>
            </p:custDataLst>
          </p:nvPr>
        </p:nvSpPr>
        <p:spPr>
          <a:xfrm>
            <a:off x="2410861" y="4973088"/>
            <a:ext cx="193236" cy="195340"/>
          </a:xfrm>
          <a:custGeom>
            <a:avLst/>
            <a:gdLst/>
            <a:ahLst/>
            <a:cxnLst/>
            <a:rect l="l" t="t" r="r" b="b"/>
            <a:pathLst>
              <a:path w="166135" h="167945">
                <a:moveTo>
                  <a:pt x="25156" y="155639"/>
                </a:moveTo>
                <a:lnTo>
                  <a:pt x="25155" y="104242"/>
                </a:lnTo>
                <a:cubicBezTo>
                  <a:pt x="19606" y="108827"/>
                  <a:pt x="14297" y="112989"/>
                  <a:pt x="9230" y="116729"/>
                </a:cubicBezTo>
                <a:lnTo>
                  <a:pt x="0" y="84153"/>
                </a:lnTo>
                <a:cubicBezTo>
                  <a:pt x="9290" y="77759"/>
                  <a:pt x="17223" y="71364"/>
                  <a:pt x="23798" y="64970"/>
                </a:cubicBezTo>
                <a:cubicBezTo>
                  <a:pt x="30374" y="58576"/>
                  <a:pt x="36135" y="51639"/>
                  <a:pt x="41082" y="44158"/>
                </a:cubicBezTo>
                <a:lnTo>
                  <a:pt x="6877" y="44158"/>
                </a:lnTo>
                <a:lnTo>
                  <a:pt x="6877" y="15202"/>
                </a:lnTo>
                <a:lnTo>
                  <a:pt x="55379" y="15202"/>
                </a:lnTo>
                <a:cubicBezTo>
                  <a:pt x="57429" y="9773"/>
                  <a:pt x="59179" y="4705"/>
                  <a:pt x="60627" y="0"/>
                </a:cubicBezTo>
                <a:lnTo>
                  <a:pt x="92479" y="1267"/>
                </a:lnTo>
                <a:cubicBezTo>
                  <a:pt x="91875" y="3439"/>
                  <a:pt x="90367" y="8084"/>
                  <a:pt x="87954" y="15202"/>
                </a:cubicBezTo>
                <a:lnTo>
                  <a:pt x="166135" y="15202"/>
                </a:lnTo>
                <a:lnTo>
                  <a:pt x="166135" y="44158"/>
                </a:lnTo>
                <a:lnTo>
                  <a:pt x="75828" y="44158"/>
                </a:lnTo>
                <a:cubicBezTo>
                  <a:pt x="72571" y="50794"/>
                  <a:pt x="68650" y="57309"/>
                  <a:pt x="64065" y="63703"/>
                </a:cubicBezTo>
                <a:lnTo>
                  <a:pt x="78181" y="63703"/>
                </a:lnTo>
                <a:lnTo>
                  <a:pt x="78182" y="49949"/>
                </a:lnTo>
                <a:lnTo>
                  <a:pt x="104785" y="50673"/>
                </a:lnTo>
                <a:lnTo>
                  <a:pt x="104784" y="63703"/>
                </a:lnTo>
                <a:lnTo>
                  <a:pt x="155277" y="63704"/>
                </a:lnTo>
                <a:lnTo>
                  <a:pt x="155277" y="131207"/>
                </a:lnTo>
                <a:cubicBezTo>
                  <a:pt x="155277" y="137843"/>
                  <a:pt x="154553" y="142759"/>
                  <a:pt x="153105" y="145957"/>
                </a:cubicBezTo>
                <a:cubicBezTo>
                  <a:pt x="151657" y="149153"/>
                  <a:pt x="149335" y="151416"/>
                  <a:pt x="146138" y="152743"/>
                </a:cubicBezTo>
                <a:cubicBezTo>
                  <a:pt x="142940" y="154070"/>
                  <a:pt x="138085" y="155096"/>
                  <a:pt x="131569" y="155820"/>
                </a:cubicBezTo>
                <a:lnTo>
                  <a:pt x="121434" y="156905"/>
                </a:lnTo>
                <a:lnTo>
                  <a:pt x="112929" y="130664"/>
                </a:lnTo>
                <a:lnTo>
                  <a:pt x="120167" y="129940"/>
                </a:lnTo>
                <a:cubicBezTo>
                  <a:pt x="122701" y="129699"/>
                  <a:pt x="124391" y="129036"/>
                  <a:pt x="125235" y="127950"/>
                </a:cubicBezTo>
                <a:cubicBezTo>
                  <a:pt x="126080" y="126864"/>
                  <a:pt x="126502" y="124813"/>
                  <a:pt x="126502" y="121796"/>
                </a:cubicBezTo>
                <a:lnTo>
                  <a:pt x="126502" y="93202"/>
                </a:lnTo>
                <a:lnTo>
                  <a:pt x="104785" y="93202"/>
                </a:lnTo>
                <a:lnTo>
                  <a:pt x="104785" y="167945"/>
                </a:lnTo>
                <a:lnTo>
                  <a:pt x="75648" y="167945"/>
                </a:lnTo>
                <a:lnTo>
                  <a:pt x="75648" y="93202"/>
                </a:lnTo>
                <a:lnTo>
                  <a:pt x="53931" y="93202"/>
                </a:lnTo>
                <a:lnTo>
                  <a:pt x="53931" y="155638"/>
                </a:lnTo>
                <a:close/>
              </a:path>
            </a:pathLst>
          </a:custGeom>
          <a:noFill/>
          <a:ln>
            <a:noFill/>
          </a:ln>
          <a:effectLst>
            <a:glow>
              <a:srgbClr val="000000"/>
            </a:glow>
          </a:effectLst>
        </p:spPr>
        <p:txBody>
          <a:bodyPr rot="0" spcFirstLastPara="0" vertOverflow="overflow" horzOverflow="overflow" vert="horz" wrap="square" lIns="51304" tIns="25652" rIns="51304" bIns="25652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786" dirty="0"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</a:endParaRPr>
          </a:p>
        </p:txBody>
      </p:sp>
      <p:sp>
        <p:nvSpPr>
          <p:cNvPr id="270" name="PA-文本框 521">
            <a:extLst>
              <a:ext uri="{FF2B5EF4-FFF2-40B4-BE49-F238E27FC236}">
                <a16:creationId xmlns:a16="http://schemas.microsoft.com/office/drawing/2014/main" id="{5E611B95-318C-4F1C-8673-6CE7991FAF92}"/>
              </a:ext>
            </a:extLst>
          </p:cNvPr>
          <p:cNvSpPr txBox="1">
            <a:spLocks noChangeAspect="1"/>
          </p:cNvSpPr>
          <p:nvPr>
            <p:custDataLst>
              <p:tags r:id="rId237"/>
            </p:custDataLst>
          </p:nvPr>
        </p:nvSpPr>
        <p:spPr>
          <a:xfrm>
            <a:off x="2811814" y="4973088"/>
            <a:ext cx="193236" cy="195340"/>
          </a:xfrm>
          <a:custGeom>
            <a:avLst/>
            <a:gdLst/>
            <a:ahLst/>
            <a:cxnLst/>
            <a:rect l="l" t="t" r="r" b="b"/>
            <a:pathLst>
              <a:path w="167944" h="172288">
                <a:moveTo>
                  <a:pt x="115100" y="52664"/>
                </a:moveTo>
                <a:lnTo>
                  <a:pt x="115461" y="52663"/>
                </a:lnTo>
                <a:cubicBezTo>
                  <a:pt x="129819" y="47717"/>
                  <a:pt x="140316" y="43192"/>
                  <a:pt x="146951" y="39090"/>
                </a:cubicBezTo>
                <a:lnTo>
                  <a:pt x="112385" y="42167"/>
                </a:lnTo>
                <a:cubicBezTo>
                  <a:pt x="113471" y="46631"/>
                  <a:pt x="114376" y="50130"/>
                  <a:pt x="115100" y="52664"/>
                </a:cubicBezTo>
                <a:close/>
                <a:moveTo>
                  <a:pt x="129035" y="80443"/>
                </a:moveTo>
                <a:cubicBezTo>
                  <a:pt x="130483" y="81589"/>
                  <a:pt x="131930" y="82162"/>
                  <a:pt x="133379" y="82162"/>
                </a:cubicBezTo>
                <a:cubicBezTo>
                  <a:pt x="136033" y="82162"/>
                  <a:pt x="139049" y="79387"/>
                  <a:pt x="142427" y="73838"/>
                </a:cubicBezTo>
                <a:cubicBezTo>
                  <a:pt x="144116" y="71062"/>
                  <a:pt x="145866" y="67503"/>
                  <a:pt x="147675" y="63160"/>
                </a:cubicBezTo>
                <a:cubicBezTo>
                  <a:pt x="139833" y="67262"/>
                  <a:pt x="131991" y="70882"/>
                  <a:pt x="124149" y="74018"/>
                </a:cubicBezTo>
                <a:lnTo>
                  <a:pt x="124329" y="74380"/>
                </a:lnTo>
                <a:cubicBezTo>
                  <a:pt x="126019" y="77276"/>
                  <a:pt x="127587" y="79297"/>
                  <a:pt x="129035" y="80443"/>
                </a:cubicBezTo>
                <a:close/>
                <a:moveTo>
                  <a:pt x="2895" y="166135"/>
                </a:moveTo>
                <a:lnTo>
                  <a:pt x="0" y="136998"/>
                </a:lnTo>
                <a:cubicBezTo>
                  <a:pt x="17856" y="134826"/>
                  <a:pt x="38547" y="132172"/>
                  <a:pt x="62074" y="129035"/>
                </a:cubicBezTo>
                <a:lnTo>
                  <a:pt x="62617" y="147856"/>
                </a:lnTo>
                <a:cubicBezTo>
                  <a:pt x="67564" y="144478"/>
                  <a:pt x="71093" y="140949"/>
                  <a:pt x="73204" y="137269"/>
                </a:cubicBezTo>
                <a:cubicBezTo>
                  <a:pt x="75315" y="133589"/>
                  <a:pt x="76733" y="128793"/>
                  <a:pt x="77457" y="122882"/>
                </a:cubicBezTo>
                <a:lnTo>
                  <a:pt x="66236" y="122882"/>
                </a:lnTo>
                <a:lnTo>
                  <a:pt x="66237" y="95917"/>
                </a:lnTo>
                <a:lnTo>
                  <a:pt x="105870" y="95917"/>
                </a:lnTo>
                <a:cubicBezTo>
                  <a:pt x="103819" y="93383"/>
                  <a:pt x="101828" y="90065"/>
                  <a:pt x="99898" y="85963"/>
                </a:cubicBezTo>
                <a:lnTo>
                  <a:pt x="98269" y="82524"/>
                </a:lnTo>
                <a:cubicBezTo>
                  <a:pt x="88737" y="85178"/>
                  <a:pt x="79508" y="87471"/>
                  <a:pt x="70580" y="89401"/>
                </a:cubicBezTo>
                <a:lnTo>
                  <a:pt x="61169" y="63703"/>
                </a:lnTo>
                <a:cubicBezTo>
                  <a:pt x="73113" y="61531"/>
                  <a:pt x="82584" y="59601"/>
                  <a:pt x="89582" y="57912"/>
                </a:cubicBezTo>
                <a:cubicBezTo>
                  <a:pt x="88617" y="54171"/>
                  <a:pt x="87531" y="49708"/>
                  <a:pt x="86325" y="44520"/>
                </a:cubicBezTo>
                <a:lnTo>
                  <a:pt x="68589" y="46148"/>
                </a:lnTo>
                <a:cubicBezTo>
                  <a:pt x="64729" y="53991"/>
                  <a:pt x="60234" y="62376"/>
                  <a:pt x="55106" y="71304"/>
                </a:cubicBezTo>
                <a:cubicBezTo>
                  <a:pt x="49979" y="80232"/>
                  <a:pt x="45606" y="87351"/>
                  <a:pt x="41986" y="92658"/>
                </a:cubicBezTo>
                <a:cubicBezTo>
                  <a:pt x="46088" y="92176"/>
                  <a:pt x="49919" y="91543"/>
                  <a:pt x="53478" y="90759"/>
                </a:cubicBezTo>
                <a:cubicBezTo>
                  <a:pt x="57036" y="89974"/>
                  <a:pt x="59118" y="89522"/>
                  <a:pt x="59721" y="89401"/>
                </a:cubicBezTo>
                <a:lnTo>
                  <a:pt x="59721" y="115824"/>
                </a:lnTo>
                <a:lnTo>
                  <a:pt x="40719" y="118719"/>
                </a:lnTo>
                <a:lnTo>
                  <a:pt x="28775" y="120529"/>
                </a:lnTo>
                <a:cubicBezTo>
                  <a:pt x="24190" y="121253"/>
                  <a:pt x="18580" y="122339"/>
                  <a:pt x="11944" y="123787"/>
                </a:cubicBezTo>
                <a:lnTo>
                  <a:pt x="5791" y="95917"/>
                </a:lnTo>
                <a:cubicBezTo>
                  <a:pt x="9289" y="94951"/>
                  <a:pt x="12034" y="93775"/>
                  <a:pt x="14025" y="92388"/>
                </a:cubicBezTo>
                <a:cubicBezTo>
                  <a:pt x="16016" y="91000"/>
                  <a:pt x="18037" y="88919"/>
                  <a:pt x="20087" y="86143"/>
                </a:cubicBezTo>
                <a:cubicBezTo>
                  <a:pt x="24190" y="79749"/>
                  <a:pt x="26904" y="75285"/>
                  <a:pt x="28232" y="72752"/>
                </a:cubicBezTo>
                <a:lnTo>
                  <a:pt x="19183" y="73657"/>
                </a:lnTo>
                <a:cubicBezTo>
                  <a:pt x="14115" y="74380"/>
                  <a:pt x="10436" y="74984"/>
                  <a:pt x="8144" y="75466"/>
                </a:cubicBezTo>
                <a:lnTo>
                  <a:pt x="2171" y="48682"/>
                </a:lnTo>
                <a:cubicBezTo>
                  <a:pt x="4223" y="47837"/>
                  <a:pt x="6002" y="46691"/>
                  <a:pt x="7510" y="45244"/>
                </a:cubicBezTo>
                <a:cubicBezTo>
                  <a:pt x="9018" y="43796"/>
                  <a:pt x="10798" y="41503"/>
                  <a:pt x="12849" y="38367"/>
                </a:cubicBezTo>
                <a:cubicBezTo>
                  <a:pt x="14779" y="35350"/>
                  <a:pt x="17615" y="29921"/>
                  <a:pt x="21355" y="22079"/>
                </a:cubicBezTo>
                <a:cubicBezTo>
                  <a:pt x="25095" y="14236"/>
                  <a:pt x="28232" y="6877"/>
                  <a:pt x="30765" y="0"/>
                </a:cubicBezTo>
                <a:lnTo>
                  <a:pt x="52302" y="10134"/>
                </a:lnTo>
                <a:cubicBezTo>
                  <a:pt x="49768" y="15563"/>
                  <a:pt x="46450" y="22199"/>
                  <a:pt x="42348" y="30042"/>
                </a:cubicBezTo>
                <a:cubicBezTo>
                  <a:pt x="38246" y="37884"/>
                  <a:pt x="34807" y="43977"/>
                  <a:pt x="32033" y="48320"/>
                </a:cubicBezTo>
                <a:lnTo>
                  <a:pt x="43433" y="47596"/>
                </a:lnTo>
                <a:cubicBezTo>
                  <a:pt x="47777" y="38909"/>
                  <a:pt x="50612" y="33118"/>
                  <a:pt x="51939" y="30222"/>
                </a:cubicBezTo>
                <a:lnTo>
                  <a:pt x="67322" y="38366"/>
                </a:lnTo>
                <a:lnTo>
                  <a:pt x="65693" y="21174"/>
                </a:lnTo>
                <a:lnTo>
                  <a:pt x="81981" y="19726"/>
                </a:lnTo>
                <a:lnTo>
                  <a:pt x="81258" y="14659"/>
                </a:lnTo>
                <a:lnTo>
                  <a:pt x="79629" y="3981"/>
                </a:lnTo>
                <a:lnTo>
                  <a:pt x="106594" y="3438"/>
                </a:lnTo>
                <a:lnTo>
                  <a:pt x="108222" y="17192"/>
                </a:lnTo>
                <a:lnTo>
                  <a:pt x="160524" y="12306"/>
                </a:lnTo>
                <a:lnTo>
                  <a:pt x="162877" y="37642"/>
                </a:lnTo>
                <a:lnTo>
                  <a:pt x="150932" y="38728"/>
                </a:lnTo>
                <a:lnTo>
                  <a:pt x="160344" y="55740"/>
                </a:lnTo>
                <a:cubicBezTo>
                  <a:pt x="157568" y="57550"/>
                  <a:pt x="153406" y="60023"/>
                  <a:pt x="147857" y="63160"/>
                </a:cubicBezTo>
                <a:lnTo>
                  <a:pt x="163239" y="81258"/>
                </a:lnTo>
                <a:cubicBezTo>
                  <a:pt x="162515" y="82826"/>
                  <a:pt x="161670" y="84394"/>
                  <a:pt x="160705" y="85963"/>
                </a:cubicBezTo>
                <a:cubicBezTo>
                  <a:pt x="159740" y="87531"/>
                  <a:pt x="158473" y="89401"/>
                  <a:pt x="156905" y="91573"/>
                </a:cubicBezTo>
                <a:cubicBezTo>
                  <a:pt x="156181" y="92538"/>
                  <a:pt x="155034" y="93986"/>
                  <a:pt x="153466" y="95916"/>
                </a:cubicBezTo>
                <a:lnTo>
                  <a:pt x="164687" y="95916"/>
                </a:lnTo>
                <a:lnTo>
                  <a:pt x="164687" y="122882"/>
                </a:lnTo>
                <a:lnTo>
                  <a:pt x="135188" y="122881"/>
                </a:lnTo>
                <a:lnTo>
                  <a:pt x="135188" y="137902"/>
                </a:lnTo>
                <a:cubicBezTo>
                  <a:pt x="135188" y="139953"/>
                  <a:pt x="135338" y="141492"/>
                  <a:pt x="135641" y="142518"/>
                </a:cubicBezTo>
                <a:cubicBezTo>
                  <a:pt x="135942" y="143543"/>
                  <a:pt x="136817" y="144056"/>
                  <a:pt x="138264" y="144055"/>
                </a:cubicBezTo>
                <a:lnTo>
                  <a:pt x="143332" y="144056"/>
                </a:lnTo>
                <a:cubicBezTo>
                  <a:pt x="145021" y="144055"/>
                  <a:pt x="146076" y="143694"/>
                  <a:pt x="146499" y="142970"/>
                </a:cubicBezTo>
                <a:cubicBezTo>
                  <a:pt x="146921" y="142246"/>
                  <a:pt x="147373" y="140255"/>
                  <a:pt x="147856" y="136998"/>
                </a:cubicBezTo>
                <a:cubicBezTo>
                  <a:pt x="148339" y="133620"/>
                  <a:pt x="148580" y="131146"/>
                  <a:pt x="148580" y="129578"/>
                </a:cubicBezTo>
                <a:lnTo>
                  <a:pt x="167944" y="138084"/>
                </a:lnTo>
                <a:cubicBezTo>
                  <a:pt x="167703" y="140617"/>
                  <a:pt x="167161" y="144659"/>
                  <a:pt x="166316" y="150209"/>
                </a:cubicBezTo>
                <a:cubicBezTo>
                  <a:pt x="165471" y="155397"/>
                  <a:pt x="164325" y="159318"/>
                  <a:pt x="162877" y="161973"/>
                </a:cubicBezTo>
                <a:cubicBezTo>
                  <a:pt x="161429" y="164627"/>
                  <a:pt x="159378" y="166497"/>
                  <a:pt x="156724" y="167583"/>
                </a:cubicBezTo>
                <a:cubicBezTo>
                  <a:pt x="154070" y="168668"/>
                  <a:pt x="150329" y="169211"/>
                  <a:pt x="145504" y="169211"/>
                </a:cubicBezTo>
                <a:cubicBezTo>
                  <a:pt x="144417" y="169211"/>
                  <a:pt x="142065" y="169241"/>
                  <a:pt x="138446" y="169302"/>
                </a:cubicBezTo>
                <a:cubicBezTo>
                  <a:pt x="134826" y="169362"/>
                  <a:pt x="131931" y="169332"/>
                  <a:pt x="129759" y="169211"/>
                </a:cubicBezTo>
                <a:cubicBezTo>
                  <a:pt x="124812" y="169090"/>
                  <a:pt x="120439" y="167462"/>
                  <a:pt x="116638" y="164325"/>
                </a:cubicBezTo>
                <a:cubicBezTo>
                  <a:pt x="112838" y="161188"/>
                  <a:pt x="110938" y="156302"/>
                  <a:pt x="110938" y="149666"/>
                </a:cubicBezTo>
                <a:lnTo>
                  <a:pt x="110938" y="122882"/>
                </a:lnTo>
                <a:lnTo>
                  <a:pt x="102432" y="122882"/>
                </a:lnTo>
                <a:cubicBezTo>
                  <a:pt x="101466" y="131327"/>
                  <a:pt x="100109" y="138144"/>
                  <a:pt x="98359" y="143332"/>
                </a:cubicBezTo>
                <a:cubicBezTo>
                  <a:pt x="96610" y="148520"/>
                  <a:pt x="93896" y="153286"/>
                  <a:pt x="90216" y="157629"/>
                </a:cubicBezTo>
                <a:cubicBezTo>
                  <a:pt x="86535" y="161972"/>
                  <a:pt x="81197" y="166858"/>
                  <a:pt x="74200" y="172288"/>
                </a:cubicBezTo>
                <a:lnTo>
                  <a:pt x="57911" y="158353"/>
                </a:lnTo>
                <a:lnTo>
                  <a:pt x="32213" y="161973"/>
                </a:lnTo>
                <a:close/>
              </a:path>
            </a:pathLst>
          </a:custGeom>
          <a:noFill/>
          <a:ln>
            <a:noFill/>
          </a:ln>
          <a:effectLst>
            <a:glow>
              <a:srgbClr val="000000"/>
            </a:glow>
          </a:effectLst>
        </p:spPr>
        <p:txBody>
          <a:bodyPr rot="0" spcFirstLastPara="0" vertOverflow="overflow" horzOverflow="overflow" vert="horz" wrap="square" lIns="51304" tIns="25652" rIns="51304" bIns="25652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786" dirty="0"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</a:endParaRPr>
          </a:p>
        </p:txBody>
      </p:sp>
      <p:sp>
        <p:nvSpPr>
          <p:cNvPr id="271" name="PA-文本框 524">
            <a:extLst>
              <a:ext uri="{FF2B5EF4-FFF2-40B4-BE49-F238E27FC236}">
                <a16:creationId xmlns:a16="http://schemas.microsoft.com/office/drawing/2014/main" id="{5B83322C-7E6B-4187-8B13-4E8D597EF8BD}"/>
              </a:ext>
            </a:extLst>
          </p:cNvPr>
          <p:cNvSpPr txBox="1">
            <a:spLocks noChangeAspect="1"/>
          </p:cNvSpPr>
          <p:nvPr>
            <p:custDataLst>
              <p:tags r:id="rId238"/>
            </p:custDataLst>
          </p:nvPr>
        </p:nvSpPr>
        <p:spPr>
          <a:xfrm>
            <a:off x="3212768" y="4973088"/>
            <a:ext cx="193236" cy="195340"/>
          </a:xfrm>
          <a:custGeom>
            <a:avLst/>
            <a:gdLst/>
            <a:ahLst/>
            <a:cxnLst/>
            <a:rect l="l" t="t" r="r" b="b"/>
            <a:pathLst>
              <a:path w="167584" h="168307">
                <a:moveTo>
                  <a:pt x="115462" y="167040"/>
                </a:moveTo>
                <a:lnTo>
                  <a:pt x="115463" y="544"/>
                </a:lnTo>
                <a:lnTo>
                  <a:pt x="140799" y="1267"/>
                </a:lnTo>
                <a:lnTo>
                  <a:pt x="140799" y="21537"/>
                </a:lnTo>
                <a:lnTo>
                  <a:pt x="162879" y="21537"/>
                </a:lnTo>
                <a:lnTo>
                  <a:pt x="162878" y="50312"/>
                </a:lnTo>
                <a:lnTo>
                  <a:pt x="140799" y="50311"/>
                </a:lnTo>
                <a:lnTo>
                  <a:pt x="140799" y="66237"/>
                </a:lnTo>
                <a:lnTo>
                  <a:pt x="160163" y="66237"/>
                </a:lnTo>
                <a:lnTo>
                  <a:pt x="160163" y="93203"/>
                </a:lnTo>
                <a:lnTo>
                  <a:pt x="140799" y="93203"/>
                </a:lnTo>
                <a:lnTo>
                  <a:pt x="140799" y="108766"/>
                </a:lnTo>
                <a:lnTo>
                  <a:pt x="167584" y="108767"/>
                </a:lnTo>
                <a:lnTo>
                  <a:pt x="167583" y="137904"/>
                </a:lnTo>
                <a:lnTo>
                  <a:pt x="140799" y="137904"/>
                </a:lnTo>
                <a:lnTo>
                  <a:pt x="140800" y="167041"/>
                </a:lnTo>
                <a:close/>
                <a:moveTo>
                  <a:pt x="79811" y="167041"/>
                </a:moveTo>
                <a:lnTo>
                  <a:pt x="79810" y="137903"/>
                </a:lnTo>
                <a:lnTo>
                  <a:pt x="56465" y="137903"/>
                </a:lnTo>
                <a:lnTo>
                  <a:pt x="56465" y="108767"/>
                </a:lnTo>
                <a:lnTo>
                  <a:pt x="79811" y="108767"/>
                </a:lnTo>
                <a:lnTo>
                  <a:pt x="79810" y="93203"/>
                </a:lnTo>
                <a:lnTo>
                  <a:pt x="62075" y="93203"/>
                </a:lnTo>
                <a:lnTo>
                  <a:pt x="62075" y="66237"/>
                </a:lnTo>
                <a:lnTo>
                  <a:pt x="79811" y="66238"/>
                </a:lnTo>
                <a:lnTo>
                  <a:pt x="79810" y="50674"/>
                </a:lnTo>
                <a:lnTo>
                  <a:pt x="61713" y="50673"/>
                </a:lnTo>
                <a:lnTo>
                  <a:pt x="61713" y="21899"/>
                </a:lnTo>
                <a:lnTo>
                  <a:pt x="79811" y="21898"/>
                </a:lnTo>
                <a:lnTo>
                  <a:pt x="79810" y="543"/>
                </a:lnTo>
                <a:lnTo>
                  <a:pt x="105147" y="1267"/>
                </a:lnTo>
                <a:lnTo>
                  <a:pt x="105147" y="167041"/>
                </a:lnTo>
                <a:close/>
                <a:moveTo>
                  <a:pt x="11945" y="168307"/>
                </a:moveTo>
                <a:lnTo>
                  <a:pt x="3982" y="139532"/>
                </a:lnTo>
                <a:lnTo>
                  <a:pt x="10317" y="138628"/>
                </a:lnTo>
                <a:cubicBezTo>
                  <a:pt x="13935" y="138145"/>
                  <a:pt x="16379" y="137421"/>
                  <a:pt x="17645" y="136456"/>
                </a:cubicBezTo>
                <a:cubicBezTo>
                  <a:pt x="18912" y="135491"/>
                  <a:pt x="19546" y="133439"/>
                  <a:pt x="19546" y="130303"/>
                </a:cubicBezTo>
                <a:lnTo>
                  <a:pt x="19546" y="109310"/>
                </a:lnTo>
                <a:lnTo>
                  <a:pt x="2172" y="113472"/>
                </a:lnTo>
                <a:lnTo>
                  <a:pt x="0" y="83611"/>
                </a:lnTo>
                <a:cubicBezTo>
                  <a:pt x="3982" y="82767"/>
                  <a:pt x="8506" y="81861"/>
                  <a:pt x="13574" y="80897"/>
                </a:cubicBezTo>
                <a:cubicBezTo>
                  <a:pt x="14901" y="80534"/>
                  <a:pt x="16892" y="80112"/>
                  <a:pt x="19545" y="79630"/>
                </a:cubicBezTo>
                <a:lnTo>
                  <a:pt x="19546" y="55017"/>
                </a:lnTo>
                <a:lnTo>
                  <a:pt x="5611" y="55017"/>
                </a:lnTo>
                <a:lnTo>
                  <a:pt x="5611" y="26604"/>
                </a:lnTo>
                <a:lnTo>
                  <a:pt x="19546" y="26604"/>
                </a:lnTo>
                <a:lnTo>
                  <a:pt x="19546" y="0"/>
                </a:lnTo>
                <a:lnTo>
                  <a:pt x="46511" y="725"/>
                </a:lnTo>
                <a:lnTo>
                  <a:pt x="46511" y="26604"/>
                </a:lnTo>
                <a:lnTo>
                  <a:pt x="55560" y="26604"/>
                </a:lnTo>
                <a:lnTo>
                  <a:pt x="55560" y="55017"/>
                </a:lnTo>
                <a:lnTo>
                  <a:pt x="46511" y="55017"/>
                </a:lnTo>
                <a:lnTo>
                  <a:pt x="46511" y="73838"/>
                </a:lnTo>
                <a:lnTo>
                  <a:pt x="55922" y="71486"/>
                </a:lnTo>
                <a:lnTo>
                  <a:pt x="56102" y="88497"/>
                </a:lnTo>
                <a:lnTo>
                  <a:pt x="56103" y="100984"/>
                </a:lnTo>
                <a:cubicBezTo>
                  <a:pt x="55258" y="101105"/>
                  <a:pt x="53871" y="101407"/>
                  <a:pt x="51941" y="101890"/>
                </a:cubicBezTo>
                <a:cubicBezTo>
                  <a:pt x="51337" y="102010"/>
                  <a:pt x="50583" y="102191"/>
                  <a:pt x="49678" y="102432"/>
                </a:cubicBezTo>
                <a:cubicBezTo>
                  <a:pt x="48773" y="102674"/>
                  <a:pt x="47717" y="102915"/>
                  <a:pt x="46511" y="103157"/>
                </a:cubicBezTo>
                <a:lnTo>
                  <a:pt x="46512" y="145143"/>
                </a:lnTo>
                <a:cubicBezTo>
                  <a:pt x="46511" y="151416"/>
                  <a:pt x="45818" y="155971"/>
                  <a:pt x="44430" y="158806"/>
                </a:cubicBezTo>
                <a:cubicBezTo>
                  <a:pt x="43042" y="161641"/>
                  <a:pt x="40689" y="163602"/>
                  <a:pt x="37372" y="164688"/>
                </a:cubicBezTo>
                <a:cubicBezTo>
                  <a:pt x="34054" y="165773"/>
                  <a:pt x="28594" y="166679"/>
                  <a:pt x="20994" y="167403"/>
                </a:cubicBezTo>
                <a:close/>
              </a:path>
            </a:pathLst>
          </a:custGeom>
          <a:noFill/>
          <a:ln>
            <a:noFill/>
          </a:ln>
          <a:effectLst>
            <a:glow>
              <a:srgbClr val="000000"/>
            </a:glow>
          </a:effectLst>
        </p:spPr>
        <p:txBody>
          <a:bodyPr rot="0" spcFirstLastPara="0" vertOverflow="overflow" horzOverflow="overflow" vert="horz" wrap="square" lIns="51304" tIns="25652" rIns="51304" bIns="25652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786" dirty="0"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</a:endParaRPr>
          </a:p>
        </p:txBody>
      </p:sp>
      <p:sp>
        <p:nvSpPr>
          <p:cNvPr id="272" name="PA-文本框 527">
            <a:extLst>
              <a:ext uri="{FF2B5EF4-FFF2-40B4-BE49-F238E27FC236}">
                <a16:creationId xmlns:a16="http://schemas.microsoft.com/office/drawing/2014/main" id="{44529337-F534-43C5-8B5E-62227629AC85}"/>
              </a:ext>
            </a:extLst>
          </p:cNvPr>
          <p:cNvSpPr txBox="1">
            <a:spLocks noChangeAspect="1"/>
          </p:cNvSpPr>
          <p:nvPr>
            <p:custDataLst>
              <p:tags r:id="rId239"/>
            </p:custDataLst>
          </p:nvPr>
        </p:nvSpPr>
        <p:spPr>
          <a:xfrm>
            <a:off x="3613721" y="4973088"/>
            <a:ext cx="193236" cy="195340"/>
          </a:xfrm>
          <a:custGeom>
            <a:avLst/>
            <a:gdLst/>
            <a:ahLst/>
            <a:cxnLst/>
            <a:rect l="l" t="t" r="r" b="b"/>
            <a:pathLst>
              <a:path w="171384" h="170298">
                <a:moveTo>
                  <a:pt x="29861" y="170298"/>
                </a:moveTo>
                <a:lnTo>
                  <a:pt x="5611" y="147857"/>
                </a:lnTo>
                <a:cubicBezTo>
                  <a:pt x="15745" y="141704"/>
                  <a:pt x="23588" y="136094"/>
                  <a:pt x="29137" y="131026"/>
                </a:cubicBezTo>
                <a:cubicBezTo>
                  <a:pt x="34687" y="125959"/>
                  <a:pt x="38820" y="120409"/>
                  <a:pt x="41534" y="114376"/>
                </a:cubicBezTo>
                <a:cubicBezTo>
                  <a:pt x="44249" y="108344"/>
                  <a:pt x="46089" y="100864"/>
                  <a:pt x="47054" y="91936"/>
                </a:cubicBezTo>
                <a:cubicBezTo>
                  <a:pt x="47296" y="89764"/>
                  <a:pt x="47417" y="88015"/>
                  <a:pt x="47416" y="86687"/>
                </a:cubicBezTo>
                <a:lnTo>
                  <a:pt x="34567" y="86687"/>
                </a:lnTo>
                <a:lnTo>
                  <a:pt x="34567" y="73476"/>
                </a:lnTo>
                <a:cubicBezTo>
                  <a:pt x="30345" y="77458"/>
                  <a:pt x="24312" y="82887"/>
                  <a:pt x="16469" y="89764"/>
                </a:cubicBezTo>
                <a:lnTo>
                  <a:pt x="0" y="64608"/>
                </a:lnTo>
                <a:cubicBezTo>
                  <a:pt x="12307" y="54594"/>
                  <a:pt x="22441" y="44490"/>
                  <a:pt x="30405" y="34295"/>
                </a:cubicBezTo>
                <a:cubicBezTo>
                  <a:pt x="38368" y="24100"/>
                  <a:pt x="44822" y="12668"/>
                  <a:pt x="49769" y="1"/>
                </a:cubicBezTo>
                <a:lnTo>
                  <a:pt x="77639" y="7420"/>
                </a:lnTo>
                <a:cubicBezTo>
                  <a:pt x="73537" y="18158"/>
                  <a:pt x="69254" y="27539"/>
                  <a:pt x="64790" y="35562"/>
                </a:cubicBezTo>
                <a:cubicBezTo>
                  <a:pt x="60325" y="43585"/>
                  <a:pt x="55017" y="51216"/>
                  <a:pt x="48864" y="58455"/>
                </a:cubicBezTo>
                <a:lnTo>
                  <a:pt x="124149" y="58455"/>
                </a:lnTo>
                <a:cubicBezTo>
                  <a:pt x="118117" y="50975"/>
                  <a:pt x="112778" y="43133"/>
                  <a:pt x="108133" y="34928"/>
                </a:cubicBezTo>
                <a:cubicBezTo>
                  <a:pt x="103488" y="26725"/>
                  <a:pt x="99236" y="17676"/>
                  <a:pt x="95375" y="7782"/>
                </a:cubicBezTo>
                <a:lnTo>
                  <a:pt x="122521" y="0"/>
                </a:lnTo>
                <a:cubicBezTo>
                  <a:pt x="127106" y="12307"/>
                  <a:pt x="133077" y="23044"/>
                  <a:pt x="140438" y="32214"/>
                </a:cubicBezTo>
                <a:cubicBezTo>
                  <a:pt x="147797" y="41384"/>
                  <a:pt x="158113" y="51397"/>
                  <a:pt x="171384" y="62256"/>
                </a:cubicBezTo>
                <a:lnTo>
                  <a:pt x="155097" y="90126"/>
                </a:lnTo>
                <a:cubicBezTo>
                  <a:pt x="152080" y="87472"/>
                  <a:pt x="147797" y="83490"/>
                  <a:pt x="142247" y="78182"/>
                </a:cubicBezTo>
                <a:cubicBezTo>
                  <a:pt x="140679" y="105087"/>
                  <a:pt x="139291" y="125416"/>
                  <a:pt x="138085" y="139170"/>
                </a:cubicBezTo>
                <a:cubicBezTo>
                  <a:pt x="137602" y="145565"/>
                  <a:pt x="136154" y="150571"/>
                  <a:pt x="133741" y="154191"/>
                </a:cubicBezTo>
                <a:cubicBezTo>
                  <a:pt x="131328" y="157811"/>
                  <a:pt x="127829" y="160495"/>
                  <a:pt x="123245" y="162245"/>
                </a:cubicBezTo>
                <a:cubicBezTo>
                  <a:pt x="118660" y="163994"/>
                  <a:pt x="112447" y="165291"/>
                  <a:pt x="104604" y="166135"/>
                </a:cubicBezTo>
                <a:lnTo>
                  <a:pt x="89946" y="167764"/>
                </a:lnTo>
                <a:lnTo>
                  <a:pt x="81078" y="137903"/>
                </a:lnTo>
                <a:lnTo>
                  <a:pt x="93021" y="137179"/>
                </a:lnTo>
                <a:cubicBezTo>
                  <a:pt x="97244" y="136817"/>
                  <a:pt x="100442" y="136275"/>
                  <a:pt x="102614" y="135551"/>
                </a:cubicBezTo>
                <a:cubicBezTo>
                  <a:pt x="104786" y="134827"/>
                  <a:pt x="106384" y="133560"/>
                  <a:pt x="107409" y="131750"/>
                </a:cubicBezTo>
                <a:cubicBezTo>
                  <a:pt x="108435" y="129941"/>
                  <a:pt x="109189" y="127226"/>
                  <a:pt x="109672" y="123606"/>
                </a:cubicBezTo>
                <a:cubicBezTo>
                  <a:pt x="110516" y="111903"/>
                  <a:pt x="111240" y="99597"/>
                  <a:pt x="111843" y="86688"/>
                </a:cubicBezTo>
                <a:lnTo>
                  <a:pt x="76734" y="86687"/>
                </a:lnTo>
                <a:cubicBezTo>
                  <a:pt x="76734" y="88135"/>
                  <a:pt x="76613" y="90065"/>
                  <a:pt x="76373" y="92479"/>
                </a:cubicBezTo>
                <a:cubicBezTo>
                  <a:pt x="75407" y="104544"/>
                  <a:pt x="73447" y="114769"/>
                  <a:pt x="70490" y="123154"/>
                </a:cubicBezTo>
                <a:cubicBezTo>
                  <a:pt x="67535" y="131539"/>
                  <a:pt x="62889" y="139381"/>
                  <a:pt x="56555" y="146681"/>
                </a:cubicBezTo>
                <a:cubicBezTo>
                  <a:pt x="50221" y="153980"/>
                  <a:pt x="41323" y="161852"/>
                  <a:pt x="29861" y="170298"/>
                </a:cubicBezTo>
                <a:close/>
              </a:path>
            </a:pathLst>
          </a:custGeom>
          <a:noFill/>
          <a:ln>
            <a:noFill/>
          </a:ln>
          <a:effectLst>
            <a:glow>
              <a:srgbClr val="000000"/>
            </a:glow>
          </a:effectLst>
        </p:spPr>
        <p:txBody>
          <a:bodyPr rot="0" spcFirstLastPara="0" vertOverflow="overflow" horzOverflow="overflow" vert="horz" wrap="square" lIns="51304" tIns="25652" rIns="51304" bIns="25652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786" dirty="0"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</a:endParaRPr>
          </a:p>
        </p:txBody>
      </p:sp>
      <p:sp>
        <p:nvSpPr>
          <p:cNvPr id="273" name="PA-文本框 530">
            <a:extLst>
              <a:ext uri="{FF2B5EF4-FFF2-40B4-BE49-F238E27FC236}">
                <a16:creationId xmlns:a16="http://schemas.microsoft.com/office/drawing/2014/main" id="{EE85D6B4-E2B3-47E7-987B-DE3BC2EEFED6}"/>
              </a:ext>
            </a:extLst>
          </p:cNvPr>
          <p:cNvSpPr txBox="1">
            <a:spLocks noChangeAspect="1"/>
          </p:cNvSpPr>
          <p:nvPr>
            <p:custDataLst>
              <p:tags r:id="rId240"/>
            </p:custDataLst>
          </p:nvPr>
        </p:nvSpPr>
        <p:spPr>
          <a:xfrm>
            <a:off x="4014675" y="4973088"/>
            <a:ext cx="193236" cy="195340"/>
          </a:xfrm>
          <a:custGeom>
            <a:avLst/>
            <a:gdLst/>
            <a:ahLst/>
            <a:cxnLst/>
            <a:rect l="l" t="t" r="r" b="b"/>
            <a:pathLst>
              <a:path w="166135" h="167944">
                <a:moveTo>
                  <a:pt x="75647" y="167944"/>
                </a:moveTo>
                <a:lnTo>
                  <a:pt x="75647" y="93201"/>
                </a:lnTo>
                <a:lnTo>
                  <a:pt x="53930" y="93202"/>
                </a:lnTo>
                <a:lnTo>
                  <a:pt x="53930" y="155638"/>
                </a:lnTo>
                <a:lnTo>
                  <a:pt x="25155" y="155638"/>
                </a:lnTo>
                <a:lnTo>
                  <a:pt x="25155" y="104241"/>
                </a:lnTo>
                <a:cubicBezTo>
                  <a:pt x="19605" y="108826"/>
                  <a:pt x="14297" y="112988"/>
                  <a:pt x="9229" y="116728"/>
                </a:cubicBezTo>
                <a:lnTo>
                  <a:pt x="0" y="84153"/>
                </a:lnTo>
                <a:cubicBezTo>
                  <a:pt x="9290" y="77758"/>
                  <a:pt x="17222" y="71364"/>
                  <a:pt x="23798" y="64969"/>
                </a:cubicBezTo>
                <a:cubicBezTo>
                  <a:pt x="30374" y="58575"/>
                  <a:pt x="36134" y="51638"/>
                  <a:pt x="41081" y="44158"/>
                </a:cubicBezTo>
                <a:lnTo>
                  <a:pt x="6877" y="44157"/>
                </a:lnTo>
                <a:lnTo>
                  <a:pt x="6876" y="15201"/>
                </a:lnTo>
                <a:lnTo>
                  <a:pt x="55378" y="15201"/>
                </a:lnTo>
                <a:cubicBezTo>
                  <a:pt x="57429" y="9772"/>
                  <a:pt x="59178" y="4705"/>
                  <a:pt x="60627" y="0"/>
                </a:cubicBezTo>
                <a:lnTo>
                  <a:pt x="92478" y="1266"/>
                </a:lnTo>
                <a:cubicBezTo>
                  <a:pt x="91875" y="3438"/>
                  <a:pt x="90366" y="8083"/>
                  <a:pt x="87953" y="15201"/>
                </a:cubicBezTo>
                <a:lnTo>
                  <a:pt x="166134" y="15201"/>
                </a:lnTo>
                <a:lnTo>
                  <a:pt x="166135" y="44157"/>
                </a:lnTo>
                <a:lnTo>
                  <a:pt x="75828" y="44157"/>
                </a:lnTo>
                <a:cubicBezTo>
                  <a:pt x="72571" y="50793"/>
                  <a:pt x="68650" y="57308"/>
                  <a:pt x="64064" y="63702"/>
                </a:cubicBezTo>
                <a:lnTo>
                  <a:pt x="78181" y="63703"/>
                </a:lnTo>
                <a:lnTo>
                  <a:pt x="78180" y="49948"/>
                </a:lnTo>
                <a:lnTo>
                  <a:pt x="104784" y="50672"/>
                </a:lnTo>
                <a:lnTo>
                  <a:pt x="104784" y="63703"/>
                </a:lnTo>
                <a:lnTo>
                  <a:pt x="155276" y="63703"/>
                </a:lnTo>
                <a:lnTo>
                  <a:pt x="155276" y="131206"/>
                </a:lnTo>
                <a:cubicBezTo>
                  <a:pt x="155276" y="137842"/>
                  <a:pt x="154552" y="142758"/>
                  <a:pt x="153105" y="145956"/>
                </a:cubicBezTo>
                <a:cubicBezTo>
                  <a:pt x="151656" y="149153"/>
                  <a:pt x="149334" y="151415"/>
                  <a:pt x="146137" y="152742"/>
                </a:cubicBezTo>
                <a:cubicBezTo>
                  <a:pt x="142940" y="154070"/>
                  <a:pt x="138083" y="155095"/>
                  <a:pt x="131569" y="155819"/>
                </a:cubicBezTo>
                <a:lnTo>
                  <a:pt x="121434" y="156904"/>
                </a:lnTo>
                <a:lnTo>
                  <a:pt x="112928" y="130663"/>
                </a:lnTo>
                <a:lnTo>
                  <a:pt x="120167" y="129940"/>
                </a:lnTo>
                <a:cubicBezTo>
                  <a:pt x="122700" y="129698"/>
                  <a:pt x="124390" y="129035"/>
                  <a:pt x="125234" y="127949"/>
                </a:cubicBezTo>
                <a:cubicBezTo>
                  <a:pt x="126079" y="126863"/>
                  <a:pt x="126501" y="124812"/>
                  <a:pt x="126501" y="121796"/>
                </a:cubicBezTo>
                <a:lnTo>
                  <a:pt x="126501" y="93202"/>
                </a:lnTo>
                <a:lnTo>
                  <a:pt x="104784" y="93201"/>
                </a:lnTo>
                <a:lnTo>
                  <a:pt x="104784" y="167944"/>
                </a:lnTo>
                <a:close/>
              </a:path>
            </a:pathLst>
          </a:custGeom>
          <a:noFill/>
          <a:ln>
            <a:noFill/>
          </a:ln>
          <a:effectLst>
            <a:glow>
              <a:srgbClr val="000000"/>
            </a:glow>
          </a:effectLst>
        </p:spPr>
        <p:txBody>
          <a:bodyPr rot="0" spcFirstLastPara="0" vertOverflow="overflow" horzOverflow="overflow" vert="horz" wrap="square" lIns="51304" tIns="25652" rIns="51304" bIns="25652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786" dirty="0"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</a:endParaRPr>
          </a:p>
        </p:txBody>
      </p:sp>
      <p:sp>
        <p:nvSpPr>
          <p:cNvPr id="274" name="PA-文本框 533">
            <a:extLst>
              <a:ext uri="{FF2B5EF4-FFF2-40B4-BE49-F238E27FC236}">
                <a16:creationId xmlns:a16="http://schemas.microsoft.com/office/drawing/2014/main" id="{C100767D-83D9-402A-8122-039E81275C78}"/>
              </a:ext>
            </a:extLst>
          </p:cNvPr>
          <p:cNvSpPr txBox="1">
            <a:spLocks noChangeAspect="1"/>
          </p:cNvSpPr>
          <p:nvPr>
            <p:custDataLst>
              <p:tags r:id="rId241"/>
            </p:custDataLst>
          </p:nvPr>
        </p:nvSpPr>
        <p:spPr>
          <a:xfrm>
            <a:off x="4415628" y="4973088"/>
            <a:ext cx="193236" cy="195340"/>
          </a:xfrm>
          <a:custGeom>
            <a:avLst/>
            <a:gdLst/>
            <a:ahLst/>
            <a:cxnLst/>
            <a:rect l="l" t="t" r="r" b="b"/>
            <a:pathLst>
              <a:path w="167945" h="172288">
                <a:moveTo>
                  <a:pt x="115100" y="52664"/>
                </a:moveTo>
                <a:lnTo>
                  <a:pt x="115462" y="52664"/>
                </a:lnTo>
                <a:cubicBezTo>
                  <a:pt x="129820" y="47717"/>
                  <a:pt x="140316" y="43193"/>
                  <a:pt x="146953" y="39090"/>
                </a:cubicBezTo>
                <a:lnTo>
                  <a:pt x="112386" y="42167"/>
                </a:lnTo>
                <a:cubicBezTo>
                  <a:pt x="113472" y="46631"/>
                  <a:pt x="114376" y="50130"/>
                  <a:pt x="115100" y="52664"/>
                </a:cubicBezTo>
                <a:close/>
                <a:moveTo>
                  <a:pt x="133379" y="82162"/>
                </a:moveTo>
                <a:cubicBezTo>
                  <a:pt x="136033" y="82162"/>
                  <a:pt x="139049" y="79388"/>
                  <a:pt x="142427" y="73838"/>
                </a:cubicBezTo>
                <a:cubicBezTo>
                  <a:pt x="144117" y="71063"/>
                  <a:pt x="145866" y="67503"/>
                  <a:pt x="147676" y="63160"/>
                </a:cubicBezTo>
                <a:cubicBezTo>
                  <a:pt x="139834" y="67262"/>
                  <a:pt x="131992" y="70882"/>
                  <a:pt x="124149" y="74019"/>
                </a:cubicBezTo>
                <a:lnTo>
                  <a:pt x="124330" y="74381"/>
                </a:lnTo>
                <a:cubicBezTo>
                  <a:pt x="126019" y="77276"/>
                  <a:pt x="127588" y="79297"/>
                  <a:pt x="129036" y="80443"/>
                </a:cubicBezTo>
                <a:cubicBezTo>
                  <a:pt x="130484" y="81589"/>
                  <a:pt x="131932" y="82162"/>
                  <a:pt x="133379" y="82162"/>
                </a:cubicBezTo>
                <a:close/>
                <a:moveTo>
                  <a:pt x="2896" y="166135"/>
                </a:moveTo>
                <a:lnTo>
                  <a:pt x="0" y="136998"/>
                </a:lnTo>
                <a:cubicBezTo>
                  <a:pt x="17856" y="134826"/>
                  <a:pt x="38548" y="132172"/>
                  <a:pt x="62075" y="129035"/>
                </a:cubicBezTo>
                <a:lnTo>
                  <a:pt x="62617" y="147856"/>
                </a:lnTo>
                <a:cubicBezTo>
                  <a:pt x="67564" y="144478"/>
                  <a:pt x="71093" y="140949"/>
                  <a:pt x="73205" y="137269"/>
                </a:cubicBezTo>
                <a:cubicBezTo>
                  <a:pt x="75317" y="133589"/>
                  <a:pt x="76734" y="128793"/>
                  <a:pt x="77458" y="122882"/>
                </a:cubicBezTo>
                <a:lnTo>
                  <a:pt x="66238" y="122882"/>
                </a:lnTo>
                <a:lnTo>
                  <a:pt x="66237" y="95917"/>
                </a:lnTo>
                <a:lnTo>
                  <a:pt x="105870" y="95917"/>
                </a:lnTo>
                <a:cubicBezTo>
                  <a:pt x="103820" y="93383"/>
                  <a:pt x="101829" y="90065"/>
                  <a:pt x="99898" y="85963"/>
                </a:cubicBezTo>
                <a:lnTo>
                  <a:pt x="98270" y="82524"/>
                </a:lnTo>
                <a:cubicBezTo>
                  <a:pt x="88738" y="85179"/>
                  <a:pt x="79509" y="87471"/>
                  <a:pt x="70581" y="89401"/>
                </a:cubicBezTo>
                <a:lnTo>
                  <a:pt x="61169" y="63703"/>
                </a:lnTo>
                <a:cubicBezTo>
                  <a:pt x="73114" y="61531"/>
                  <a:pt x="82586" y="59601"/>
                  <a:pt x="89583" y="57912"/>
                </a:cubicBezTo>
                <a:cubicBezTo>
                  <a:pt x="88618" y="54172"/>
                  <a:pt x="87532" y="49708"/>
                  <a:pt x="86325" y="44520"/>
                </a:cubicBezTo>
                <a:lnTo>
                  <a:pt x="68590" y="46148"/>
                </a:lnTo>
                <a:cubicBezTo>
                  <a:pt x="64729" y="53991"/>
                  <a:pt x="60235" y="62376"/>
                  <a:pt x="55107" y="71304"/>
                </a:cubicBezTo>
                <a:cubicBezTo>
                  <a:pt x="49980" y="80232"/>
                  <a:pt x="45606" y="87350"/>
                  <a:pt x="41986" y="92659"/>
                </a:cubicBezTo>
                <a:cubicBezTo>
                  <a:pt x="46089" y="92176"/>
                  <a:pt x="49920" y="91543"/>
                  <a:pt x="53478" y="90759"/>
                </a:cubicBezTo>
                <a:cubicBezTo>
                  <a:pt x="57037" y="89974"/>
                  <a:pt x="59119" y="89522"/>
                  <a:pt x="59722" y="89401"/>
                </a:cubicBezTo>
                <a:lnTo>
                  <a:pt x="59722" y="115824"/>
                </a:lnTo>
                <a:lnTo>
                  <a:pt x="40720" y="118720"/>
                </a:lnTo>
                <a:lnTo>
                  <a:pt x="28775" y="120529"/>
                </a:lnTo>
                <a:cubicBezTo>
                  <a:pt x="24191" y="121253"/>
                  <a:pt x="18581" y="122339"/>
                  <a:pt x="11945" y="123787"/>
                </a:cubicBezTo>
                <a:lnTo>
                  <a:pt x="5792" y="95916"/>
                </a:lnTo>
                <a:cubicBezTo>
                  <a:pt x="9290" y="94951"/>
                  <a:pt x="12036" y="93775"/>
                  <a:pt x="14026" y="92387"/>
                </a:cubicBezTo>
                <a:cubicBezTo>
                  <a:pt x="16016" y="91000"/>
                  <a:pt x="18038" y="88919"/>
                  <a:pt x="20088" y="86144"/>
                </a:cubicBezTo>
                <a:cubicBezTo>
                  <a:pt x="24190" y="79749"/>
                  <a:pt x="26905" y="75285"/>
                  <a:pt x="28233" y="72752"/>
                </a:cubicBezTo>
                <a:lnTo>
                  <a:pt x="19183" y="73657"/>
                </a:lnTo>
                <a:cubicBezTo>
                  <a:pt x="14116" y="74380"/>
                  <a:pt x="10437" y="74984"/>
                  <a:pt x="8144" y="75466"/>
                </a:cubicBezTo>
                <a:lnTo>
                  <a:pt x="2172" y="48682"/>
                </a:lnTo>
                <a:cubicBezTo>
                  <a:pt x="4223" y="47837"/>
                  <a:pt x="6003" y="46692"/>
                  <a:pt x="7511" y="45244"/>
                </a:cubicBezTo>
                <a:cubicBezTo>
                  <a:pt x="9019" y="43796"/>
                  <a:pt x="10799" y="41503"/>
                  <a:pt x="12850" y="38366"/>
                </a:cubicBezTo>
                <a:cubicBezTo>
                  <a:pt x="14780" y="35350"/>
                  <a:pt x="17616" y="29921"/>
                  <a:pt x="21355" y="22079"/>
                </a:cubicBezTo>
                <a:cubicBezTo>
                  <a:pt x="25096" y="14237"/>
                  <a:pt x="28233" y="6877"/>
                  <a:pt x="30766" y="0"/>
                </a:cubicBezTo>
                <a:lnTo>
                  <a:pt x="52303" y="10134"/>
                </a:lnTo>
                <a:cubicBezTo>
                  <a:pt x="49769" y="15564"/>
                  <a:pt x="46450" y="22199"/>
                  <a:pt x="42349" y="30041"/>
                </a:cubicBezTo>
                <a:cubicBezTo>
                  <a:pt x="38246" y="37884"/>
                  <a:pt x="34808" y="43977"/>
                  <a:pt x="32033" y="48320"/>
                </a:cubicBezTo>
                <a:lnTo>
                  <a:pt x="43434" y="47596"/>
                </a:lnTo>
                <a:cubicBezTo>
                  <a:pt x="47777" y="38909"/>
                  <a:pt x="50613" y="33118"/>
                  <a:pt x="51940" y="30223"/>
                </a:cubicBezTo>
                <a:lnTo>
                  <a:pt x="67323" y="38367"/>
                </a:lnTo>
                <a:lnTo>
                  <a:pt x="65694" y="21174"/>
                </a:lnTo>
                <a:lnTo>
                  <a:pt x="81982" y="19726"/>
                </a:lnTo>
                <a:lnTo>
                  <a:pt x="81258" y="14659"/>
                </a:lnTo>
                <a:lnTo>
                  <a:pt x="79629" y="3981"/>
                </a:lnTo>
                <a:lnTo>
                  <a:pt x="106594" y="3438"/>
                </a:lnTo>
                <a:lnTo>
                  <a:pt x="108223" y="17192"/>
                </a:lnTo>
                <a:lnTo>
                  <a:pt x="160525" y="12306"/>
                </a:lnTo>
                <a:lnTo>
                  <a:pt x="162878" y="37643"/>
                </a:lnTo>
                <a:lnTo>
                  <a:pt x="150934" y="38729"/>
                </a:lnTo>
                <a:lnTo>
                  <a:pt x="160344" y="55740"/>
                </a:lnTo>
                <a:cubicBezTo>
                  <a:pt x="157569" y="57550"/>
                  <a:pt x="153407" y="60023"/>
                  <a:pt x="147857" y="63160"/>
                </a:cubicBezTo>
                <a:lnTo>
                  <a:pt x="163240" y="81258"/>
                </a:lnTo>
                <a:cubicBezTo>
                  <a:pt x="162516" y="82826"/>
                  <a:pt x="161672" y="84394"/>
                  <a:pt x="160706" y="85963"/>
                </a:cubicBezTo>
                <a:cubicBezTo>
                  <a:pt x="159741" y="87531"/>
                  <a:pt x="158474" y="89402"/>
                  <a:pt x="156906" y="91573"/>
                </a:cubicBezTo>
                <a:cubicBezTo>
                  <a:pt x="156182" y="92538"/>
                  <a:pt x="155035" y="93986"/>
                  <a:pt x="153467" y="95917"/>
                </a:cubicBezTo>
                <a:lnTo>
                  <a:pt x="164688" y="95917"/>
                </a:lnTo>
                <a:lnTo>
                  <a:pt x="164687" y="122882"/>
                </a:lnTo>
                <a:lnTo>
                  <a:pt x="135189" y="122882"/>
                </a:lnTo>
                <a:lnTo>
                  <a:pt x="135189" y="137903"/>
                </a:lnTo>
                <a:cubicBezTo>
                  <a:pt x="135189" y="139954"/>
                  <a:pt x="135339" y="141492"/>
                  <a:pt x="135641" y="142518"/>
                </a:cubicBezTo>
                <a:cubicBezTo>
                  <a:pt x="135943" y="143543"/>
                  <a:pt x="136817" y="144056"/>
                  <a:pt x="138265" y="144056"/>
                </a:cubicBezTo>
                <a:lnTo>
                  <a:pt x="143333" y="144056"/>
                </a:lnTo>
                <a:cubicBezTo>
                  <a:pt x="145021" y="144056"/>
                  <a:pt x="146077" y="143694"/>
                  <a:pt x="146500" y="142970"/>
                </a:cubicBezTo>
                <a:cubicBezTo>
                  <a:pt x="146922" y="142246"/>
                  <a:pt x="147374" y="140255"/>
                  <a:pt x="147857" y="136998"/>
                </a:cubicBezTo>
                <a:cubicBezTo>
                  <a:pt x="148339" y="133619"/>
                  <a:pt x="148581" y="131146"/>
                  <a:pt x="148581" y="129578"/>
                </a:cubicBezTo>
                <a:lnTo>
                  <a:pt x="167945" y="138084"/>
                </a:lnTo>
                <a:cubicBezTo>
                  <a:pt x="167704" y="140617"/>
                  <a:pt x="167161" y="144659"/>
                  <a:pt x="166316" y="150209"/>
                </a:cubicBezTo>
                <a:cubicBezTo>
                  <a:pt x="165471" y="155397"/>
                  <a:pt x="164326" y="159318"/>
                  <a:pt x="162878" y="161972"/>
                </a:cubicBezTo>
                <a:cubicBezTo>
                  <a:pt x="161430" y="164627"/>
                  <a:pt x="159379" y="166497"/>
                  <a:pt x="156725" y="167582"/>
                </a:cubicBezTo>
                <a:cubicBezTo>
                  <a:pt x="154070" y="168668"/>
                  <a:pt x="150331" y="169211"/>
                  <a:pt x="145504" y="169211"/>
                </a:cubicBezTo>
                <a:cubicBezTo>
                  <a:pt x="144418" y="169212"/>
                  <a:pt x="142066" y="169242"/>
                  <a:pt x="138447" y="169302"/>
                </a:cubicBezTo>
                <a:cubicBezTo>
                  <a:pt x="134826" y="169362"/>
                  <a:pt x="131931" y="169332"/>
                  <a:pt x="129759" y="169211"/>
                </a:cubicBezTo>
                <a:cubicBezTo>
                  <a:pt x="124812" y="169091"/>
                  <a:pt x="120439" y="167462"/>
                  <a:pt x="116638" y="164325"/>
                </a:cubicBezTo>
                <a:cubicBezTo>
                  <a:pt x="112838" y="161188"/>
                  <a:pt x="110938" y="156302"/>
                  <a:pt x="110938" y="149666"/>
                </a:cubicBezTo>
                <a:lnTo>
                  <a:pt x="110938" y="122882"/>
                </a:lnTo>
                <a:lnTo>
                  <a:pt x="102433" y="122882"/>
                </a:lnTo>
                <a:cubicBezTo>
                  <a:pt x="101467" y="131327"/>
                  <a:pt x="100110" y="138144"/>
                  <a:pt x="98360" y="143332"/>
                </a:cubicBezTo>
                <a:cubicBezTo>
                  <a:pt x="96611" y="148520"/>
                  <a:pt x="93896" y="153286"/>
                  <a:pt x="90216" y="157629"/>
                </a:cubicBezTo>
                <a:cubicBezTo>
                  <a:pt x="86537" y="161972"/>
                  <a:pt x="81198" y="166859"/>
                  <a:pt x="74200" y="172288"/>
                </a:cubicBezTo>
                <a:lnTo>
                  <a:pt x="57912" y="158353"/>
                </a:lnTo>
                <a:lnTo>
                  <a:pt x="32214" y="161972"/>
                </a:lnTo>
                <a:close/>
              </a:path>
            </a:pathLst>
          </a:custGeom>
          <a:noFill/>
          <a:ln>
            <a:noFill/>
          </a:ln>
          <a:effectLst>
            <a:glow>
              <a:srgbClr val="000000"/>
            </a:glow>
          </a:effectLst>
        </p:spPr>
        <p:txBody>
          <a:bodyPr rot="0" spcFirstLastPara="0" vertOverflow="overflow" horzOverflow="overflow" vert="horz" wrap="square" lIns="51304" tIns="25652" rIns="51304" bIns="25652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786" dirty="0"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</a:endParaRPr>
          </a:p>
        </p:txBody>
      </p:sp>
      <p:sp>
        <p:nvSpPr>
          <p:cNvPr id="275" name="PA-文本框 536">
            <a:extLst>
              <a:ext uri="{FF2B5EF4-FFF2-40B4-BE49-F238E27FC236}">
                <a16:creationId xmlns:a16="http://schemas.microsoft.com/office/drawing/2014/main" id="{106E7EE6-058D-4CA3-87FE-008588F1379B}"/>
              </a:ext>
            </a:extLst>
          </p:cNvPr>
          <p:cNvSpPr txBox="1">
            <a:spLocks noChangeAspect="1"/>
          </p:cNvSpPr>
          <p:nvPr>
            <p:custDataLst>
              <p:tags r:id="rId242"/>
            </p:custDataLst>
          </p:nvPr>
        </p:nvSpPr>
        <p:spPr>
          <a:xfrm>
            <a:off x="4816582" y="4973088"/>
            <a:ext cx="193236" cy="195340"/>
          </a:xfrm>
          <a:custGeom>
            <a:avLst/>
            <a:gdLst/>
            <a:ahLst/>
            <a:cxnLst/>
            <a:rect l="l" t="t" r="r" b="b"/>
            <a:pathLst>
              <a:path w="167584" h="168307">
                <a:moveTo>
                  <a:pt x="115463" y="167040"/>
                </a:moveTo>
                <a:lnTo>
                  <a:pt x="115462" y="543"/>
                </a:lnTo>
                <a:lnTo>
                  <a:pt x="140799" y="1267"/>
                </a:lnTo>
                <a:lnTo>
                  <a:pt x="140799" y="21536"/>
                </a:lnTo>
                <a:lnTo>
                  <a:pt x="162878" y="21536"/>
                </a:lnTo>
                <a:lnTo>
                  <a:pt x="162878" y="50311"/>
                </a:lnTo>
                <a:lnTo>
                  <a:pt x="140799" y="50311"/>
                </a:lnTo>
                <a:lnTo>
                  <a:pt x="140799" y="66237"/>
                </a:lnTo>
                <a:lnTo>
                  <a:pt x="160164" y="66237"/>
                </a:lnTo>
                <a:lnTo>
                  <a:pt x="160163" y="93202"/>
                </a:lnTo>
                <a:lnTo>
                  <a:pt x="140799" y="93203"/>
                </a:lnTo>
                <a:lnTo>
                  <a:pt x="140799" y="108766"/>
                </a:lnTo>
                <a:lnTo>
                  <a:pt x="167584" y="108767"/>
                </a:lnTo>
                <a:lnTo>
                  <a:pt x="167584" y="137904"/>
                </a:lnTo>
                <a:lnTo>
                  <a:pt x="140799" y="137903"/>
                </a:lnTo>
                <a:lnTo>
                  <a:pt x="140799" y="167040"/>
                </a:lnTo>
                <a:close/>
                <a:moveTo>
                  <a:pt x="79811" y="167040"/>
                </a:moveTo>
                <a:lnTo>
                  <a:pt x="79811" y="137903"/>
                </a:lnTo>
                <a:lnTo>
                  <a:pt x="56465" y="137904"/>
                </a:lnTo>
                <a:lnTo>
                  <a:pt x="56465" y="108767"/>
                </a:lnTo>
                <a:lnTo>
                  <a:pt x="79811" y="108766"/>
                </a:lnTo>
                <a:lnTo>
                  <a:pt x="79810" y="93203"/>
                </a:lnTo>
                <a:lnTo>
                  <a:pt x="62075" y="93202"/>
                </a:lnTo>
                <a:lnTo>
                  <a:pt x="62075" y="66237"/>
                </a:lnTo>
                <a:lnTo>
                  <a:pt x="79811" y="66237"/>
                </a:lnTo>
                <a:lnTo>
                  <a:pt x="79810" y="50673"/>
                </a:lnTo>
                <a:lnTo>
                  <a:pt x="61713" y="50674"/>
                </a:lnTo>
                <a:lnTo>
                  <a:pt x="61713" y="21899"/>
                </a:lnTo>
                <a:lnTo>
                  <a:pt x="79810" y="21898"/>
                </a:lnTo>
                <a:lnTo>
                  <a:pt x="79810" y="543"/>
                </a:lnTo>
                <a:lnTo>
                  <a:pt x="105147" y="1267"/>
                </a:lnTo>
                <a:lnTo>
                  <a:pt x="105147" y="167040"/>
                </a:lnTo>
                <a:close/>
                <a:moveTo>
                  <a:pt x="11945" y="168307"/>
                </a:moveTo>
                <a:lnTo>
                  <a:pt x="3982" y="139532"/>
                </a:lnTo>
                <a:lnTo>
                  <a:pt x="10316" y="138627"/>
                </a:lnTo>
                <a:cubicBezTo>
                  <a:pt x="13935" y="138145"/>
                  <a:pt x="16379" y="137421"/>
                  <a:pt x="17646" y="136456"/>
                </a:cubicBezTo>
                <a:cubicBezTo>
                  <a:pt x="18912" y="135490"/>
                  <a:pt x="19546" y="133439"/>
                  <a:pt x="19545" y="130302"/>
                </a:cubicBezTo>
                <a:lnTo>
                  <a:pt x="19546" y="109309"/>
                </a:lnTo>
                <a:lnTo>
                  <a:pt x="2172" y="113472"/>
                </a:lnTo>
                <a:lnTo>
                  <a:pt x="0" y="83611"/>
                </a:lnTo>
                <a:cubicBezTo>
                  <a:pt x="3982" y="82767"/>
                  <a:pt x="8506" y="81861"/>
                  <a:pt x="13574" y="80896"/>
                </a:cubicBezTo>
                <a:cubicBezTo>
                  <a:pt x="14901" y="80534"/>
                  <a:pt x="16891" y="80112"/>
                  <a:pt x="19545" y="79629"/>
                </a:cubicBezTo>
                <a:lnTo>
                  <a:pt x="19546" y="55017"/>
                </a:lnTo>
                <a:lnTo>
                  <a:pt x="5611" y="55017"/>
                </a:lnTo>
                <a:lnTo>
                  <a:pt x="5611" y="26604"/>
                </a:lnTo>
                <a:lnTo>
                  <a:pt x="19546" y="26604"/>
                </a:lnTo>
                <a:lnTo>
                  <a:pt x="19546" y="0"/>
                </a:lnTo>
                <a:lnTo>
                  <a:pt x="46511" y="725"/>
                </a:lnTo>
                <a:lnTo>
                  <a:pt x="46511" y="26604"/>
                </a:lnTo>
                <a:lnTo>
                  <a:pt x="55560" y="26604"/>
                </a:lnTo>
                <a:lnTo>
                  <a:pt x="55560" y="55017"/>
                </a:lnTo>
                <a:lnTo>
                  <a:pt x="46511" y="55017"/>
                </a:lnTo>
                <a:lnTo>
                  <a:pt x="46511" y="73838"/>
                </a:lnTo>
                <a:lnTo>
                  <a:pt x="55922" y="71486"/>
                </a:lnTo>
                <a:lnTo>
                  <a:pt x="56103" y="88497"/>
                </a:lnTo>
                <a:lnTo>
                  <a:pt x="56102" y="100984"/>
                </a:lnTo>
                <a:cubicBezTo>
                  <a:pt x="55258" y="101105"/>
                  <a:pt x="53871" y="101407"/>
                  <a:pt x="51941" y="101889"/>
                </a:cubicBezTo>
                <a:cubicBezTo>
                  <a:pt x="51337" y="102010"/>
                  <a:pt x="50582" y="102191"/>
                  <a:pt x="49678" y="102433"/>
                </a:cubicBezTo>
                <a:cubicBezTo>
                  <a:pt x="48773" y="102674"/>
                  <a:pt x="47718" y="102915"/>
                  <a:pt x="46511" y="103156"/>
                </a:cubicBezTo>
                <a:lnTo>
                  <a:pt x="46511" y="145143"/>
                </a:lnTo>
                <a:cubicBezTo>
                  <a:pt x="46511" y="151416"/>
                  <a:pt x="45817" y="155971"/>
                  <a:pt x="44430" y="158806"/>
                </a:cubicBezTo>
                <a:cubicBezTo>
                  <a:pt x="43043" y="161642"/>
                  <a:pt x="40689" y="163602"/>
                  <a:pt x="37371" y="164688"/>
                </a:cubicBezTo>
                <a:cubicBezTo>
                  <a:pt x="34053" y="165774"/>
                  <a:pt x="28595" y="166679"/>
                  <a:pt x="20993" y="167402"/>
                </a:cubicBezTo>
                <a:close/>
              </a:path>
            </a:pathLst>
          </a:custGeom>
          <a:noFill/>
          <a:ln>
            <a:noFill/>
          </a:ln>
          <a:effectLst>
            <a:glow>
              <a:srgbClr val="000000"/>
            </a:glow>
          </a:effectLst>
        </p:spPr>
        <p:txBody>
          <a:bodyPr rot="0" spcFirstLastPara="0" vertOverflow="overflow" horzOverflow="overflow" vert="horz" wrap="square" lIns="51304" tIns="25652" rIns="51304" bIns="25652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786" dirty="0"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</a:endParaRPr>
          </a:p>
        </p:txBody>
      </p:sp>
      <p:sp>
        <p:nvSpPr>
          <p:cNvPr id="276" name="PA-文本框 539">
            <a:extLst>
              <a:ext uri="{FF2B5EF4-FFF2-40B4-BE49-F238E27FC236}">
                <a16:creationId xmlns:a16="http://schemas.microsoft.com/office/drawing/2014/main" id="{28AF6C34-F750-48AC-BAC3-6DC919D64F99}"/>
              </a:ext>
            </a:extLst>
          </p:cNvPr>
          <p:cNvSpPr txBox="1">
            <a:spLocks noChangeAspect="1"/>
          </p:cNvSpPr>
          <p:nvPr>
            <p:custDataLst>
              <p:tags r:id="rId243"/>
            </p:custDataLst>
          </p:nvPr>
        </p:nvSpPr>
        <p:spPr>
          <a:xfrm>
            <a:off x="5217536" y="4973088"/>
            <a:ext cx="193236" cy="195340"/>
          </a:xfrm>
          <a:custGeom>
            <a:avLst/>
            <a:gdLst/>
            <a:ahLst/>
            <a:cxnLst/>
            <a:rect l="l" t="t" r="r" b="b"/>
            <a:pathLst>
              <a:path w="171384" h="170297">
                <a:moveTo>
                  <a:pt x="89945" y="167763"/>
                </a:moveTo>
                <a:lnTo>
                  <a:pt x="81077" y="137903"/>
                </a:lnTo>
                <a:lnTo>
                  <a:pt x="93022" y="137179"/>
                </a:lnTo>
                <a:cubicBezTo>
                  <a:pt x="97244" y="136817"/>
                  <a:pt x="100442" y="136274"/>
                  <a:pt x="102613" y="135550"/>
                </a:cubicBezTo>
                <a:cubicBezTo>
                  <a:pt x="104785" y="134826"/>
                  <a:pt x="106384" y="133559"/>
                  <a:pt x="107409" y="131749"/>
                </a:cubicBezTo>
                <a:cubicBezTo>
                  <a:pt x="108434" y="129940"/>
                  <a:pt x="109189" y="127225"/>
                  <a:pt x="109672" y="123606"/>
                </a:cubicBezTo>
                <a:cubicBezTo>
                  <a:pt x="110516" y="111903"/>
                  <a:pt x="111240" y="99596"/>
                  <a:pt x="111843" y="86687"/>
                </a:cubicBezTo>
                <a:lnTo>
                  <a:pt x="76734" y="86687"/>
                </a:lnTo>
                <a:cubicBezTo>
                  <a:pt x="76734" y="88134"/>
                  <a:pt x="76614" y="90065"/>
                  <a:pt x="76372" y="92478"/>
                </a:cubicBezTo>
                <a:cubicBezTo>
                  <a:pt x="75407" y="104543"/>
                  <a:pt x="73446" y="114768"/>
                  <a:pt x="70490" y="123153"/>
                </a:cubicBezTo>
                <a:cubicBezTo>
                  <a:pt x="67534" y="131538"/>
                  <a:pt x="62890" y="139381"/>
                  <a:pt x="56555" y="146680"/>
                </a:cubicBezTo>
                <a:cubicBezTo>
                  <a:pt x="50221" y="153979"/>
                  <a:pt x="41323" y="161852"/>
                  <a:pt x="29861" y="170297"/>
                </a:cubicBezTo>
                <a:lnTo>
                  <a:pt x="5611" y="147856"/>
                </a:lnTo>
                <a:cubicBezTo>
                  <a:pt x="15745" y="141703"/>
                  <a:pt x="23588" y="136093"/>
                  <a:pt x="29138" y="131026"/>
                </a:cubicBezTo>
                <a:cubicBezTo>
                  <a:pt x="34687" y="125958"/>
                  <a:pt x="38819" y="120409"/>
                  <a:pt x="41535" y="114376"/>
                </a:cubicBezTo>
                <a:cubicBezTo>
                  <a:pt x="44249" y="108344"/>
                  <a:pt x="46089" y="100863"/>
                  <a:pt x="47053" y="91935"/>
                </a:cubicBezTo>
                <a:cubicBezTo>
                  <a:pt x="47295" y="89763"/>
                  <a:pt x="47416" y="88014"/>
                  <a:pt x="47416" y="86687"/>
                </a:cubicBezTo>
                <a:lnTo>
                  <a:pt x="34567" y="86687"/>
                </a:lnTo>
                <a:lnTo>
                  <a:pt x="34567" y="73476"/>
                </a:lnTo>
                <a:cubicBezTo>
                  <a:pt x="30344" y="77457"/>
                  <a:pt x="24312" y="82886"/>
                  <a:pt x="16469" y="89763"/>
                </a:cubicBezTo>
                <a:lnTo>
                  <a:pt x="0" y="64608"/>
                </a:lnTo>
                <a:cubicBezTo>
                  <a:pt x="12307" y="54594"/>
                  <a:pt x="22441" y="44490"/>
                  <a:pt x="30404" y="34295"/>
                </a:cubicBezTo>
                <a:cubicBezTo>
                  <a:pt x="38367" y="24099"/>
                  <a:pt x="44822" y="12668"/>
                  <a:pt x="49768" y="0"/>
                </a:cubicBezTo>
                <a:lnTo>
                  <a:pt x="77639" y="7420"/>
                </a:lnTo>
                <a:cubicBezTo>
                  <a:pt x="73536" y="18157"/>
                  <a:pt x="69253" y="27538"/>
                  <a:pt x="64789" y="35561"/>
                </a:cubicBezTo>
                <a:cubicBezTo>
                  <a:pt x="60325" y="43585"/>
                  <a:pt x="55016" y="51216"/>
                  <a:pt x="48864" y="58454"/>
                </a:cubicBezTo>
                <a:lnTo>
                  <a:pt x="124149" y="58455"/>
                </a:lnTo>
                <a:cubicBezTo>
                  <a:pt x="118117" y="50974"/>
                  <a:pt x="112778" y="43132"/>
                  <a:pt x="108133" y="34928"/>
                </a:cubicBezTo>
                <a:cubicBezTo>
                  <a:pt x="103488" y="26724"/>
                  <a:pt x="99236" y="17675"/>
                  <a:pt x="95374" y="7782"/>
                </a:cubicBezTo>
                <a:lnTo>
                  <a:pt x="122520" y="0"/>
                </a:lnTo>
                <a:cubicBezTo>
                  <a:pt x="127106" y="12306"/>
                  <a:pt x="133077" y="23044"/>
                  <a:pt x="140437" y="32213"/>
                </a:cubicBezTo>
                <a:cubicBezTo>
                  <a:pt x="147797" y="41383"/>
                  <a:pt x="158112" y="51397"/>
                  <a:pt x="171384" y="62255"/>
                </a:cubicBezTo>
                <a:lnTo>
                  <a:pt x="155096" y="90125"/>
                </a:lnTo>
                <a:cubicBezTo>
                  <a:pt x="152080" y="87471"/>
                  <a:pt x="147797" y="83489"/>
                  <a:pt x="142247" y="78181"/>
                </a:cubicBezTo>
                <a:cubicBezTo>
                  <a:pt x="140679" y="105086"/>
                  <a:pt x="139291" y="125415"/>
                  <a:pt x="138084" y="139169"/>
                </a:cubicBezTo>
                <a:cubicBezTo>
                  <a:pt x="137602" y="145564"/>
                  <a:pt x="136154" y="150571"/>
                  <a:pt x="133741" y="154190"/>
                </a:cubicBezTo>
                <a:cubicBezTo>
                  <a:pt x="131328" y="157810"/>
                  <a:pt x="127829" y="160494"/>
                  <a:pt x="123245" y="162244"/>
                </a:cubicBezTo>
                <a:cubicBezTo>
                  <a:pt x="118660" y="163993"/>
                  <a:pt x="112446" y="165290"/>
                  <a:pt x="104604" y="166135"/>
                </a:cubicBezTo>
                <a:close/>
              </a:path>
            </a:pathLst>
          </a:custGeom>
          <a:noFill/>
          <a:ln>
            <a:noFill/>
          </a:ln>
          <a:effectLst>
            <a:glow>
              <a:srgbClr val="000000"/>
            </a:glow>
          </a:effectLst>
        </p:spPr>
        <p:txBody>
          <a:bodyPr rot="0" spcFirstLastPara="0" vertOverflow="overflow" horzOverflow="overflow" vert="horz" wrap="square" lIns="51304" tIns="25652" rIns="51304" bIns="25652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786" dirty="0"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</a:endParaRPr>
          </a:p>
        </p:txBody>
      </p:sp>
      <p:sp>
        <p:nvSpPr>
          <p:cNvPr id="277" name="PA-文本框 542">
            <a:extLst>
              <a:ext uri="{FF2B5EF4-FFF2-40B4-BE49-F238E27FC236}">
                <a16:creationId xmlns:a16="http://schemas.microsoft.com/office/drawing/2014/main" id="{E68903ED-9416-47FF-AC30-E4BEB04F8B27}"/>
              </a:ext>
            </a:extLst>
          </p:cNvPr>
          <p:cNvSpPr txBox="1">
            <a:spLocks noChangeAspect="1"/>
          </p:cNvSpPr>
          <p:nvPr>
            <p:custDataLst>
              <p:tags r:id="rId244"/>
            </p:custDataLst>
          </p:nvPr>
        </p:nvSpPr>
        <p:spPr>
          <a:xfrm>
            <a:off x="5618490" y="4973088"/>
            <a:ext cx="193236" cy="195340"/>
          </a:xfrm>
          <a:custGeom>
            <a:avLst/>
            <a:gdLst/>
            <a:ahLst/>
            <a:cxnLst/>
            <a:rect l="l" t="t" r="r" b="b"/>
            <a:pathLst>
              <a:path w="166136" h="167944">
                <a:moveTo>
                  <a:pt x="104785" y="167944"/>
                </a:moveTo>
                <a:lnTo>
                  <a:pt x="75648" y="167944"/>
                </a:lnTo>
                <a:lnTo>
                  <a:pt x="75648" y="93202"/>
                </a:lnTo>
                <a:lnTo>
                  <a:pt x="53930" y="93202"/>
                </a:lnTo>
                <a:lnTo>
                  <a:pt x="53931" y="155638"/>
                </a:lnTo>
                <a:lnTo>
                  <a:pt x="25156" y="155638"/>
                </a:lnTo>
                <a:lnTo>
                  <a:pt x="25155" y="104241"/>
                </a:lnTo>
                <a:cubicBezTo>
                  <a:pt x="19606" y="108826"/>
                  <a:pt x="14297" y="112989"/>
                  <a:pt x="9230" y="116729"/>
                </a:cubicBezTo>
                <a:lnTo>
                  <a:pt x="0" y="84153"/>
                </a:lnTo>
                <a:cubicBezTo>
                  <a:pt x="9291" y="77758"/>
                  <a:pt x="17223" y="71364"/>
                  <a:pt x="23799" y="64970"/>
                </a:cubicBezTo>
                <a:cubicBezTo>
                  <a:pt x="30373" y="58575"/>
                  <a:pt x="36135" y="51638"/>
                  <a:pt x="41081" y="44158"/>
                </a:cubicBezTo>
                <a:lnTo>
                  <a:pt x="6877" y="44157"/>
                </a:lnTo>
                <a:lnTo>
                  <a:pt x="6878" y="15201"/>
                </a:lnTo>
                <a:lnTo>
                  <a:pt x="55378" y="15202"/>
                </a:lnTo>
                <a:cubicBezTo>
                  <a:pt x="57430" y="9772"/>
                  <a:pt x="59179" y="4705"/>
                  <a:pt x="60627" y="0"/>
                </a:cubicBezTo>
                <a:lnTo>
                  <a:pt x="92479" y="1266"/>
                </a:lnTo>
                <a:cubicBezTo>
                  <a:pt x="91875" y="3438"/>
                  <a:pt x="90367" y="8083"/>
                  <a:pt x="87954" y="15202"/>
                </a:cubicBezTo>
                <a:lnTo>
                  <a:pt x="166136" y="15201"/>
                </a:lnTo>
                <a:lnTo>
                  <a:pt x="166135" y="44157"/>
                </a:lnTo>
                <a:lnTo>
                  <a:pt x="75828" y="44157"/>
                </a:lnTo>
                <a:cubicBezTo>
                  <a:pt x="72571" y="50793"/>
                  <a:pt x="68650" y="57308"/>
                  <a:pt x="64065" y="63703"/>
                </a:cubicBezTo>
                <a:lnTo>
                  <a:pt x="78182" y="63703"/>
                </a:lnTo>
                <a:lnTo>
                  <a:pt x="78181" y="49949"/>
                </a:lnTo>
                <a:lnTo>
                  <a:pt x="104785" y="50673"/>
                </a:lnTo>
                <a:lnTo>
                  <a:pt x="104785" y="63703"/>
                </a:lnTo>
                <a:lnTo>
                  <a:pt x="155276" y="63703"/>
                </a:lnTo>
                <a:lnTo>
                  <a:pt x="155277" y="131206"/>
                </a:lnTo>
                <a:cubicBezTo>
                  <a:pt x="155276" y="137842"/>
                  <a:pt x="154553" y="142759"/>
                  <a:pt x="153106" y="145956"/>
                </a:cubicBezTo>
                <a:cubicBezTo>
                  <a:pt x="151657" y="149153"/>
                  <a:pt x="149335" y="151415"/>
                  <a:pt x="146138" y="152742"/>
                </a:cubicBezTo>
                <a:cubicBezTo>
                  <a:pt x="142941" y="154070"/>
                  <a:pt x="138084" y="155095"/>
                  <a:pt x="131569" y="155819"/>
                </a:cubicBezTo>
                <a:lnTo>
                  <a:pt x="121435" y="156905"/>
                </a:lnTo>
                <a:lnTo>
                  <a:pt x="112928" y="130663"/>
                </a:lnTo>
                <a:lnTo>
                  <a:pt x="120168" y="129940"/>
                </a:lnTo>
                <a:cubicBezTo>
                  <a:pt x="122701" y="129699"/>
                  <a:pt x="124390" y="129035"/>
                  <a:pt x="125235" y="127949"/>
                </a:cubicBezTo>
                <a:cubicBezTo>
                  <a:pt x="126080" y="126863"/>
                  <a:pt x="126501" y="124812"/>
                  <a:pt x="126502" y="121796"/>
                </a:cubicBezTo>
                <a:lnTo>
                  <a:pt x="126502" y="93202"/>
                </a:lnTo>
                <a:lnTo>
                  <a:pt x="104784" y="93202"/>
                </a:lnTo>
                <a:close/>
              </a:path>
            </a:pathLst>
          </a:custGeom>
          <a:noFill/>
          <a:ln>
            <a:noFill/>
          </a:ln>
          <a:effectLst>
            <a:glow>
              <a:srgbClr val="000000"/>
            </a:glow>
          </a:effectLst>
        </p:spPr>
        <p:txBody>
          <a:bodyPr rot="0" spcFirstLastPara="0" vertOverflow="overflow" horzOverflow="overflow" vert="horz" wrap="square" lIns="51304" tIns="25652" rIns="51304" bIns="25652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786" dirty="0"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</a:endParaRPr>
          </a:p>
        </p:txBody>
      </p:sp>
      <p:sp>
        <p:nvSpPr>
          <p:cNvPr id="278" name="PA-文本框 545">
            <a:extLst>
              <a:ext uri="{FF2B5EF4-FFF2-40B4-BE49-F238E27FC236}">
                <a16:creationId xmlns:a16="http://schemas.microsoft.com/office/drawing/2014/main" id="{BBADB96B-7699-4490-B127-FDAAA87B8F3E}"/>
              </a:ext>
            </a:extLst>
          </p:cNvPr>
          <p:cNvSpPr txBox="1">
            <a:spLocks noChangeAspect="1"/>
          </p:cNvSpPr>
          <p:nvPr>
            <p:custDataLst>
              <p:tags r:id="rId245"/>
            </p:custDataLst>
          </p:nvPr>
        </p:nvSpPr>
        <p:spPr>
          <a:xfrm>
            <a:off x="6019443" y="4973088"/>
            <a:ext cx="193236" cy="195340"/>
          </a:xfrm>
          <a:custGeom>
            <a:avLst/>
            <a:gdLst/>
            <a:ahLst/>
            <a:cxnLst/>
            <a:rect l="l" t="t" r="r" b="b"/>
            <a:pathLst>
              <a:path w="167945" h="172288">
                <a:moveTo>
                  <a:pt x="115462" y="52664"/>
                </a:moveTo>
                <a:cubicBezTo>
                  <a:pt x="129820" y="47717"/>
                  <a:pt x="140316" y="43193"/>
                  <a:pt x="146951" y="39090"/>
                </a:cubicBezTo>
                <a:lnTo>
                  <a:pt x="112386" y="42167"/>
                </a:lnTo>
                <a:cubicBezTo>
                  <a:pt x="113472" y="46631"/>
                  <a:pt x="114376" y="50130"/>
                  <a:pt x="115100" y="52664"/>
                </a:cubicBezTo>
                <a:close/>
                <a:moveTo>
                  <a:pt x="133379" y="82163"/>
                </a:moveTo>
                <a:cubicBezTo>
                  <a:pt x="136033" y="82163"/>
                  <a:pt x="139050" y="79387"/>
                  <a:pt x="142428" y="73838"/>
                </a:cubicBezTo>
                <a:cubicBezTo>
                  <a:pt x="144117" y="71063"/>
                  <a:pt x="145866" y="67504"/>
                  <a:pt x="147675" y="63160"/>
                </a:cubicBezTo>
                <a:cubicBezTo>
                  <a:pt x="139833" y="67262"/>
                  <a:pt x="131991" y="70882"/>
                  <a:pt x="124148" y="74019"/>
                </a:cubicBezTo>
                <a:lnTo>
                  <a:pt x="124330" y="74380"/>
                </a:lnTo>
                <a:cubicBezTo>
                  <a:pt x="126019" y="77276"/>
                  <a:pt x="127587" y="79297"/>
                  <a:pt x="129036" y="80443"/>
                </a:cubicBezTo>
                <a:cubicBezTo>
                  <a:pt x="130483" y="81590"/>
                  <a:pt x="131931" y="82163"/>
                  <a:pt x="133379" y="82163"/>
                </a:cubicBezTo>
                <a:close/>
                <a:moveTo>
                  <a:pt x="156724" y="167583"/>
                </a:moveTo>
                <a:cubicBezTo>
                  <a:pt x="154070" y="168669"/>
                  <a:pt x="150330" y="169212"/>
                  <a:pt x="145504" y="169212"/>
                </a:cubicBezTo>
                <a:cubicBezTo>
                  <a:pt x="144418" y="169212"/>
                  <a:pt x="142065" y="169242"/>
                  <a:pt x="138446" y="169302"/>
                </a:cubicBezTo>
                <a:cubicBezTo>
                  <a:pt x="134827" y="169362"/>
                  <a:pt x="131931" y="169332"/>
                  <a:pt x="129759" y="169211"/>
                </a:cubicBezTo>
                <a:cubicBezTo>
                  <a:pt x="124812" y="169091"/>
                  <a:pt x="120439" y="167462"/>
                  <a:pt x="116638" y="164326"/>
                </a:cubicBezTo>
                <a:cubicBezTo>
                  <a:pt x="112838" y="161189"/>
                  <a:pt x="110937" y="156302"/>
                  <a:pt x="110937" y="149666"/>
                </a:cubicBezTo>
                <a:lnTo>
                  <a:pt x="110938" y="122882"/>
                </a:lnTo>
                <a:lnTo>
                  <a:pt x="102432" y="122882"/>
                </a:lnTo>
                <a:cubicBezTo>
                  <a:pt x="101466" y="131328"/>
                  <a:pt x="100110" y="138144"/>
                  <a:pt x="98360" y="143332"/>
                </a:cubicBezTo>
                <a:cubicBezTo>
                  <a:pt x="96610" y="148520"/>
                  <a:pt x="93896" y="153286"/>
                  <a:pt x="90216" y="157629"/>
                </a:cubicBezTo>
                <a:cubicBezTo>
                  <a:pt x="86536" y="161972"/>
                  <a:pt x="81197" y="166859"/>
                  <a:pt x="74199" y="172288"/>
                </a:cubicBezTo>
                <a:lnTo>
                  <a:pt x="57912" y="158353"/>
                </a:lnTo>
                <a:lnTo>
                  <a:pt x="32213" y="161973"/>
                </a:lnTo>
                <a:lnTo>
                  <a:pt x="2896" y="166135"/>
                </a:lnTo>
                <a:lnTo>
                  <a:pt x="0" y="136998"/>
                </a:lnTo>
                <a:cubicBezTo>
                  <a:pt x="17857" y="134826"/>
                  <a:pt x="38547" y="132172"/>
                  <a:pt x="62075" y="129035"/>
                </a:cubicBezTo>
                <a:lnTo>
                  <a:pt x="62618" y="147857"/>
                </a:lnTo>
                <a:cubicBezTo>
                  <a:pt x="67564" y="144478"/>
                  <a:pt x="71093" y="140949"/>
                  <a:pt x="73204" y="137270"/>
                </a:cubicBezTo>
                <a:cubicBezTo>
                  <a:pt x="75316" y="133590"/>
                  <a:pt x="76733" y="128794"/>
                  <a:pt x="77457" y="122882"/>
                </a:cubicBezTo>
                <a:lnTo>
                  <a:pt x="66237" y="122882"/>
                </a:lnTo>
                <a:lnTo>
                  <a:pt x="66237" y="95917"/>
                </a:lnTo>
                <a:lnTo>
                  <a:pt x="105871" y="95916"/>
                </a:lnTo>
                <a:cubicBezTo>
                  <a:pt x="103819" y="93383"/>
                  <a:pt x="101828" y="90065"/>
                  <a:pt x="99898" y="85963"/>
                </a:cubicBezTo>
                <a:lnTo>
                  <a:pt x="98269" y="82525"/>
                </a:lnTo>
                <a:cubicBezTo>
                  <a:pt x="88738" y="85179"/>
                  <a:pt x="79509" y="87471"/>
                  <a:pt x="70580" y="89402"/>
                </a:cubicBezTo>
                <a:lnTo>
                  <a:pt x="61169" y="63703"/>
                </a:lnTo>
                <a:cubicBezTo>
                  <a:pt x="73114" y="61531"/>
                  <a:pt x="82585" y="59601"/>
                  <a:pt x="89583" y="57912"/>
                </a:cubicBezTo>
                <a:cubicBezTo>
                  <a:pt x="88617" y="54172"/>
                  <a:pt x="87531" y="49708"/>
                  <a:pt x="86325" y="44520"/>
                </a:cubicBezTo>
                <a:lnTo>
                  <a:pt x="68590" y="46149"/>
                </a:lnTo>
                <a:cubicBezTo>
                  <a:pt x="64729" y="53991"/>
                  <a:pt x="60234" y="62376"/>
                  <a:pt x="55107" y="71304"/>
                </a:cubicBezTo>
                <a:cubicBezTo>
                  <a:pt x="49979" y="80232"/>
                  <a:pt x="45605" y="87351"/>
                  <a:pt x="41986" y="92659"/>
                </a:cubicBezTo>
                <a:cubicBezTo>
                  <a:pt x="46089" y="92177"/>
                  <a:pt x="49919" y="91543"/>
                  <a:pt x="53478" y="90759"/>
                </a:cubicBezTo>
                <a:cubicBezTo>
                  <a:pt x="57037" y="89975"/>
                  <a:pt x="59118" y="89522"/>
                  <a:pt x="59721" y="89402"/>
                </a:cubicBezTo>
                <a:lnTo>
                  <a:pt x="59722" y="115824"/>
                </a:lnTo>
                <a:lnTo>
                  <a:pt x="40720" y="118719"/>
                </a:lnTo>
                <a:lnTo>
                  <a:pt x="28775" y="120529"/>
                </a:lnTo>
                <a:cubicBezTo>
                  <a:pt x="24190" y="121253"/>
                  <a:pt x="18580" y="122339"/>
                  <a:pt x="11944" y="123787"/>
                </a:cubicBezTo>
                <a:lnTo>
                  <a:pt x="5791" y="95917"/>
                </a:lnTo>
                <a:cubicBezTo>
                  <a:pt x="9290" y="94951"/>
                  <a:pt x="12035" y="93775"/>
                  <a:pt x="14026" y="92388"/>
                </a:cubicBezTo>
                <a:cubicBezTo>
                  <a:pt x="16016" y="91000"/>
                  <a:pt x="18037" y="88919"/>
                  <a:pt x="20088" y="86144"/>
                </a:cubicBezTo>
                <a:cubicBezTo>
                  <a:pt x="24190" y="79750"/>
                  <a:pt x="26905" y="75285"/>
                  <a:pt x="28232" y="72752"/>
                </a:cubicBezTo>
                <a:lnTo>
                  <a:pt x="19183" y="73657"/>
                </a:lnTo>
                <a:cubicBezTo>
                  <a:pt x="14116" y="74380"/>
                  <a:pt x="10436" y="74984"/>
                  <a:pt x="8144" y="75467"/>
                </a:cubicBezTo>
                <a:lnTo>
                  <a:pt x="2172" y="48682"/>
                </a:lnTo>
                <a:cubicBezTo>
                  <a:pt x="4223" y="47838"/>
                  <a:pt x="6002" y="46692"/>
                  <a:pt x="7510" y="45244"/>
                </a:cubicBezTo>
                <a:cubicBezTo>
                  <a:pt x="9019" y="43796"/>
                  <a:pt x="10798" y="41504"/>
                  <a:pt x="12849" y="38367"/>
                </a:cubicBezTo>
                <a:cubicBezTo>
                  <a:pt x="14779" y="35350"/>
                  <a:pt x="17615" y="29921"/>
                  <a:pt x="21355" y="22079"/>
                </a:cubicBezTo>
                <a:cubicBezTo>
                  <a:pt x="25095" y="14236"/>
                  <a:pt x="28232" y="6877"/>
                  <a:pt x="30766" y="0"/>
                </a:cubicBezTo>
                <a:lnTo>
                  <a:pt x="52302" y="10134"/>
                </a:lnTo>
                <a:cubicBezTo>
                  <a:pt x="49768" y="15564"/>
                  <a:pt x="46450" y="22199"/>
                  <a:pt x="42348" y="30042"/>
                </a:cubicBezTo>
                <a:cubicBezTo>
                  <a:pt x="38246" y="37884"/>
                  <a:pt x="34807" y="43977"/>
                  <a:pt x="32033" y="48320"/>
                </a:cubicBezTo>
                <a:lnTo>
                  <a:pt x="43434" y="47596"/>
                </a:lnTo>
                <a:cubicBezTo>
                  <a:pt x="47777" y="38909"/>
                  <a:pt x="50613" y="33118"/>
                  <a:pt x="51940" y="30223"/>
                </a:cubicBezTo>
                <a:lnTo>
                  <a:pt x="67322" y="38367"/>
                </a:lnTo>
                <a:lnTo>
                  <a:pt x="65694" y="21174"/>
                </a:lnTo>
                <a:lnTo>
                  <a:pt x="81982" y="19726"/>
                </a:lnTo>
                <a:lnTo>
                  <a:pt x="81258" y="14659"/>
                </a:lnTo>
                <a:lnTo>
                  <a:pt x="79629" y="3981"/>
                </a:lnTo>
                <a:lnTo>
                  <a:pt x="106595" y="3438"/>
                </a:lnTo>
                <a:lnTo>
                  <a:pt x="108223" y="17192"/>
                </a:lnTo>
                <a:lnTo>
                  <a:pt x="160525" y="12306"/>
                </a:lnTo>
                <a:lnTo>
                  <a:pt x="162878" y="37643"/>
                </a:lnTo>
                <a:lnTo>
                  <a:pt x="150933" y="38728"/>
                </a:lnTo>
                <a:lnTo>
                  <a:pt x="160344" y="55740"/>
                </a:lnTo>
                <a:cubicBezTo>
                  <a:pt x="157569" y="57550"/>
                  <a:pt x="153406" y="60023"/>
                  <a:pt x="147856" y="63160"/>
                </a:cubicBezTo>
                <a:lnTo>
                  <a:pt x="163239" y="81258"/>
                </a:lnTo>
                <a:cubicBezTo>
                  <a:pt x="162515" y="82826"/>
                  <a:pt x="161671" y="84395"/>
                  <a:pt x="160705" y="85963"/>
                </a:cubicBezTo>
                <a:cubicBezTo>
                  <a:pt x="159741" y="87531"/>
                  <a:pt x="158474" y="89401"/>
                  <a:pt x="156905" y="91573"/>
                </a:cubicBezTo>
                <a:cubicBezTo>
                  <a:pt x="156181" y="92539"/>
                  <a:pt x="155036" y="93986"/>
                  <a:pt x="153466" y="95917"/>
                </a:cubicBezTo>
                <a:lnTo>
                  <a:pt x="164687" y="95917"/>
                </a:lnTo>
                <a:lnTo>
                  <a:pt x="164687" y="122882"/>
                </a:lnTo>
                <a:lnTo>
                  <a:pt x="135188" y="122882"/>
                </a:lnTo>
                <a:lnTo>
                  <a:pt x="135189" y="137903"/>
                </a:lnTo>
                <a:cubicBezTo>
                  <a:pt x="135189" y="139954"/>
                  <a:pt x="135340" y="141492"/>
                  <a:pt x="135640" y="142518"/>
                </a:cubicBezTo>
                <a:cubicBezTo>
                  <a:pt x="135942" y="143543"/>
                  <a:pt x="136817" y="144056"/>
                  <a:pt x="138265" y="144056"/>
                </a:cubicBezTo>
                <a:lnTo>
                  <a:pt x="143332" y="144056"/>
                </a:lnTo>
                <a:cubicBezTo>
                  <a:pt x="145021" y="144056"/>
                  <a:pt x="146077" y="143694"/>
                  <a:pt x="146499" y="142970"/>
                </a:cubicBezTo>
                <a:cubicBezTo>
                  <a:pt x="146922" y="142246"/>
                  <a:pt x="147374" y="140256"/>
                  <a:pt x="147856" y="136998"/>
                </a:cubicBezTo>
                <a:cubicBezTo>
                  <a:pt x="148339" y="133620"/>
                  <a:pt x="148580" y="131147"/>
                  <a:pt x="148580" y="129578"/>
                </a:cubicBezTo>
                <a:lnTo>
                  <a:pt x="167945" y="138084"/>
                </a:lnTo>
                <a:cubicBezTo>
                  <a:pt x="167704" y="140617"/>
                  <a:pt x="167161" y="144659"/>
                  <a:pt x="166316" y="150209"/>
                </a:cubicBezTo>
                <a:cubicBezTo>
                  <a:pt x="165472" y="155397"/>
                  <a:pt x="164326" y="159318"/>
                  <a:pt x="162877" y="161973"/>
                </a:cubicBezTo>
                <a:cubicBezTo>
                  <a:pt x="161430" y="164627"/>
                  <a:pt x="159378" y="166497"/>
                  <a:pt x="156724" y="167583"/>
                </a:cubicBezTo>
                <a:close/>
              </a:path>
            </a:pathLst>
          </a:custGeom>
          <a:noFill/>
          <a:ln>
            <a:noFill/>
          </a:ln>
          <a:effectLst>
            <a:glow>
              <a:srgbClr val="000000"/>
            </a:glow>
          </a:effectLst>
        </p:spPr>
        <p:txBody>
          <a:bodyPr rot="0" spcFirstLastPara="0" vertOverflow="overflow" horzOverflow="overflow" vert="horz" wrap="square" lIns="51304" tIns="25652" rIns="51304" bIns="25652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786" dirty="0"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</a:endParaRPr>
          </a:p>
        </p:txBody>
      </p:sp>
      <p:sp>
        <p:nvSpPr>
          <p:cNvPr id="279" name="PA-文本框 548">
            <a:extLst>
              <a:ext uri="{FF2B5EF4-FFF2-40B4-BE49-F238E27FC236}">
                <a16:creationId xmlns:a16="http://schemas.microsoft.com/office/drawing/2014/main" id="{AADC42BD-218A-403D-8AC8-761B4C075332}"/>
              </a:ext>
            </a:extLst>
          </p:cNvPr>
          <p:cNvSpPr txBox="1">
            <a:spLocks noChangeAspect="1"/>
          </p:cNvSpPr>
          <p:nvPr>
            <p:custDataLst>
              <p:tags r:id="rId246"/>
            </p:custDataLst>
          </p:nvPr>
        </p:nvSpPr>
        <p:spPr>
          <a:xfrm>
            <a:off x="6420396" y="4973088"/>
            <a:ext cx="193236" cy="195340"/>
          </a:xfrm>
          <a:custGeom>
            <a:avLst/>
            <a:gdLst/>
            <a:ahLst/>
            <a:cxnLst/>
            <a:rect l="l" t="t" r="r" b="b"/>
            <a:pathLst>
              <a:path w="167583" h="168306">
                <a:moveTo>
                  <a:pt x="37371" y="164687"/>
                </a:moveTo>
                <a:cubicBezTo>
                  <a:pt x="34053" y="165773"/>
                  <a:pt x="28594" y="166678"/>
                  <a:pt x="20993" y="167401"/>
                </a:cubicBezTo>
                <a:lnTo>
                  <a:pt x="11944" y="168306"/>
                </a:lnTo>
                <a:lnTo>
                  <a:pt x="3982" y="139531"/>
                </a:lnTo>
                <a:lnTo>
                  <a:pt x="10316" y="138627"/>
                </a:lnTo>
                <a:cubicBezTo>
                  <a:pt x="13935" y="138144"/>
                  <a:pt x="16378" y="137420"/>
                  <a:pt x="17645" y="136455"/>
                </a:cubicBezTo>
                <a:cubicBezTo>
                  <a:pt x="18912" y="135489"/>
                  <a:pt x="19545" y="133438"/>
                  <a:pt x="19545" y="130302"/>
                </a:cubicBezTo>
                <a:lnTo>
                  <a:pt x="19545" y="109309"/>
                </a:lnTo>
                <a:lnTo>
                  <a:pt x="2172" y="113471"/>
                </a:lnTo>
                <a:lnTo>
                  <a:pt x="0" y="83610"/>
                </a:lnTo>
                <a:cubicBezTo>
                  <a:pt x="3981" y="82765"/>
                  <a:pt x="8506" y="81860"/>
                  <a:pt x="13573" y="80896"/>
                </a:cubicBezTo>
                <a:cubicBezTo>
                  <a:pt x="14901" y="80533"/>
                  <a:pt x="16891" y="80111"/>
                  <a:pt x="19545" y="79629"/>
                </a:cubicBezTo>
                <a:lnTo>
                  <a:pt x="19545" y="55016"/>
                </a:lnTo>
                <a:lnTo>
                  <a:pt x="5610" y="55016"/>
                </a:lnTo>
                <a:lnTo>
                  <a:pt x="5611" y="26603"/>
                </a:lnTo>
                <a:lnTo>
                  <a:pt x="19546" y="26603"/>
                </a:lnTo>
                <a:lnTo>
                  <a:pt x="19545" y="0"/>
                </a:lnTo>
                <a:lnTo>
                  <a:pt x="46511" y="724"/>
                </a:lnTo>
                <a:lnTo>
                  <a:pt x="46511" y="26603"/>
                </a:lnTo>
                <a:lnTo>
                  <a:pt x="55559" y="26603"/>
                </a:lnTo>
                <a:lnTo>
                  <a:pt x="55560" y="55016"/>
                </a:lnTo>
                <a:lnTo>
                  <a:pt x="46510" y="55016"/>
                </a:lnTo>
                <a:lnTo>
                  <a:pt x="46511" y="73838"/>
                </a:lnTo>
                <a:lnTo>
                  <a:pt x="55921" y="71485"/>
                </a:lnTo>
                <a:lnTo>
                  <a:pt x="56103" y="88497"/>
                </a:lnTo>
                <a:lnTo>
                  <a:pt x="56102" y="100984"/>
                </a:lnTo>
                <a:cubicBezTo>
                  <a:pt x="55258" y="101104"/>
                  <a:pt x="53870" y="101406"/>
                  <a:pt x="51940" y="101889"/>
                </a:cubicBezTo>
                <a:cubicBezTo>
                  <a:pt x="51337" y="102009"/>
                  <a:pt x="50582" y="102190"/>
                  <a:pt x="49678" y="102431"/>
                </a:cubicBezTo>
                <a:cubicBezTo>
                  <a:pt x="48773" y="102673"/>
                  <a:pt x="47717" y="102914"/>
                  <a:pt x="46511" y="103155"/>
                </a:cubicBezTo>
                <a:lnTo>
                  <a:pt x="46511" y="145142"/>
                </a:lnTo>
                <a:cubicBezTo>
                  <a:pt x="46510" y="151416"/>
                  <a:pt x="45817" y="155970"/>
                  <a:pt x="44429" y="158805"/>
                </a:cubicBezTo>
                <a:cubicBezTo>
                  <a:pt x="43042" y="161640"/>
                  <a:pt x="40689" y="163601"/>
                  <a:pt x="37371" y="164687"/>
                </a:cubicBezTo>
                <a:close/>
                <a:moveTo>
                  <a:pt x="105147" y="167040"/>
                </a:moveTo>
                <a:lnTo>
                  <a:pt x="79810" y="167040"/>
                </a:lnTo>
                <a:lnTo>
                  <a:pt x="79810" y="137902"/>
                </a:lnTo>
                <a:lnTo>
                  <a:pt x="56464" y="137902"/>
                </a:lnTo>
                <a:lnTo>
                  <a:pt x="56464" y="108766"/>
                </a:lnTo>
                <a:lnTo>
                  <a:pt x="79810" y="108766"/>
                </a:lnTo>
                <a:lnTo>
                  <a:pt x="79810" y="93202"/>
                </a:lnTo>
                <a:lnTo>
                  <a:pt x="62074" y="93202"/>
                </a:lnTo>
                <a:lnTo>
                  <a:pt x="62074" y="66236"/>
                </a:lnTo>
                <a:lnTo>
                  <a:pt x="79810" y="66237"/>
                </a:lnTo>
                <a:lnTo>
                  <a:pt x="79810" y="50673"/>
                </a:lnTo>
                <a:lnTo>
                  <a:pt x="61712" y="50673"/>
                </a:lnTo>
                <a:lnTo>
                  <a:pt x="61713" y="21898"/>
                </a:lnTo>
                <a:lnTo>
                  <a:pt x="79810" y="21897"/>
                </a:lnTo>
                <a:lnTo>
                  <a:pt x="79810" y="542"/>
                </a:lnTo>
                <a:lnTo>
                  <a:pt x="105147" y="1267"/>
                </a:lnTo>
                <a:close/>
                <a:moveTo>
                  <a:pt x="140798" y="167039"/>
                </a:moveTo>
                <a:lnTo>
                  <a:pt x="115462" y="167040"/>
                </a:lnTo>
                <a:lnTo>
                  <a:pt x="115462" y="542"/>
                </a:lnTo>
                <a:lnTo>
                  <a:pt x="140798" y="1267"/>
                </a:lnTo>
                <a:lnTo>
                  <a:pt x="140798" y="21536"/>
                </a:lnTo>
                <a:lnTo>
                  <a:pt x="162878" y="21535"/>
                </a:lnTo>
                <a:lnTo>
                  <a:pt x="162878" y="50311"/>
                </a:lnTo>
                <a:lnTo>
                  <a:pt x="140798" y="50311"/>
                </a:lnTo>
                <a:lnTo>
                  <a:pt x="140799" y="66236"/>
                </a:lnTo>
                <a:lnTo>
                  <a:pt x="160163" y="66237"/>
                </a:lnTo>
                <a:lnTo>
                  <a:pt x="160163" y="93202"/>
                </a:lnTo>
                <a:lnTo>
                  <a:pt x="140799" y="93202"/>
                </a:lnTo>
                <a:lnTo>
                  <a:pt x="140798" y="108766"/>
                </a:lnTo>
                <a:lnTo>
                  <a:pt x="167583" y="108766"/>
                </a:lnTo>
                <a:lnTo>
                  <a:pt x="167583" y="137903"/>
                </a:lnTo>
                <a:lnTo>
                  <a:pt x="140799" y="137903"/>
                </a:lnTo>
                <a:close/>
              </a:path>
            </a:pathLst>
          </a:custGeom>
          <a:noFill/>
          <a:ln>
            <a:noFill/>
          </a:ln>
          <a:effectLst>
            <a:glow>
              <a:srgbClr val="000000"/>
            </a:glow>
          </a:effectLst>
        </p:spPr>
        <p:txBody>
          <a:bodyPr rot="0" spcFirstLastPara="0" vertOverflow="overflow" horzOverflow="overflow" vert="horz" wrap="square" lIns="51304" tIns="25652" rIns="51304" bIns="25652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786" dirty="0"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</a:endParaRPr>
          </a:p>
        </p:txBody>
      </p:sp>
      <p:sp>
        <p:nvSpPr>
          <p:cNvPr id="280" name="PA-文本框 551">
            <a:extLst>
              <a:ext uri="{FF2B5EF4-FFF2-40B4-BE49-F238E27FC236}">
                <a16:creationId xmlns:a16="http://schemas.microsoft.com/office/drawing/2014/main" id="{D1DBDB68-509D-48CF-9DD5-E3B4DA5715F6}"/>
              </a:ext>
            </a:extLst>
          </p:cNvPr>
          <p:cNvSpPr txBox="1">
            <a:spLocks noChangeAspect="1"/>
          </p:cNvSpPr>
          <p:nvPr>
            <p:custDataLst>
              <p:tags r:id="rId247"/>
            </p:custDataLst>
          </p:nvPr>
        </p:nvSpPr>
        <p:spPr>
          <a:xfrm>
            <a:off x="6821349" y="4973088"/>
            <a:ext cx="193236" cy="195340"/>
          </a:xfrm>
          <a:custGeom>
            <a:avLst/>
            <a:gdLst/>
            <a:ahLst/>
            <a:cxnLst/>
            <a:rect l="l" t="t" r="r" b="b"/>
            <a:pathLst>
              <a:path w="171383" h="170298">
                <a:moveTo>
                  <a:pt x="123243" y="162244"/>
                </a:moveTo>
                <a:cubicBezTo>
                  <a:pt x="118659" y="163994"/>
                  <a:pt x="112445" y="165291"/>
                  <a:pt x="104603" y="166136"/>
                </a:cubicBezTo>
                <a:lnTo>
                  <a:pt x="89944" y="167764"/>
                </a:lnTo>
                <a:lnTo>
                  <a:pt x="81076" y="137903"/>
                </a:lnTo>
                <a:lnTo>
                  <a:pt x="93021" y="137179"/>
                </a:lnTo>
                <a:cubicBezTo>
                  <a:pt x="97243" y="136818"/>
                  <a:pt x="100441" y="136275"/>
                  <a:pt x="102612" y="135551"/>
                </a:cubicBezTo>
                <a:cubicBezTo>
                  <a:pt x="104784" y="134827"/>
                  <a:pt x="106383" y="133560"/>
                  <a:pt x="107408" y="131750"/>
                </a:cubicBezTo>
                <a:cubicBezTo>
                  <a:pt x="108434" y="129941"/>
                  <a:pt x="109188" y="127226"/>
                  <a:pt x="109671" y="123606"/>
                </a:cubicBezTo>
                <a:cubicBezTo>
                  <a:pt x="110515" y="111903"/>
                  <a:pt x="111239" y="99597"/>
                  <a:pt x="111842" y="86688"/>
                </a:cubicBezTo>
                <a:lnTo>
                  <a:pt x="76733" y="86687"/>
                </a:lnTo>
                <a:cubicBezTo>
                  <a:pt x="76733" y="88135"/>
                  <a:pt x="76612" y="90066"/>
                  <a:pt x="76371" y="92479"/>
                </a:cubicBezTo>
                <a:cubicBezTo>
                  <a:pt x="75406" y="104543"/>
                  <a:pt x="73445" y="114769"/>
                  <a:pt x="70489" y="123154"/>
                </a:cubicBezTo>
                <a:cubicBezTo>
                  <a:pt x="67533" y="131539"/>
                  <a:pt x="62889" y="139381"/>
                  <a:pt x="56554" y="146681"/>
                </a:cubicBezTo>
                <a:cubicBezTo>
                  <a:pt x="50220" y="153980"/>
                  <a:pt x="41322" y="161852"/>
                  <a:pt x="29861" y="170298"/>
                </a:cubicBezTo>
                <a:lnTo>
                  <a:pt x="5610" y="147857"/>
                </a:lnTo>
                <a:cubicBezTo>
                  <a:pt x="15744" y="141704"/>
                  <a:pt x="23586" y="136094"/>
                  <a:pt x="29137" y="131026"/>
                </a:cubicBezTo>
                <a:cubicBezTo>
                  <a:pt x="34686" y="125959"/>
                  <a:pt x="38819" y="120409"/>
                  <a:pt x="41533" y="114377"/>
                </a:cubicBezTo>
                <a:cubicBezTo>
                  <a:pt x="44248" y="108344"/>
                  <a:pt x="46088" y="100864"/>
                  <a:pt x="47053" y="91935"/>
                </a:cubicBezTo>
                <a:cubicBezTo>
                  <a:pt x="47294" y="89764"/>
                  <a:pt x="47415" y="88015"/>
                  <a:pt x="47415" y="86688"/>
                </a:cubicBezTo>
                <a:lnTo>
                  <a:pt x="34566" y="86687"/>
                </a:lnTo>
                <a:lnTo>
                  <a:pt x="34566" y="73476"/>
                </a:lnTo>
                <a:cubicBezTo>
                  <a:pt x="30343" y="77458"/>
                  <a:pt x="24311" y="82887"/>
                  <a:pt x="16468" y="89764"/>
                </a:cubicBezTo>
                <a:lnTo>
                  <a:pt x="0" y="64609"/>
                </a:lnTo>
                <a:cubicBezTo>
                  <a:pt x="12306" y="54595"/>
                  <a:pt x="22441" y="44490"/>
                  <a:pt x="30403" y="34295"/>
                </a:cubicBezTo>
                <a:cubicBezTo>
                  <a:pt x="38366" y="24100"/>
                  <a:pt x="44821" y="12668"/>
                  <a:pt x="49768" y="1"/>
                </a:cubicBezTo>
                <a:lnTo>
                  <a:pt x="77638" y="7420"/>
                </a:lnTo>
                <a:cubicBezTo>
                  <a:pt x="73536" y="18158"/>
                  <a:pt x="69252" y="27539"/>
                  <a:pt x="64789" y="35562"/>
                </a:cubicBezTo>
                <a:cubicBezTo>
                  <a:pt x="60324" y="43585"/>
                  <a:pt x="55016" y="51216"/>
                  <a:pt x="48863" y="58455"/>
                </a:cubicBezTo>
                <a:lnTo>
                  <a:pt x="124148" y="58456"/>
                </a:lnTo>
                <a:cubicBezTo>
                  <a:pt x="118116" y="50975"/>
                  <a:pt x="112777" y="43133"/>
                  <a:pt x="108132" y="34929"/>
                </a:cubicBezTo>
                <a:cubicBezTo>
                  <a:pt x="103487" y="26725"/>
                  <a:pt x="99234" y="17676"/>
                  <a:pt x="95374" y="7782"/>
                </a:cubicBezTo>
                <a:lnTo>
                  <a:pt x="122519" y="0"/>
                </a:lnTo>
                <a:cubicBezTo>
                  <a:pt x="127104" y="12307"/>
                  <a:pt x="133077" y="23045"/>
                  <a:pt x="140436" y="32214"/>
                </a:cubicBezTo>
                <a:cubicBezTo>
                  <a:pt x="147796" y="41384"/>
                  <a:pt x="158111" y="51397"/>
                  <a:pt x="171383" y="62256"/>
                </a:cubicBezTo>
                <a:lnTo>
                  <a:pt x="155095" y="90126"/>
                </a:lnTo>
                <a:cubicBezTo>
                  <a:pt x="152079" y="87472"/>
                  <a:pt x="147796" y="83490"/>
                  <a:pt x="142246" y="78181"/>
                </a:cubicBezTo>
                <a:cubicBezTo>
                  <a:pt x="140678" y="105087"/>
                  <a:pt x="139290" y="125416"/>
                  <a:pt x="138083" y="139170"/>
                </a:cubicBezTo>
                <a:cubicBezTo>
                  <a:pt x="137601" y="145564"/>
                  <a:pt x="136153" y="150572"/>
                  <a:pt x="133740" y="154191"/>
                </a:cubicBezTo>
                <a:cubicBezTo>
                  <a:pt x="131327" y="157811"/>
                  <a:pt x="127829" y="160495"/>
                  <a:pt x="123243" y="162244"/>
                </a:cubicBezTo>
                <a:close/>
              </a:path>
            </a:pathLst>
          </a:custGeom>
          <a:noFill/>
          <a:ln>
            <a:noFill/>
          </a:ln>
          <a:effectLst>
            <a:glow>
              <a:srgbClr val="000000"/>
            </a:glow>
          </a:effectLst>
        </p:spPr>
        <p:txBody>
          <a:bodyPr rot="0" spcFirstLastPara="0" vertOverflow="overflow" horzOverflow="overflow" vert="horz" wrap="square" lIns="51304" tIns="25652" rIns="51304" bIns="25652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786" dirty="0"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</a:endParaRPr>
          </a:p>
        </p:txBody>
      </p:sp>
      <p:sp>
        <p:nvSpPr>
          <p:cNvPr id="281" name="PA-文本框 554">
            <a:extLst>
              <a:ext uri="{FF2B5EF4-FFF2-40B4-BE49-F238E27FC236}">
                <a16:creationId xmlns:a16="http://schemas.microsoft.com/office/drawing/2014/main" id="{F093137F-97E0-4986-AD5C-2B4172FC835D}"/>
              </a:ext>
            </a:extLst>
          </p:cNvPr>
          <p:cNvSpPr txBox="1">
            <a:spLocks noChangeAspect="1"/>
          </p:cNvSpPr>
          <p:nvPr>
            <p:custDataLst>
              <p:tags r:id="rId248"/>
            </p:custDataLst>
          </p:nvPr>
        </p:nvSpPr>
        <p:spPr>
          <a:xfrm>
            <a:off x="7222303" y="4973088"/>
            <a:ext cx="193236" cy="195340"/>
          </a:xfrm>
          <a:custGeom>
            <a:avLst/>
            <a:gdLst/>
            <a:ahLst/>
            <a:cxnLst/>
            <a:rect l="l" t="t" r="r" b="b"/>
            <a:pathLst>
              <a:path w="166135" h="167945">
                <a:moveTo>
                  <a:pt x="146137" y="152743"/>
                </a:moveTo>
                <a:cubicBezTo>
                  <a:pt x="142940" y="154071"/>
                  <a:pt x="138084" y="155096"/>
                  <a:pt x="131569" y="155820"/>
                </a:cubicBezTo>
                <a:lnTo>
                  <a:pt x="121434" y="156906"/>
                </a:lnTo>
                <a:lnTo>
                  <a:pt x="112929" y="130664"/>
                </a:lnTo>
                <a:lnTo>
                  <a:pt x="120168" y="129941"/>
                </a:lnTo>
                <a:cubicBezTo>
                  <a:pt x="122701" y="129699"/>
                  <a:pt x="124390" y="129035"/>
                  <a:pt x="125235" y="127949"/>
                </a:cubicBezTo>
                <a:cubicBezTo>
                  <a:pt x="126080" y="126864"/>
                  <a:pt x="126502" y="124813"/>
                  <a:pt x="126502" y="121796"/>
                </a:cubicBezTo>
                <a:lnTo>
                  <a:pt x="126502" y="93202"/>
                </a:lnTo>
                <a:lnTo>
                  <a:pt x="104785" y="93202"/>
                </a:lnTo>
                <a:lnTo>
                  <a:pt x="104785" y="167945"/>
                </a:lnTo>
                <a:lnTo>
                  <a:pt x="75648" y="167945"/>
                </a:lnTo>
                <a:lnTo>
                  <a:pt x="75648" y="93202"/>
                </a:lnTo>
                <a:lnTo>
                  <a:pt x="53931" y="93202"/>
                </a:lnTo>
                <a:lnTo>
                  <a:pt x="53931" y="155639"/>
                </a:lnTo>
                <a:lnTo>
                  <a:pt x="25156" y="155639"/>
                </a:lnTo>
                <a:lnTo>
                  <a:pt x="25156" y="104242"/>
                </a:lnTo>
                <a:cubicBezTo>
                  <a:pt x="19606" y="108827"/>
                  <a:pt x="14297" y="112989"/>
                  <a:pt x="9230" y="116729"/>
                </a:cubicBezTo>
                <a:lnTo>
                  <a:pt x="0" y="84154"/>
                </a:lnTo>
                <a:cubicBezTo>
                  <a:pt x="9290" y="77759"/>
                  <a:pt x="17223" y="71365"/>
                  <a:pt x="23798" y="64971"/>
                </a:cubicBezTo>
                <a:cubicBezTo>
                  <a:pt x="30374" y="58576"/>
                  <a:pt x="36135" y="51638"/>
                  <a:pt x="41082" y="44158"/>
                </a:cubicBezTo>
                <a:lnTo>
                  <a:pt x="6877" y="44158"/>
                </a:lnTo>
                <a:lnTo>
                  <a:pt x="6877" y="15202"/>
                </a:lnTo>
                <a:lnTo>
                  <a:pt x="55379" y="15202"/>
                </a:lnTo>
                <a:cubicBezTo>
                  <a:pt x="57430" y="9773"/>
                  <a:pt x="59179" y="4706"/>
                  <a:pt x="60627" y="0"/>
                </a:cubicBezTo>
                <a:lnTo>
                  <a:pt x="92479" y="1267"/>
                </a:lnTo>
                <a:cubicBezTo>
                  <a:pt x="91875" y="3439"/>
                  <a:pt x="90367" y="8084"/>
                  <a:pt x="87954" y="15202"/>
                </a:cubicBezTo>
                <a:lnTo>
                  <a:pt x="166135" y="15202"/>
                </a:lnTo>
                <a:lnTo>
                  <a:pt x="166135" y="44158"/>
                </a:lnTo>
                <a:lnTo>
                  <a:pt x="75829" y="44158"/>
                </a:lnTo>
                <a:cubicBezTo>
                  <a:pt x="72571" y="50794"/>
                  <a:pt x="68650" y="57309"/>
                  <a:pt x="64065" y="63703"/>
                </a:cubicBezTo>
                <a:lnTo>
                  <a:pt x="78181" y="63704"/>
                </a:lnTo>
                <a:lnTo>
                  <a:pt x="78181" y="49949"/>
                </a:lnTo>
                <a:lnTo>
                  <a:pt x="104785" y="50674"/>
                </a:lnTo>
                <a:lnTo>
                  <a:pt x="104785" y="63703"/>
                </a:lnTo>
                <a:lnTo>
                  <a:pt x="155277" y="63704"/>
                </a:lnTo>
                <a:lnTo>
                  <a:pt x="155277" y="131207"/>
                </a:lnTo>
                <a:cubicBezTo>
                  <a:pt x="155277" y="137843"/>
                  <a:pt x="154553" y="142759"/>
                  <a:pt x="153105" y="145957"/>
                </a:cubicBezTo>
                <a:cubicBezTo>
                  <a:pt x="151657" y="149154"/>
                  <a:pt x="149335" y="151416"/>
                  <a:pt x="146137" y="152743"/>
                </a:cubicBezTo>
                <a:close/>
              </a:path>
            </a:pathLst>
          </a:custGeom>
          <a:noFill/>
          <a:ln>
            <a:noFill/>
          </a:ln>
          <a:effectLst>
            <a:glow>
              <a:srgbClr val="000000"/>
            </a:glow>
          </a:effectLst>
        </p:spPr>
        <p:txBody>
          <a:bodyPr rot="0" spcFirstLastPara="0" vertOverflow="overflow" horzOverflow="overflow" vert="horz" wrap="square" lIns="51304" tIns="25652" rIns="51304" bIns="25652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786" dirty="0"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</a:endParaRPr>
          </a:p>
        </p:txBody>
      </p:sp>
      <p:sp>
        <p:nvSpPr>
          <p:cNvPr id="282" name="PA-文本框 557">
            <a:extLst>
              <a:ext uri="{FF2B5EF4-FFF2-40B4-BE49-F238E27FC236}">
                <a16:creationId xmlns:a16="http://schemas.microsoft.com/office/drawing/2014/main" id="{9B7F5758-2C8A-4952-B5C3-0F34087FECDF}"/>
              </a:ext>
            </a:extLst>
          </p:cNvPr>
          <p:cNvSpPr txBox="1">
            <a:spLocks noChangeAspect="1"/>
          </p:cNvSpPr>
          <p:nvPr>
            <p:custDataLst>
              <p:tags r:id="rId249"/>
            </p:custDataLst>
          </p:nvPr>
        </p:nvSpPr>
        <p:spPr>
          <a:xfrm>
            <a:off x="7623256" y="4973088"/>
            <a:ext cx="193236" cy="195340"/>
          </a:xfrm>
          <a:custGeom>
            <a:avLst/>
            <a:gdLst/>
            <a:ahLst/>
            <a:cxnLst/>
            <a:rect l="l" t="t" r="r" b="b"/>
            <a:pathLst>
              <a:path w="167945" h="172288">
                <a:moveTo>
                  <a:pt x="146952" y="39091"/>
                </a:moveTo>
                <a:lnTo>
                  <a:pt x="112386" y="42167"/>
                </a:lnTo>
                <a:cubicBezTo>
                  <a:pt x="113471" y="46631"/>
                  <a:pt x="114376" y="50130"/>
                  <a:pt x="115100" y="52664"/>
                </a:cubicBezTo>
                <a:lnTo>
                  <a:pt x="115462" y="52664"/>
                </a:lnTo>
                <a:cubicBezTo>
                  <a:pt x="129820" y="47717"/>
                  <a:pt x="140316" y="43192"/>
                  <a:pt x="146952" y="39091"/>
                </a:cubicBezTo>
                <a:close/>
                <a:moveTo>
                  <a:pt x="133379" y="82162"/>
                </a:moveTo>
                <a:cubicBezTo>
                  <a:pt x="136033" y="82162"/>
                  <a:pt x="139049" y="79388"/>
                  <a:pt x="142428" y="73838"/>
                </a:cubicBezTo>
                <a:cubicBezTo>
                  <a:pt x="144116" y="71063"/>
                  <a:pt x="145866" y="67504"/>
                  <a:pt x="147676" y="63160"/>
                </a:cubicBezTo>
                <a:cubicBezTo>
                  <a:pt x="139833" y="67262"/>
                  <a:pt x="131991" y="70882"/>
                  <a:pt x="124149" y="74019"/>
                </a:cubicBezTo>
                <a:lnTo>
                  <a:pt x="124330" y="74380"/>
                </a:lnTo>
                <a:cubicBezTo>
                  <a:pt x="126019" y="77276"/>
                  <a:pt x="127587" y="79297"/>
                  <a:pt x="129035" y="80443"/>
                </a:cubicBezTo>
                <a:cubicBezTo>
                  <a:pt x="130483" y="81589"/>
                  <a:pt x="131931" y="82162"/>
                  <a:pt x="133379" y="82162"/>
                </a:cubicBezTo>
                <a:close/>
                <a:moveTo>
                  <a:pt x="156725" y="167583"/>
                </a:moveTo>
                <a:cubicBezTo>
                  <a:pt x="154070" y="168669"/>
                  <a:pt x="150330" y="169212"/>
                  <a:pt x="145504" y="169212"/>
                </a:cubicBezTo>
                <a:cubicBezTo>
                  <a:pt x="144418" y="169211"/>
                  <a:pt x="142066" y="169242"/>
                  <a:pt x="138446" y="169302"/>
                </a:cubicBezTo>
                <a:cubicBezTo>
                  <a:pt x="134827" y="169363"/>
                  <a:pt x="131931" y="169332"/>
                  <a:pt x="129759" y="169211"/>
                </a:cubicBezTo>
                <a:cubicBezTo>
                  <a:pt x="124813" y="169091"/>
                  <a:pt x="120439" y="167462"/>
                  <a:pt x="116639" y="164325"/>
                </a:cubicBezTo>
                <a:cubicBezTo>
                  <a:pt x="112838" y="161188"/>
                  <a:pt x="110938" y="156302"/>
                  <a:pt x="110938" y="149666"/>
                </a:cubicBezTo>
                <a:lnTo>
                  <a:pt x="110938" y="122882"/>
                </a:lnTo>
                <a:lnTo>
                  <a:pt x="102432" y="122882"/>
                </a:lnTo>
                <a:cubicBezTo>
                  <a:pt x="101467" y="131328"/>
                  <a:pt x="100109" y="138144"/>
                  <a:pt x="98360" y="143332"/>
                </a:cubicBezTo>
                <a:cubicBezTo>
                  <a:pt x="96611" y="148520"/>
                  <a:pt x="93896" y="153286"/>
                  <a:pt x="90216" y="157629"/>
                </a:cubicBezTo>
                <a:cubicBezTo>
                  <a:pt x="86536" y="161973"/>
                  <a:pt x="81198" y="166859"/>
                  <a:pt x="74200" y="172288"/>
                </a:cubicBezTo>
                <a:lnTo>
                  <a:pt x="57912" y="158353"/>
                </a:lnTo>
                <a:lnTo>
                  <a:pt x="32214" y="161972"/>
                </a:lnTo>
                <a:lnTo>
                  <a:pt x="2896" y="166135"/>
                </a:lnTo>
                <a:lnTo>
                  <a:pt x="0" y="136998"/>
                </a:lnTo>
                <a:cubicBezTo>
                  <a:pt x="17856" y="134826"/>
                  <a:pt x="38548" y="132172"/>
                  <a:pt x="62075" y="129035"/>
                </a:cubicBezTo>
                <a:lnTo>
                  <a:pt x="62618" y="147857"/>
                </a:lnTo>
                <a:cubicBezTo>
                  <a:pt x="67564" y="144478"/>
                  <a:pt x="71093" y="140949"/>
                  <a:pt x="73204" y="137270"/>
                </a:cubicBezTo>
                <a:cubicBezTo>
                  <a:pt x="75316" y="133590"/>
                  <a:pt x="76734" y="128794"/>
                  <a:pt x="77458" y="122882"/>
                </a:cubicBezTo>
                <a:lnTo>
                  <a:pt x="66237" y="122882"/>
                </a:lnTo>
                <a:lnTo>
                  <a:pt x="66237" y="95917"/>
                </a:lnTo>
                <a:lnTo>
                  <a:pt x="105871" y="95917"/>
                </a:lnTo>
                <a:cubicBezTo>
                  <a:pt x="103819" y="93383"/>
                  <a:pt x="101829" y="90065"/>
                  <a:pt x="99898" y="85963"/>
                </a:cubicBezTo>
                <a:lnTo>
                  <a:pt x="98269" y="82525"/>
                </a:lnTo>
                <a:cubicBezTo>
                  <a:pt x="88738" y="85179"/>
                  <a:pt x="79509" y="87471"/>
                  <a:pt x="70581" y="89402"/>
                </a:cubicBezTo>
                <a:lnTo>
                  <a:pt x="61170" y="63703"/>
                </a:lnTo>
                <a:cubicBezTo>
                  <a:pt x="73114" y="61531"/>
                  <a:pt x="82585" y="59601"/>
                  <a:pt x="89583" y="57912"/>
                </a:cubicBezTo>
                <a:cubicBezTo>
                  <a:pt x="88618" y="54172"/>
                  <a:pt x="87532" y="49708"/>
                  <a:pt x="86325" y="44520"/>
                </a:cubicBezTo>
                <a:lnTo>
                  <a:pt x="68589" y="46148"/>
                </a:lnTo>
                <a:cubicBezTo>
                  <a:pt x="64729" y="53991"/>
                  <a:pt x="60234" y="62376"/>
                  <a:pt x="55107" y="71304"/>
                </a:cubicBezTo>
                <a:cubicBezTo>
                  <a:pt x="49979" y="80232"/>
                  <a:pt x="45606" y="87351"/>
                  <a:pt x="41986" y="92659"/>
                </a:cubicBezTo>
                <a:cubicBezTo>
                  <a:pt x="46089" y="92177"/>
                  <a:pt x="49919" y="91543"/>
                  <a:pt x="53478" y="90759"/>
                </a:cubicBezTo>
                <a:cubicBezTo>
                  <a:pt x="57037" y="89975"/>
                  <a:pt x="59119" y="89522"/>
                  <a:pt x="59722" y="89402"/>
                </a:cubicBezTo>
                <a:lnTo>
                  <a:pt x="59722" y="115824"/>
                </a:lnTo>
                <a:lnTo>
                  <a:pt x="40720" y="118720"/>
                </a:lnTo>
                <a:lnTo>
                  <a:pt x="28775" y="120530"/>
                </a:lnTo>
                <a:cubicBezTo>
                  <a:pt x="24191" y="121253"/>
                  <a:pt x="18580" y="122339"/>
                  <a:pt x="11944" y="123787"/>
                </a:cubicBezTo>
                <a:lnTo>
                  <a:pt x="5791" y="95917"/>
                </a:lnTo>
                <a:cubicBezTo>
                  <a:pt x="9290" y="94951"/>
                  <a:pt x="12035" y="93775"/>
                  <a:pt x="14026" y="92387"/>
                </a:cubicBezTo>
                <a:cubicBezTo>
                  <a:pt x="16016" y="91000"/>
                  <a:pt x="18037" y="88919"/>
                  <a:pt x="20089" y="86144"/>
                </a:cubicBezTo>
                <a:cubicBezTo>
                  <a:pt x="24191" y="79750"/>
                  <a:pt x="26905" y="75286"/>
                  <a:pt x="28232" y="72752"/>
                </a:cubicBezTo>
                <a:lnTo>
                  <a:pt x="19184" y="73657"/>
                </a:lnTo>
                <a:cubicBezTo>
                  <a:pt x="14116" y="74381"/>
                  <a:pt x="10436" y="74984"/>
                  <a:pt x="8144" y="75466"/>
                </a:cubicBezTo>
                <a:lnTo>
                  <a:pt x="2172" y="48682"/>
                </a:lnTo>
                <a:cubicBezTo>
                  <a:pt x="4223" y="47838"/>
                  <a:pt x="6003" y="46691"/>
                  <a:pt x="7511" y="45244"/>
                </a:cubicBezTo>
                <a:cubicBezTo>
                  <a:pt x="9019" y="43796"/>
                  <a:pt x="10798" y="41504"/>
                  <a:pt x="12849" y="38367"/>
                </a:cubicBezTo>
                <a:cubicBezTo>
                  <a:pt x="14780" y="35351"/>
                  <a:pt x="17615" y="29921"/>
                  <a:pt x="21355" y="22079"/>
                </a:cubicBezTo>
                <a:cubicBezTo>
                  <a:pt x="25096" y="14237"/>
                  <a:pt x="28232" y="6877"/>
                  <a:pt x="30766" y="0"/>
                </a:cubicBezTo>
                <a:lnTo>
                  <a:pt x="52302" y="10134"/>
                </a:lnTo>
                <a:cubicBezTo>
                  <a:pt x="49768" y="15564"/>
                  <a:pt x="46450" y="22199"/>
                  <a:pt x="42348" y="30042"/>
                </a:cubicBezTo>
                <a:cubicBezTo>
                  <a:pt x="38246" y="37884"/>
                  <a:pt x="34808" y="43977"/>
                  <a:pt x="32033" y="48320"/>
                </a:cubicBezTo>
                <a:lnTo>
                  <a:pt x="43434" y="47596"/>
                </a:lnTo>
                <a:cubicBezTo>
                  <a:pt x="47778" y="38909"/>
                  <a:pt x="50613" y="33118"/>
                  <a:pt x="51940" y="30223"/>
                </a:cubicBezTo>
                <a:lnTo>
                  <a:pt x="67323" y="38367"/>
                </a:lnTo>
                <a:lnTo>
                  <a:pt x="65694" y="21174"/>
                </a:lnTo>
                <a:lnTo>
                  <a:pt x="81982" y="19726"/>
                </a:lnTo>
                <a:lnTo>
                  <a:pt x="81258" y="14659"/>
                </a:lnTo>
                <a:lnTo>
                  <a:pt x="79629" y="3981"/>
                </a:lnTo>
                <a:lnTo>
                  <a:pt x="106594" y="3439"/>
                </a:lnTo>
                <a:lnTo>
                  <a:pt x="108223" y="17192"/>
                </a:lnTo>
                <a:lnTo>
                  <a:pt x="160525" y="12306"/>
                </a:lnTo>
                <a:lnTo>
                  <a:pt x="162878" y="37643"/>
                </a:lnTo>
                <a:lnTo>
                  <a:pt x="150933" y="38729"/>
                </a:lnTo>
                <a:lnTo>
                  <a:pt x="160344" y="55740"/>
                </a:lnTo>
                <a:cubicBezTo>
                  <a:pt x="157569" y="57550"/>
                  <a:pt x="153406" y="60023"/>
                  <a:pt x="147857" y="63160"/>
                </a:cubicBezTo>
                <a:lnTo>
                  <a:pt x="163240" y="81258"/>
                </a:lnTo>
                <a:cubicBezTo>
                  <a:pt x="162516" y="82826"/>
                  <a:pt x="161671" y="84395"/>
                  <a:pt x="160706" y="85963"/>
                </a:cubicBezTo>
                <a:cubicBezTo>
                  <a:pt x="159741" y="87531"/>
                  <a:pt x="158474" y="89402"/>
                  <a:pt x="156905" y="91573"/>
                </a:cubicBezTo>
                <a:cubicBezTo>
                  <a:pt x="156181" y="92538"/>
                  <a:pt x="155036" y="93986"/>
                  <a:pt x="153467" y="95917"/>
                </a:cubicBezTo>
                <a:lnTo>
                  <a:pt x="164688" y="95917"/>
                </a:lnTo>
                <a:lnTo>
                  <a:pt x="164688" y="122882"/>
                </a:lnTo>
                <a:lnTo>
                  <a:pt x="135188" y="122882"/>
                </a:lnTo>
                <a:lnTo>
                  <a:pt x="135189" y="137903"/>
                </a:lnTo>
                <a:cubicBezTo>
                  <a:pt x="135188" y="139954"/>
                  <a:pt x="135339" y="141492"/>
                  <a:pt x="135641" y="142518"/>
                </a:cubicBezTo>
                <a:cubicBezTo>
                  <a:pt x="135943" y="143543"/>
                  <a:pt x="136817" y="144056"/>
                  <a:pt x="138265" y="144056"/>
                </a:cubicBezTo>
                <a:lnTo>
                  <a:pt x="143332" y="144056"/>
                </a:lnTo>
                <a:cubicBezTo>
                  <a:pt x="145021" y="144056"/>
                  <a:pt x="146077" y="143694"/>
                  <a:pt x="146500" y="142970"/>
                </a:cubicBezTo>
                <a:cubicBezTo>
                  <a:pt x="146921" y="142246"/>
                  <a:pt x="147374" y="140256"/>
                  <a:pt x="147857" y="136998"/>
                </a:cubicBezTo>
                <a:cubicBezTo>
                  <a:pt x="148340" y="133620"/>
                  <a:pt x="148581" y="131146"/>
                  <a:pt x="148581" y="129578"/>
                </a:cubicBezTo>
                <a:lnTo>
                  <a:pt x="167945" y="138084"/>
                </a:lnTo>
                <a:cubicBezTo>
                  <a:pt x="167704" y="140617"/>
                  <a:pt x="167161" y="144659"/>
                  <a:pt x="166316" y="150209"/>
                </a:cubicBezTo>
                <a:cubicBezTo>
                  <a:pt x="165472" y="155397"/>
                  <a:pt x="164326" y="159318"/>
                  <a:pt x="162878" y="161972"/>
                </a:cubicBezTo>
                <a:cubicBezTo>
                  <a:pt x="161430" y="164627"/>
                  <a:pt x="159379" y="166497"/>
                  <a:pt x="156725" y="167583"/>
                </a:cubicBezTo>
                <a:close/>
              </a:path>
            </a:pathLst>
          </a:custGeom>
          <a:noFill/>
          <a:ln>
            <a:noFill/>
          </a:ln>
          <a:effectLst>
            <a:glow>
              <a:srgbClr val="000000"/>
            </a:glow>
          </a:effectLst>
        </p:spPr>
        <p:txBody>
          <a:bodyPr rot="0" spcFirstLastPara="0" vertOverflow="overflow" horzOverflow="overflow" vert="horz" wrap="square" lIns="51304" tIns="25652" rIns="51304" bIns="25652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786" dirty="0"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</a:endParaRPr>
          </a:p>
        </p:txBody>
      </p:sp>
      <p:sp>
        <p:nvSpPr>
          <p:cNvPr id="283" name="PA-文本框 560">
            <a:extLst>
              <a:ext uri="{FF2B5EF4-FFF2-40B4-BE49-F238E27FC236}">
                <a16:creationId xmlns:a16="http://schemas.microsoft.com/office/drawing/2014/main" id="{49D285E6-AE2F-43A8-8C56-EDB6E6C9EB39}"/>
              </a:ext>
            </a:extLst>
          </p:cNvPr>
          <p:cNvSpPr txBox="1">
            <a:spLocks noChangeAspect="1"/>
          </p:cNvSpPr>
          <p:nvPr>
            <p:custDataLst>
              <p:tags r:id="rId250"/>
            </p:custDataLst>
          </p:nvPr>
        </p:nvSpPr>
        <p:spPr>
          <a:xfrm>
            <a:off x="8024210" y="4973088"/>
            <a:ext cx="193236" cy="195340"/>
          </a:xfrm>
          <a:custGeom>
            <a:avLst/>
            <a:gdLst/>
            <a:ahLst/>
            <a:cxnLst/>
            <a:rect l="l" t="t" r="r" b="b"/>
            <a:pathLst>
              <a:path w="167583" h="168307">
                <a:moveTo>
                  <a:pt x="44430" y="158806"/>
                </a:moveTo>
                <a:cubicBezTo>
                  <a:pt x="43042" y="161641"/>
                  <a:pt x="40690" y="163601"/>
                  <a:pt x="37372" y="164688"/>
                </a:cubicBezTo>
                <a:cubicBezTo>
                  <a:pt x="34054" y="165774"/>
                  <a:pt x="28594" y="166678"/>
                  <a:pt x="20994" y="167402"/>
                </a:cubicBezTo>
                <a:lnTo>
                  <a:pt x="11945" y="168307"/>
                </a:lnTo>
                <a:lnTo>
                  <a:pt x="3982" y="139532"/>
                </a:lnTo>
                <a:lnTo>
                  <a:pt x="10316" y="138627"/>
                </a:lnTo>
                <a:cubicBezTo>
                  <a:pt x="13936" y="138144"/>
                  <a:pt x="16379" y="137421"/>
                  <a:pt x="17645" y="136456"/>
                </a:cubicBezTo>
                <a:cubicBezTo>
                  <a:pt x="18912" y="135490"/>
                  <a:pt x="19546" y="133439"/>
                  <a:pt x="19546" y="130303"/>
                </a:cubicBezTo>
                <a:lnTo>
                  <a:pt x="19546" y="109309"/>
                </a:lnTo>
                <a:lnTo>
                  <a:pt x="2172" y="113472"/>
                </a:lnTo>
                <a:lnTo>
                  <a:pt x="0" y="83611"/>
                </a:lnTo>
                <a:cubicBezTo>
                  <a:pt x="3982" y="82766"/>
                  <a:pt x="8507" y="81861"/>
                  <a:pt x="13574" y="80896"/>
                </a:cubicBezTo>
                <a:cubicBezTo>
                  <a:pt x="14901" y="80534"/>
                  <a:pt x="16892" y="80112"/>
                  <a:pt x="19546" y="79629"/>
                </a:cubicBezTo>
                <a:lnTo>
                  <a:pt x="19546" y="55017"/>
                </a:lnTo>
                <a:lnTo>
                  <a:pt x="5611" y="55017"/>
                </a:lnTo>
                <a:lnTo>
                  <a:pt x="5611" y="26604"/>
                </a:lnTo>
                <a:lnTo>
                  <a:pt x="19546" y="26604"/>
                </a:lnTo>
                <a:lnTo>
                  <a:pt x="19546" y="0"/>
                </a:lnTo>
                <a:lnTo>
                  <a:pt x="46511" y="724"/>
                </a:lnTo>
                <a:lnTo>
                  <a:pt x="46511" y="26604"/>
                </a:lnTo>
                <a:lnTo>
                  <a:pt x="55560" y="26604"/>
                </a:lnTo>
                <a:lnTo>
                  <a:pt x="55560" y="55017"/>
                </a:lnTo>
                <a:lnTo>
                  <a:pt x="46511" y="55017"/>
                </a:lnTo>
                <a:lnTo>
                  <a:pt x="46511" y="73838"/>
                </a:lnTo>
                <a:lnTo>
                  <a:pt x="55922" y="71486"/>
                </a:lnTo>
                <a:lnTo>
                  <a:pt x="56103" y="88497"/>
                </a:lnTo>
                <a:lnTo>
                  <a:pt x="56103" y="100985"/>
                </a:lnTo>
                <a:cubicBezTo>
                  <a:pt x="55258" y="101105"/>
                  <a:pt x="53871" y="101407"/>
                  <a:pt x="51940" y="101889"/>
                </a:cubicBezTo>
                <a:cubicBezTo>
                  <a:pt x="51337" y="102010"/>
                  <a:pt x="50583" y="102191"/>
                  <a:pt x="49678" y="102432"/>
                </a:cubicBezTo>
                <a:cubicBezTo>
                  <a:pt x="48773" y="102673"/>
                  <a:pt x="47717" y="102915"/>
                  <a:pt x="46511" y="103156"/>
                </a:cubicBezTo>
                <a:lnTo>
                  <a:pt x="46511" y="145142"/>
                </a:lnTo>
                <a:cubicBezTo>
                  <a:pt x="46511" y="151416"/>
                  <a:pt x="45817" y="155971"/>
                  <a:pt x="44430" y="158806"/>
                </a:cubicBezTo>
                <a:close/>
                <a:moveTo>
                  <a:pt x="105147" y="167040"/>
                </a:moveTo>
                <a:lnTo>
                  <a:pt x="79811" y="167040"/>
                </a:lnTo>
                <a:lnTo>
                  <a:pt x="79810" y="137903"/>
                </a:lnTo>
                <a:lnTo>
                  <a:pt x="56465" y="137903"/>
                </a:lnTo>
                <a:lnTo>
                  <a:pt x="56465" y="108766"/>
                </a:lnTo>
                <a:lnTo>
                  <a:pt x="79811" y="108766"/>
                </a:lnTo>
                <a:lnTo>
                  <a:pt x="79810" y="93202"/>
                </a:lnTo>
                <a:lnTo>
                  <a:pt x="62075" y="93202"/>
                </a:lnTo>
                <a:lnTo>
                  <a:pt x="62075" y="66237"/>
                </a:lnTo>
                <a:lnTo>
                  <a:pt x="79810" y="66238"/>
                </a:lnTo>
                <a:lnTo>
                  <a:pt x="79810" y="50673"/>
                </a:lnTo>
                <a:lnTo>
                  <a:pt x="61713" y="50674"/>
                </a:lnTo>
                <a:lnTo>
                  <a:pt x="61713" y="21898"/>
                </a:lnTo>
                <a:lnTo>
                  <a:pt x="79811" y="21898"/>
                </a:lnTo>
                <a:lnTo>
                  <a:pt x="79810" y="543"/>
                </a:lnTo>
                <a:lnTo>
                  <a:pt x="105147" y="1267"/>
                </a:lnTo>
                <a:close/>
                <a:moveTo>
                  <a:pt x="167583" y="137903"/>
                </a:moveTo>
                <a:lnTo>
                  <a:pt x="140799" y="137903"/>
                </a:lnTo>
                <a:lnTo>
                  <a:pt x="140799" y="167040"/>
                </a:lnTo>
                <a:lnTo>
                  <a:pt x="115463" y="167040"/>
                </a:lnTo>
                <a:lnTo>
                  <a:pt x="115463" y="543"/>
                </a:lnTo>
                <a:lnTo>
                  <a:pt x="140799" y="1267"/>
                </a:lnTo>
                <a:lnTo>
                  <a:pt x="140799" y="21536"/>
                </a:lnTo>
                <a:lnTo>
                  <a:pt x="162878" y="21536"/>
                </a:lnTo>
                <a:lnTo>
                  <a:pt x="162878" y="50311"/>
                </a:lnTo>
                <a:lnTo>
                  <a:pt x="140799" y="50311"/>
                </a:lnTo>
                <a:lnTo>
                  <a:pt x="140799" y="66237"/>
                </a:lnTo>
                <a:lnTo>
                  <a:pt x="160163" y="66237"/>
                </a:lnTo>
                <a:lnTo>
                  <a:pt x="160163" y="93203"/>
                </a:lnTo>
                <a:lnTo>
                  <a:pt x="140799" y="93203"/>
                </a:lnTo>
                <a:lnTo>
                  <a:pt x="140799" y="108766"/>
                </a:lnTo>
                <a:lnTo>
                  <a:pt x="167583" y="108766"/>
                </a:lnTo>
                <a:close/>
              </a:path>
            </a:pathLst>
          </a:custGeom>
          <a:noFill/>
          <a:ln>
            <a:noFill/>
          </a:ln>
          <a:effectLst>
            <a:glow>
              <a:srgbClr val="000000"/>
            </a:glow>
          </a:effectLst>
        </p:spPr>
        <p:txBody>
          <a:bodyPr rot="0" spcFirstLastPara="0" vertOverflow="overflow" horzOverflow="overflow" vert="horz" wrap="square" lIns="51304" tIns="25652" rIns="51304" bIns="25652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786" dirty="0"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</a:endParaRPr>
          </a:p>
        </p:txBody>
      </p:sp>
      <p:sp>
        <p:nvSpPr>
          <p:cNvPr id="284" name="PA-文本框 563">
            <a:extLst>
              <a:ext uri="{FF2B5EF4-FFF2-40B4-BE49-F238E27FC236}">
                <a16:creationId xmlns:a16="http://schemas.microsoft.com/office/drawing/2014/main" id="{12559817-886B-40E2-B36E-D51B87205088}"/>
              </a:ext>
            </a:extLst>
          </p:cNvPr>
          <p:cNvSpPr txBox="1">
            <a:spLocks noChangeAspect="1"/>
          </p:cNvSpPr>
          <p:nvPr>
            <p:custDataLst>
              <p:tags r:id="rId251"/>
            </p:custDataLst>
          </p:nvPr>
        </p:nvSpPr>
        <p:spPr>
          <a:xfrm>
            <a:off x="8425163" y="4973088"/>
            <a:ext cx="193236" cy="195340"/>
          </a:xfrm>
          <a:custGeom>
            <a:avLst/>
            <a:gdLst/>
            <a:ahLst/>
            <a:cxnLst/>
            <a:rect l="l" t="t" r="r" b="b"/>
            <a:pathLst>
              <a:path w="171383" h="170298">
                <a:moveTo>
                  <a:pt x="133740" y="154191"/>
                </a:moveTo>
                <a:cubicBezTo>
                  <a:pt x="131327" y="157811"/>
                  <a:pt x="127829" y="160495"/>
                  <a:pt x="123244" y="162245"/>
                </a:cubicBezTo>
                <a:cubicBezTo>
                  <a:pt x="118659" y="163994"/>
                  <a:pt x="112446" y="165291"/>
                  <a:pt x="104603" y="166136"/>
                </a:cubicBezTo>
                <a:lnTo>
                  <a:pt x="89945" y="167764"/>
                </a:lnTo>
                <a:lnTo>
                  <a:pt x="81076" y="137903"/>
                </a:lnTo>
                <a:lnTo>
                  <a:pt x="93021" y="137179"/>
                </a:lnTo>
                <a:cubicBezTo>
                  <a:pt x="97244" y="136817"/>
                  <a:pt x="100441" y="136275"/>
                  <a:pt x="102612" y="135551"/>
                </a:cubicBezTo>
                <a:cubicBezTo>
                  <a:pt x="104785" y="134827"/>
                  <a:pt x="106383" y="133560"/>
                  <a:pt x="107409" y="131750"/>
                </a:cubicBezTo>
                <a:cubicBezTo>
                  <a:pt x="108434" y="129941"/>
                  <a:pt x="109188" y="127226"/>
                  <a:pt x="109671" y="123606"/>
                </a:cubicBezTo>
                <a:cubicBezTo>
                  <a:pt x="110515" y="111904"/>
                  <a:pt x="111239" y="99597"/>
                  <a:pt x="111842" y="86687"/>
                </a:cubicBezTo>
                <a:lnTo>
                  <a:pt x="76733" y="86688"/>
                </a:lnTo>
                <a:cubicBezTo>
                  <a:pt x="76733" y="88135"/>
                  <a:pt x="76613" y="90066"/>
                  <a:pt x="76371" y="92478"/>
                </a:cubicBezTo>
                <a:cubicBezTo>
                  <a:pt x="75406" y="104544"/>
                  <a:pt x="73445" y="114769"/>
                  <a:pt x="70490" y="123154"/>
                </a:cubicBezTo>
                <a:cubicBezTo>
                  <a:pt x="67534" y="131539"/>
                  <a:pt x="62889" y="139381"/>
                  <a:pt x="56554" y="146681"/>
                </a:cubicBezTo>
                <a:cubicBezTo>
                  <a:pt x="50220" y="153980"/>
                  <a:pt x="41322" y="161852"/>
                  <a:pt x="29861" y="170298"/>
                </a:cubicBezTo>
                <a:lnTo>
                  <a:pt x="5610" y="147857"/>
                </a:lnTo>
                <a:cubicBezTo>
                  <a:pt x="15744" y="141704"/>
                  <a:pt x="23587" y="136094"/>
                  <a:pt x="29137" y="131026"/>
                </a:cubicBezTo>
                <a:cubicBezTo>
                  <a:pt x="34687" y="125959"/>
                  <a:pt x="38819" y="120409"/>
                  <a:pt x="41534" y="114377"/>
                </a:cubicBezTo>
                <a:cubicBezTo>
                  <a:pt x="44248" y="108344"/>
                  <a:pt x="46088" y="100864"/>
                  <a:pt x="47053" y="91936"/>
                </a:cubicBezTo>
                <a:cubicBezTo>
                  <a:pt x="47294" y="89764"/>
                  <a:pt x="47415" y="88015"/>
                  <a:pt x="47415" y="86688"/>
                </a:cubicBezTo>
                <a:lnTo>
                  <a:pt x="34566" y="86688"/>
                </a:lnTo>
                <a:lnTo>
                  <a:pt x="34566" y="73476"/>
                </a:lnTo>
                <a:cubicBezTo>
                  <a:pt x="30343" y="77458"/>
                  <a:pt x="24310" y="82887"/>
                  <a:pt x="16468" y="89764"/>
                </a:cubicBezTo>
                <a:lnTo>
                  <a:pt x="0" y="64608"/>
                </a:lnTo>
                <a:cubicBezTo>
                  <a:pt x="12306" y="54595"/>
                  <a:pt x="22441" y="44490"/>
                  <a:pt x="30403" y="34295"/>
                </a:cubicBezTo>
                <a:cubicBezTo>
                  <a:pt x="38366" y="24100"/>
                  <a:pt x="44821" y="12669"/>
                  <a:pt x="49768" y="0"/>
                </a:cubicBezTo>
                <a:lnTo>
                  <a:pt x="77638" y="7421"/>
                </a:lnTo>
                <a:cubicBezTo>
                  <a:pt x="73536" y="18158"/>
                  <a:pt x="69253" y="27539"/>
                  <a:pt x="64789" y="35562"/>
                </a:cubicBezTo>
                <a:cubicBezTo>
                  <a:pt x="60325" y="43585"/>
                  <a:pt x="55016" y="51217"/>
                  <a:pt x="48863" y="58455"/>
                </a:cubicBezTo>
                <a:lnTo>
                  <a:pt x="124149" y="58455"/>
                </a:lnTo>
                <a:cubicBezTo>
                  <a:pt x="118116" y="50975"/>
                  <a:pt x="112777" y="43133"/>
                  <a:pt x="108132" y="34929"/>
                </a:cubicBezTo>
                <a:cubicBezTo>
                  <a:pt x="103487" y="26724"/>
                  <a:pt x="99235" y="17676"/>
                  <a:pt x="95374" y="7783"/>
                </a:cubicBezTo>
                <a:lnTo>
                  <a:pt x="122520" y="1"/>
                </a:lnTo>
                <a:cubicBezTo>
                  <a:pt x="127104" y="12307"/>
                  <a:pt x="133077" y="23045"/>
                  <a:pt x="140436" y="32214"/>
                </a:cubicBezTo>
                <a:cubicBezTo>
                  <a:pt x="147796" y="41384"/>
                  <a:pt x="158111" y="51397"/>
                  <a:pt x="171383" y="62256"/>
                </a:cubicBezTo>
                <a:lnTo>
                  <a:pt x="155096" y="90126"/>
                </a:lnTo>
                <a:cubicBezTo>
                  <a:pt x="152079" y="87472"/>
                  <a:pt x="147796" y="83490"/>
                  <a:pt x="142246" y="78182"/>
                </a:cubicBezTo>
                <a:cubicBezTo>
                  <a:pt x="140678" y="105086"/>
                  <a:pt x="139290" y="125416"/>
                  <a:pt x="138084" y="139170"/>
                </a:cubicBezTo>
                <a:cubicBezTo>
                  <a:pt x="137601" y="145565"/>
                  <a:pt x="136153" y="150572"/>
                  <a:pt x="133740" y="154191"/>
                </a:cubicBezTo>
                <a:close/>
              </a:path>
            </a:pathLst>
          </a:custGeom>
          <a:noFill/>
          <a:ln>
            <a:noFill/>
          </a:ln>
          <a:effectLst>
            <a:glow>
              <a:srgbClr val="000000"/>
            </a:glow>
          </a:effectLst>
        </p:spPr>
        <p:txBody>
          <a:bodyPr rot="0" spcFirstLastPara="0" vertOverflow="overflow" horzOverflow="overflow" vert="horz" wrap="square" lIns="51304" tIns="25652" rIns="51304" bIns="25652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786" dirty="0"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</a:endParaRPr>
          </a:p>
        </p:txBody>
      </p:sp>
      <p:sp>
        <p:nvSpPr>
          <p:cNvPr id="285" name="PA-文本框 566">
            <a:extLst>
              <a:ext uri="{FF2B5EF4-FFF2-40B4-BE49-F238E27FC236}">
                <a16:creationId xmlns:a16="http://schemas.microsoft.com/office/drawing/2014/main" id="{8BCB9E45-C675-44A6-B07E-5890F3C68855}"/>
              </a:ext>
            </a:extLst>
          </p:cNvPr>
          <p:cNvSpPr txBox="1">
            <a:spLocks noChangeAspect="1"/>
          </p:cNvSpPr>
          <p:nvPr>
            <p:custDataLst>
              <p:tags r:id="rId252"/>
            </p:custDataLst>
          </p:nvPr>
        </p:nvSpPr>
        <p:spPr>
          <a:xfrm>
            <a:off x="8826117" y="4973088"/>
            <a:ext cx="193236" cy="195340"/>
          </a:xfrm>
          <a:custGeom>
            <a:avLst/>
            <a:gdLst/>
            <a:ahLst/>
            <a:cxnLst/>
            <a:rect l="l" t="t" r="r" b="b"/>
            <a:pathLst>
              <a:path w="166135" h="167944">
                <a:moveTo>
                  <a:pt x="153105" y="145956"/>
                </a:moveTo>
                <a:cubicBezTo>
                  <a:pt x="151657" y="149153"/>
                  <a:pt x="149335" y="151416"/>
                  <a:pt x="146137" y="152742"/>
                </a:cubicBezTo>
                <a:cubicBezTo>
                  <a:pt x="142941" y="154070"/>
                  <a:pt x="138084" y="155096"/>
                  <a:pt x="131569" y="155819"/>
                </a:cubicBezTo>
                <a:lnTo>
                  <a:pt x="121435" y="156905"/>
                </a:lnTo>
                <a:lnTo>
                  <a:pt x="112929" y="130664"/>
                </a:lnTo>
                <a:lnTo>
                  <a:pt x="120168" y="129939"/>
                </a:lnTo>
                <a:cubicBezTo>
                  <a:pt x="122701" y="129698"/>
                  <a:pt x="124391" y="129035"/>
                  <a:pt x="125235" y="127949"/>
                </a:cubicBezTo>
                <a:cubicBezTo>
                  <a:pt x="126080" y="126863"/>
                  <a:pt x="126502" y="124812"/>
                  <a:pt x="126502" y="121796"/>
                </a:cubicBezTo>
                <a:lnTo>
                  <a:pt x="126502" y="93202"/>
                </a:lnTo>
                <a:lnTo>
                  <a:pt x="104785" y="93202"/>
                </a:lnTo>
                <a:lnTo>
                  <a:pt x="104785" y="167944"/>
                </a:lnTo>
                <a:lnTo>
                  <a:pt x="75648" y="167944"/>
                </a:lnTo>
                <a:lnTo>
                  <a:pt x="75648" y="93202"/>
                </a:lnTo>
                <a:lnTo>
                  <a:pt x="53931" y="93202"/>
                </a:lnTo>
                <a:lnTo>
                  <a:pt x="53931" y="155638"/>
                </a:lnTo>
                <a:lnTo>
                  <a:pt x="25156" y="155638"/>
                </a:lnTo>
                <a:lnTo>
                  <a:pt x="25156" y="104241"/>
                </a:lnTo>
                <a:cubicBezTo>
                  <a:pt x="19606" y="108826"/>
                  <a:pt x="14297" y="112989"/>
                  <a:pt x="9230" y="116729"/>
                </a:cubicBezTo>
                <a:lnTo>
                  <a:pt x="0" y="84153"/>
                </a:lnTo>
                <a:cubicBezTo>
                  <a:pt x="9290" y="77759"/>
                  <a:pt x="17223" y="71364"/>
                  <a:pt x="23798" y="64970"/>
                </a:cubicBezTo>
                <a:cubicBezTo>
                  <a:pt x="30374" y="58575"/>
                  <a:pt x="36135" y="51638"/>
                  <a:pt x="41081" y="44158"/>
                </a:cubicBezTo>
                <a:lnTo>
                  <a:pt x="6877" y="44157"/>
                </a:lnTo>
                <a:lnTo>
                  <a:pt x="6877" y="15201"/>
                </a:lnTo>
                <a:lnTo>
                  <a:pt x="55379" y="15202"/>
                </a:lnTo>
                <a:cubicBezTo>
                  <a:pt x="57430" y="9772"/>
                  <a:pt x="59179" y="4705"/>
                  <a:pt x="60627" y="0"/>
                </a:cubicBezTo>
                <a:lnTo>
                  <a:pt x="92479" y="1267"/>
                </a:lnTo>
                <a:cubicBezTo>
                  <a:pt x="91875" y="3438"/>
                  <a:pt x="90367" y="8083"/>
                  <a:pt x="87954" y="15202"/>
                </a:cubicBezTo>
                <a:lnTo>
                  <a:pt x="166135" y="15201"/>
                </a:lnTo>
                <a:lnTo>
                  <a:pt x="166135" y="44158"/>
                </a:lnTo>
                <a:lnTo>
                  <a:pt x="75829" y="44157"/>
                </a:lnTo>
                <a:cubicBezTo>
                  <a:pt x="72571" y="50793"/>
                  <a:pt x="68650" y="57309"/>
                  <a:pt x="64066" y="63703"/>
                </a:cubicBezTo>
                <a:lnTo>
                  <a:pt x="78181" y="63703"/>
                </a:lnTo>
                <a:lnTo>
                  <a:pt x="78181" y="49949"/>
                </a:lnTo>
                <a:lnTo>
                  <a:pt x="104785" y="50673"/>
                </a:lnTo>
                <a:lnTo>
                  <a:pt x="104785" y="63703"/>
                </a:lnTo>
                <a:lnTo>
                  <a:pt x="155277" y="63703"/>
                </a:lnTo>
                <a:lnTo>
                  <a:pt x="155277" y="131206"/>
                </a:lnTo>
                <a:cubicBezTo>
                  <a:pt x="155277" y="137842"/>
                  <a:pt x="154553" y="142759"/>
                  <a:pt x="153105" y="145956"/>
                </a:cubicBezTo>
                <a:close/>
              </a:path>
            </a:pathLst>
          </a:custGeom>
          <a:noFill/>
          <a:ln>
            <a:noFill/>
          </a:ln>
          <a:effectLst>
            <a:glow>
              <a:srgbClr val="000000"/>
            </a:glow>
          </a:effectLst>
        </p:spPr>
        <p:txBody>
          <a:bodyPr rot="0" spcFirstLastPara="0" vertOverflow="overflow" horzOverflow="overflow" vert="horz" wrap="square" lIns="51304" tIns="25652" rIns="51304" bIns="25652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786" dirty="0"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</a:endParaRPr>
          </a:p>
        </p:txBody>
      </p:sp>
      <p:sp>
        <p:nvSpPr>
          <p:cNvPr id="286" name="PA-文本框 569">
            <a:extLst>
              <a:ext uri="{FF2B5EF4-FFF2-40B4-BE49-F238E27FC236}">
                <a16:creationId xmlns:a16="http://schemas.microsoft.com/office/drawing/2014/main" id="{89AAD574-97BA-4773-8EFA-EEA92AEF619E}"/>
              </a:ext>
            </a:extLst>
          </p:cNvPr>
          <p:cNvSpPr txBox="1">
            <a:spLocks noChangeAspect="1"/>
          </p:cNvSpPr>
          <p:nvPr>
            <p:custDataLst>
              <p:tags r:id="rId253"/>
            </p:custDataLst>
          </p:nvPr>
        </p:nvSpPr>
        <p:spPr>
          <a:xfrm>
            <a:off x="9227071" y="4973088"/>
            <a:ext cx="193236" cy="195340"/>
          </a:xfrm>
          <a:custGeom>
            <a:avLst/>
            <a:gdLst/>
            <a:ahLst/>
            <a:cxnLst/>
            <a:rect l="l" t="t" r="r" b="b"/>
            <a:pathLst>
              <a:path w="167944" h="172288">
                <a:moveTo>
                  <a:pt x="146951" y="39090"/>
                </a:moveTo>
                <a:lnTo>
                  <a:pt x="112385" y="42167"/>
                </a:lnTo>
                <a:cubicBezTo>
                  <a:pt x="113470" y="46631"/>
                  <a:pt x="114375" y="50130"/>
                  <a:pt x="115099" y="52663"/>
                </a:cubicBezTo>
                <a:lnTo>
                  <a:pt x="115461" y="52663"/>
                </a:lnTo>
                <a:cubicBezTo>
                  <a:pt x="129819" y="47717"/>
                  <a:pt x="140315" y="43193"/>
                  <a:pt x="146951" y="39090"/>
                </a:cubicBezTo>
                <a:close/>
                <a:moveTo>
                  <a:pt x="147675" y="63160"/>
                </a:moveTo>
                <a:cubicBezTo>
                  <a:pt x="139833" y="67262"/>
                  <a:pt x="131990" y="70882"/>
                  <a:pt x="124148" y="74019"/>
                </a:cubicBezTo>
                <a:lnTo>
                  <a:pt x="124329" y="74380"/>
                </a:lnTo>
                <a:cubicBezTo>
                  <a:pt x="126018" y="77276"/>
                  <a:pt x="127587" y="79297"/>
                  <a:pt x="129034" y="80443"/>
                </a:cubicBezTo>
                <a:cubicBezTo>
                  <a:pt x="130482" y="81589"/>
                  <a:pt x="131930" y="82162"/>
                  <a:pt x="133378" y="82162"/>
                </a:cubicBezTo>
                <a:cubicBezTo>
                  <a:pt x="136032" y="82162"/>
                  <a:pt x="139049" y="79387"/>
                  <a:pt x="142426" y="73837"/>
                </a:cubicBezTo>
                <a:cubicBezTo>
                  <a:pt x="144116" y="71062"/>
                  <a:pt x="145865" y="67503"/>
                  <a:pt x="147675" y="63160"/>
                </a:cubicBezTo>
                <a:close/>
                <a:moveTo>
                  <a:pt x="162877" y="161972"/>
                </a:moveTo>
                <a:cubicBezTo>
                  <a:pt x="161429" y="164627"/>
                  <a:pt x="159378" y="166497"/>
                  <a:pt x="156724" y="167583"/>
                </a:cubicBezTo>
                <a:cubicBezTo>
                  <a:pt x="154069" y="168668"/>
                  <a:pt x="150329" y="169211"/>
                  <a:pt x="145503" y="169211"/>
                </a:cubicBezTo>
                <a:cubicBezTo>
                  <a:pt x="144417" y="169211"/>
                  <a:pt x="142065" y="169241"/>
                  <a:pt x="138445" y="169302"/>
                </a:cubicBezTo>
                <a:cubicBezTo>
                  <a:pt x="134825" y="169362"/>
                  <a:pt x="131930" y="169332"/>
                  <a:pt x="129758" y="169211"/>
                </a:cubicBezTo>
                <a:cubicBezTo>
                  <a:pt x="124812" y="169091"/>
                  <a:pt x="120438" y="167462"/>
                  <a:pt x="116638" y="164325"/>
                </a:cubicBezTo>
                <a:cubicBezTo>
                  <a:pt x="112837" y="161188"/>
                  <a:pt x="110937" y="156302"/>
                  <a:pt x="110937" y="149666"/>
                </a:cubicBezTo>
                <a:lnTo>
                  <a:pt x="110937" y="122882"/>
                </a:lnTo>
                <a:lnTo>
                  <a:pt x="102431" y="122882"/>
                </a:lnTo>
                <a:cubicBezTo>
                  <a:pt x="101466" y="131327"/>
                  <a:pt x="100109" y="138144"/>
                  <a:pt x="98360" y="143332"/>
                </a:cubicBezTo>
                <a:cubicBezTo>
                  <a:pt x="96610" y="148520"/>
                  <a:pt x="93895" y="153285"/>
                  <a:pt x="90215" y="157629"/>
                </a:cubicBezTo>
                <a:cubicBezTo>
                  <a:pt x="86535" y="161972"/>
                  <a:pt x="81197" y="166858"/>
                  <a:pt x="74199" y="172288"/>
                </a:cubicBezTo>
                <a:lnTo>
                  <a:pt x="57911" y="158353"/>
                </a:lnTo>
                <a:lnTo>
                  <a:pt x="32213" y="161972"/>
                </a:lnTo>
                <a:lnTo>
                  <a:pt x="2895" y="166135"/>
                </a:lnTo>
                <a:lnTo>
                  <a:pt x="0" y="136998"/>
                </a:lnTo>
                <a:cubicBezTo>
                  <a:pt x="17856" y="134826"/>
                  <a:pt x="38547" y="132172"/>
                  <a:pt x="62074" y="129035"/>
                </a:cubicBezTo>
                <a:lnTo>
                  <a:pt x="62617" y="147856"/>
                </a:lnTo>
                <a:cubicBezTo>
                  <a:pt x="67563" y="144478"/>
                  <a:pt x="71092" y="140949"/>
                  <a:pt x="73204" y="137269"/>
                </a:cubicBezTo>
                <a:cubicBezTo>
                  <a:pt x="75315" y="133589"/>
                  <a:pt x="76733" y="128794"/>
                  <a:pt x="77457" y="122882"/>
                </a:cubicBezTo>
                <a:lnTo>
                  <a:pt x="66236" y="122882"/>
                </a:lnTo>
                <a:lnTo>
                  <a:pt x="66236" y="95916"/>
                </a:lnTo>
                <a:lnTo>
                  <a:pt x="105870" y="95917"/>
                </a:lnTo>
                <a:cubicBezTo>
                  <a:pt x="103819" y="93383"/>
                  <a:pt x="101828" y="90065"/>
                  <a:pt x="99898" y="85963"/>
                </a:cubicBezTo>
                <a:lnTo>
                  <a:pt x="98269" y="82524"/>
                </a:lnTo>
                <a:cubicBezTo>
                  <a:pt x="88737" y="85178"/>
                  <a:pt x="79508" y="87471"/>
                  <a:pt x="70579" y="89401"/>
                </a:cubicBezTo>
                <a:lnTo>
                  <a:pt x="61169" y="63703"/>
                </a:lnTo>
                <a:cubicBezTo>
                  <a:pt x="73113" y="61531"/>
                  <a:pt x="82584" y="59601"/>
                  <a:pt x="89582" y="57912"/>
                </a:cubicBezTo>
                <a:cubicBezTo>
                  <a:pt x="88617" y="54171"/>
                  <a:pt x="87531" y="49707"/>
                  <a:pt x="86324" y="44520"/>
                </a:cubicBezTo>
                <a:lnTo>
                  <a:pt x="68589" y="46148"/>
                </a:lnTo>
                <a:cubicBezTo>
                  <a:pt x="64728" y="53991"/>
                  <a:pt x="60234" y="62376"/>
                  <a:pt x="55106" y="71304"/>
                </a:cubicBezTo>
                <a:cubicBezTo>
                  <a:pt x="49978" y="80232"/>
                  <a:pt x="45605" y="87350"/>
                  <a:pt x="41985" y="92659"/>
                </a:cubicBezTo>
                <a:cubicBezTo>
                  <a:pt x="46088" y="92176"/>
                  <a:pt x="49919" y="91543"/>
                  <a:pt x="53477" y="90759"/>
                </a:cubicBezTo>
                <a:cubicBezTo>
                  <a:pt x="57037" y="89974"/>
                  <a:pt x="59118" y="89522"/>
                  <a:pt x="59721" y="89401"/>
                </a:cubicBezTo>
                <a:lnTo>
                  <a:pt x="59721" y="115824"/>
                </a:lnTo>
                <a:lnTo>
                  <a:pt x="40719" y="118719"/>
                </a:lnTo>
                <a:lnTo>
                  <a:pt x="28774" y="120529"/>
                </a:lnTo>
                <a:cubicBezTo>
                  <a:pt x="24190" y="121253"/>
                  <a:pt x="18580" y="122339"/>
                  <a:pt x="11944" y="123787"/>
                </a:cubicBezTo>
                <a:lnTo>
                  <a:pt x="5790" y="95916"/>
                </a:lnTo>
                <a:cubicBezTo>
                  <a:pt x="9290" y="94951"/>
                  <a:pt x="12034" y="93775"/>
                  <a:pt x="14025" y="92388"/>
                </a:cubicBezTo>
                <a:cubicBezTo>
                  <a:pt x="16015" y="91000"/>
                  <a:pt x="18037" y="88919"/>
                  <a:pt x="20087" y="86144"/>
                </a:cubicBezTo>
                <a:cubicBezTo>
                  <a:pt x="24190" y="79749"/>
                  <a:pt x="26904" y="75286"/>
                  <a:pt x="28231" y="72751"/>
                </a:cubicBezTo>
                <a:lnTo>
                  <a:pt x="19183" y="73657"/>
                </a:lnTo>
                <a:cubicBezTo>
                  <a:pt x="14115" y="74380"/>
                  <a:pt x="10435" y="74983"/>
                  <a:pt x="8143" y="75466"/>
                </a:cubicBezTo>
                <a:lnTo>
                  <a:pt x="2171" y="48682"/>
                </a:lnTo>
                <a:cubicBezTo>
                  <a:pt x="4222" y="47837"/>
                  <a:pt x="6002" y="46691"/>
                  <a:pt x="7510" y="45244"/>
                </a:cubicBezTo>
                <a:cubicBezTo>
                  <a:pt x="9018" y="43796"/>
                  <a:pt x="10797" y="41503"/>
                  <a:pt x="12848" y="38366"/>
                </a:cubicBezTo>
                <a:cubicBezTo>
                  <a:pt x="14779" y="35350"/>
                  <a:pt x="17614" y="29921"/>
                  <a:pt x="21355" y="22079"/>
                </a:cubicBezTo>
                <a:cubicBezTo>
                  <a:pt x="25095" y="14237"/>
                  <a:pt x="28232" y="6877"/>
                  <a:pt x="30765" y="0"/>
                </a:cubicBezTo>
                <a:lnTo>
                  <a:pt x="52301" y="10134"/>
                </a:lnTo>
                <a:cubicBezTo>
                  <a:pt x="49768" y="15564"/>
                  <a:pt x="46449" y="22199"/>
                  <a:pt x="42347" y="30041"/>
                </a:cubicBezTo>
                <a:cubicBezTo>
                  <a:pt x="38245" y="37884"/>
                  <a:pt x="34807" y="43976"/>
                  <a:pt x="32032" y="48320"/>
                </a:cubicBezTo>
                <a:lnTo>
                  <a:pt x="43433" y="47596"/>
                </a:lnTo>
                <a:cubicBezTo>
                  <a:pt x="47777" y="38909"/>
                  <a:pt x="50612" y="33118"/>
                  <a:pt x="51939" y="30222"/>
                </a:cubicBezTo>
                <a:lnTo>
                  <a:pt x="67322" y="38366"/>
                </a:lnTo>
                <a:lnTo>
                  <a:pt x="65693" y="21174"/>
                </a:lnTo>
                <a:lnTo>
                  <a:pt x="81981" y="19726"/>
                </a:lnTo>
                <a:lnTo>
                  <a:pt x="81257" y="14659"/>
                </a:lnTo>
                <a:lnTo>
                  <a:pt x="79628" y="3981"/>
                </a:lnTo>
                <a:lnTo>
                  <a:pt x="106594" y="3438"/>
                </a:lnTo>
                <a:lnTo>
                  <a:pt x="108222" y="17192"/>
                </a:lnTo>
                <a:lnTo>
                  <a:pt x="160524" y="12306"/>
                </a:lnTo>
                <a:lnTo>
                  <a:pt x="162877" y="37643"/>
                </a:lnTo>
                <a:lnTo>
                  <a:pt x="150932" y="38728"/>
                </a:lnTo>
                <a:lnTo>
                  <a:pt x="160343" y="55740"/>
                </a:lnTo>
                <a:cubicBezTo>
                  <a:pt x="157568" y="57550"/>
                  <a:pt x="153406" y="60023"/>
                  <a:pt x="147856" y="63160"/>
                </a:cubicBezTo>
                <a:lnTo>
                  <a:pt x="163239" y="81257"/>
                </a:lnTo>
                <a:cubicBezTo>
                  <a:pt x="162515" y="82826"/>
                  <a:pt x="161671" y="84395"/>
                  <a:pt x="160705" y="85963"/>
                </a:cubicBezTo>
                <a:cubicBezTo>
                  <a:pt x="159740" y="87531"/>
                  <a:pt x="158473" y="89402"/>
                  <a:pt x="156905" y="91573"/>
                </a:cubicBezTo>
                <a:cubicBezTo>
                  <a:pt x="156181" y="92538"/>
                  <a:pt x="155034" y="93986"/>
                  <a:pt x="153466" y="95916"/>
                </a:cubicBezTo>
                <a:lnTo>
                  <a:pt x="164686" y="95916"/>
                </a:lnTo>
                <a:lnTo>
                  <a:pt x="164687" y="122882"/>
                </a:lnTo>
                <a:lnTo>
                  <a:pt x="135188" y="122881"/>
                </a:lnTo>
                <a:lnTo>
                  <a:pt x="135188" y="137903"/>
                </a:lnTo>
                <a:cubicBezTo>
                  <a:pt x="135188" y="139954"/>
                  <a:pt x="135338" y="141492"/>
                  <a:pt x="135640" y="142517"/>
                </a:cubicBezTo>
                <a:cubicBezTo>
                  <a:pt x="135942" y="143543"/>
                  <a:pt x="136816" y="144056"/>
                  <a:pt x="138264" y="144056"/>
                </a:cubicBezTo>
                <a:lnTo>
                  <a:pt x="143331" y="144056"/>
                </a:lnTo>
                <a:cubicBezTo>
                  <a:pt x="145021" y="144056"/>
                  <a:pt x="146076" y="143694"/>
                  <a:pt x="146499" y="142970"/>
                </a:cubicBezTo>
                <a:cubicBezTo>
                  <a:pt x="146921" y="142246"/>
                  <a:pt x="147373" y="140255"/>
                  <a:pt x="147856" y="136998"/>
                </a:cubicBezTo>
                <a:cubicBezTo>
                  <a:pt x="148339" y="133620"/>
                  <a:pt x="148580" y="131146"/>
                  <a:pt x="148580" y="129578"/>
                </a:cubicBezTo>
                <a:lnTo>
                  <a:pt x="167944" y="138084"/>
                </a:lnTo>
                <a:cubicBezTo>
                  <a:pt x="167703" y="140618"/>
                  <a:pt x="167160" y="144659"/>
                  <a:pt x="166315" y="150209"/>
                </a:cubicBezTo>
                <a:cubicBezTo>
                  <a:pt x="165471" y="155397"/>
                  <a:pt x="164325" y="159318"/>
                  <a:pt x="162877" y="161972"/>
                </a:cubicBezTo>
                <a:close/>
              </a:path>
            </a:pathLst>
          </a:custGeom>
          <a:noFill/>
          <a:ln>
            <a:noFill/>
          </a:ln>
          <a:effectLst>
            <a:glow>
              <a:srgbClr val="000000"/>
            </a:glow>
          </a:effectLst>
        </p:spPr>
        <p:txBody>
          <a:bodyPr rot="0" spcFirstLastPara="0" vertOverflow="overflow" horzOverflow="overflow" vert="horz" wrap="square" lIns="51304" tIns="25652" rIns="51304" bIns="25652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786" dirty="0"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</a:endParaRPr>
          </a:p>
        </p:txBody>
      </p:sp>
      <p:sp>
        <p:nvSpPr>
          <p:cNvPr id="287" name="PA-文本框 572">
            <a:extLst>
              <a:ext uri="{FF2B5EF4-FFF2-40B4-BE49-F238E27FC236}">
                <a16:creationId xmlns:a16="http://schemas.microsoft.com/office/drawing/2014/main" id="{7311D7E1-741D-4F11-898C-61A96EE0F6A7}"/>
              </a:ext>
            </a:extLst>
          </p:cNvPr>
          <p:cNvSpPr txBox="1">
            <a:spLocks noChangeAspect="1"/>
          </p:cNvSpPr>
          <p:nvPr>
            <p:custDataLst>
              <p:tags r:id="rId254"/>
            </p:custDataLst>
          </p:nvPr>
        </p:nvSpPr>
        <p:spPr>
          <a:xfrm>
            <a:off x="9628024" y="4973088"/>
            <a:ext cx="193236" cy="195340"/>
          </a:xfrm>
          <a:custGeom>
            <a:avLst/>
            <a:gdLst/>
            <a:ahLst/>
            <a:cxnLst/>
            <a:rect l="l" t="t" r="r" b="b"/>
            <a:pathLst>
              <a:path w="167583" h="168307">
                <a:moveTo>
                  <a:pt x="44429" y="158806"/>
                </a:moveTo>
                <a:cubicBezTo>
                  <a:pt x="43042" y="161641"/>
                  <a:pt x="40689" y="163602"/>
                  <a:pt x="37372" y="164688"/>
                </a:cubicBezTo>
                <a:cubicBezTo>
                  <a:pt x="34053" y="165773"/>
                  <a:pt x="28594" y="166679"/>
                  <a:pt x="20993" y="167402"/>
                </a:cubicBezTo>
                <a:lnTo>
                  <a:pt x="11944" y="168307"/>
                </a:lnTo>
                <a:lnTo>
                  <a:pt x="3981" y="139532"/>
                </a:lnTo>
                <a:lnTo>
                  <a:pt x="10316" y="138627"/>
                </a:lnTo>
                <a:cubicBezTo>
                  <a:pt x="13935" y="138145"/>
                  <a:pt x="16378" y="137421"/>
                  <a:pt x="17645" y="136456"/>
                </a:cubicBezTo>
                <a:cubicBezTo>
                  <a:pt x="18912" y="135490"/>
                  <a:pt x="19546" y="133439"/>
                  <a:pt x="19545" y="130302"/>
                </a:cubicBezTo>
                <a:lnTo>
                  <a:pt x="19545" y="109309"/>
                </a:lnTo>
                <a:lnTo>
                  <a:pt x="2172" y="113472"/>
                </a:lnTo>
                <a:lnTo>
                  <a:pt x="0" y="83611"/>
                </a:lnTo>
                <a:cubicBezTo>
                  <a:pt x="3981" y="82766"/>
                  <a:pt x="8506" y="81861"/>
                  <a:pt x="13573" y="80896"/>
                </a:cubicBezTo>
                <a:cubicBezTo>
                  <a:pt x="14900" y="80534"/>
                  <a:pt x="16891" y="80112"/>
                  <a:pt x="19545" y="79629"/>
                </a:cubicBezTo>
                <a:lnTo>
                  <a:pt x="19545" y="55017"/>
                </a:lnTo>
                <a:lnTo>
                  <a:pt x="5610" y="55017"/>
                </a:lnTo>
                <a:lnTo>
                  <a:pt x="5610" y="26604"/>
                </a:lnTo>
                <a:lnTo>
                  <a:pt x="19545" y="26604"/>
                </a:lnTo>
                <a:lnTo>
                  <a:pt x="19546" y="0"/>
                </a:lnTo>
                <a:lnTo>
                  <a:pt x="46510" y="724"/>
                </a:lnTo>
                <a:lnTo>
                  <a:pt x="46510" y="26604"/>
                </a:lnTo>
                <a:lnTo>
                  <a:pt x="55559" y="26603"/>
                </a:lnTo>
                <a:lnTo>
                  <a:pt x="55560" y="55017"/>
                </a:lnTo>
                <a:lnTo>
                  <a:pt x="46511" y="55017"/>
                </a:lnTo>
                <a:lnTo>
                  <a:pt x="46511" y="73838"/>
                </a:lnTo>
                <a:lnTo>
                  <a:pt x="55921" y="71486"/>
                </a:lnTo>
                <a:lnTo>
                  <a:pt x="56102" y="88497"/>
                </a:lnTo>
                <a:lnTo>
                  <a:pt x="56103" y="100984"/>
                </a:lnTo>
                <a:cubicBezTo>
                  <a:pt x="55258" y="101105"/>
                  <a:pt x="53870" y="101407"/>
                  <a:pt x="51940" y="101889"/>
                </a:cubicBezTo>
                <a:cubicBezTo>
                  <a:pt x="51337" y="102010"/>
                  <a:pt x="50583" y="102191"/>
                  <a:pt x="49678" y="102432"/>
                </a:cubicBezTo>
                <a:cubicBezTo>
                  <a:pt x="48773" y="102673"/>
                  <a:pt x="47717" y="102915"/>
                  <a:pt x="46510" y="103156"/>
                </a:cubicBezTo>
                <a:lnTo>
                  <a:pt x="46511" y="145142"/>
                </a:lnTo>
                <a:cubicBezTo>
                  <a:pt x="46511" y="151416"/>
                  <a:pt x="45817" y="155970"/>
                  <a:pt x="44429" y="158806"/>
                </a:cubicBezTo>
                <a:close/>
                <a:moveTo>
                  <a:pt x="105147" y="167040"/>
                </a:moveTo>
                <a:lnTo>
                  <a:pt x="79810" y="167040"/>
                </a:lnTo>
                <a:lnTo>
                  <a:pt x="79810" y="137903"/>
                </a:lnTo>
                <a:lnTo>
                  <a:pt x="56464" y="137903"/>
                </a:lnTo>
                <a:lnTo>
                  <a:pt x="56464" y="108766"/>
                </a:lnTo>
                <a:lnTo>
                  <a:pt x="79810" y="108766"/>
                </a:lnTo>
                <a:lnTo>
                  <a:pt x="79810" y="93202"/>
                </a:lnTo>
                <a:lnTo>
                  <a:pt x="62075" y="93202"/>
                </a:lnTo>
                <a:lnTo>
                  <a:pt x="62075" y="66237"/>
                </a:lnTo>
                <a:lnTo>
                  <a:pt x="79810" y="66237"/>
                </a:lnTo>
                <a:lnTo>
                  <a:pt x="79810" y="50673"/>
                </a:lnTo>
                <a:lnTo>
                  <a:pt x="61713" y="50673"/>
                </a:lnTo>
                <a:lnTo>
                  <a:pt x="61713" y="21898"/>
                </a:lnTo>
                <a:lnTo>
                  <a:pt x="79810" y="21898"/>
                </a:lnTo>
                <a:lnTo>
                  <a:pt x="79810" y="543"/>
                </a:lnTo>
                <a:lnTo>
                  <a:pt x="105146" y="1267"/>
                </a:lnTo>
                <a:close/>
                <a:moveTo>
                  <a:pt x="167583" y="137903"/>
                </a:moveTo>
                <a:lnTo>
                  <a:pt x="140799" y="137903"/>
                </a:lnTo>
                <a:lnTo>
                  <a:pt x="140799" y="167040"/>
                </a:lnTo>
                <a:lnTo>
                  <a:pt x="115462" y="167040"/>
                </a:lnTo>
                <a:lnTo>
                  <a:pt x="115462" y="543"/>
                </a:lnTo>
                <a:lnTo>
                  <a:pt x="140799" y="1267"/>
                </a:lnTo>
                <a:lnTo>
                  <a:pt x="140799" y="21536"/>
                </a:lnTo>
                <a:lnTo>
                  <a:pt x="162878" y="21536"/>
                </a:lnTo>
                <a:lnTo>
                  <a:pt x="162878" y="50311"/>
                </a:lnTo>
                <a:lnTo>
                  <a:pt x="140798" y="50311"/>
                </a:lnTo>
                <a:lnTo>
                  <a:pt x="140798" y="66237"/>
                </a:lnTo>
                <a:lnTo>
                  <a:pt x="160163" y="66237"/>
                </a:lnTo>
                <a:lnTo>
                  <a:pt x="160163" y="93203"/>
                </a:lnTo>
                <a:lnTo>
                  <a:pt x="140799" y="93202"/>
                </a:lnTo>
                <a:lnTo>
                  <a:pt x="140799" y="108767"/>
                </a:lnTo>
                <a:lnTo>
                  <a:pt x="167583" y="108766"/>
                </a:lnTo>
                <a:close/>
              </a:path>
            </a:pathLst>
          </a:custGeom>
          <a:noFill/>
          <a:ln>
            <a:noFill/>
          </a:ln>
          <a:effectLst>
            <a:glow>
              <a:srgbClr val="000000"/>
            </a:glow>
          </a:effectLst>
        </p:spPr>
        <p:txBody>
          <a:bodyPr rot="0" spcFirstLastPara="0" vertOverflow="overflow" horzOverflow="overflow" vert="horz" wrap="square" lIns="51304" tIns="25652" rIns="51304" bIns="25652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786" dirty="0"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</a:endParaRPr>
          </a:p>
        </p:txBody>
      </p:sp>
      <p:sp>
        <p:nvSpPr>
          <p:cNvPr id="288" name="PA-文本框 575">
            <a:extLst>
              <a:ext uri="{FF2B5EF4-FFF2-40B4-BE49-F238E27FC236}">
                <a16:creationId xmlns:a16="http://schemas.microsoft.com/office/drawing/2014/main" id="{2B339020-C5D8-487D-A8C2-BB64260507C7}"/>
              </a:ext>
            </a:extLst>
          </p:cNvPr>
          <p:cNvSpPr txBox="1">
            <a:spLocks noChangeAspect="1"/>
          </p:cNvSpPr>
          <p:nvPr>
            <p:custDataLst>
              <p:tags r:id="rId255"/>
            </p:custDataLst>
          </p:nvPr>
        </p:nvSpPr>
        <p:spPr>
          <a:xfrm>
            <a:off x="10028978" y="4973088"/>
            <a:ext cx="193236" cy="195340"/>
          </a:xfrm>
          <a:custGeom>
            <a:avLst/>
            <a:gdLst/>
            <a:ahLst/>
            <a:cxnLst/>
            <a:rect l="l" t="t" r="r" b="b"/>
            <a:pathLst>
              <a:path w="171383" h="170298">
                <a:moveTo>
                  <a:pt x="171383" y="62256"/>
                </a:moveTo>
                <a:lnTo>
                  <a:pt x="155095" y="90126"/>
                </a:lnTo>
                <a:cubicBezTo>
                  <a:pt x="152079" y="87472"/>
                  <a:pt x="147796" y="83490"/>
                  <a:pt x="142246" y="78182"/>
                </a:cubicBezTo>
                <a:cubicBezTo>
                  <a:pt x="140678" y="105087"/>
                  <a:pt x="139290" y="125416"/>
                  <a:pt x="138084" y="139170"/>
                </a:cubicBezTo>
                <a:cubicBezTo>
                  <a:pt x="137601" y="145565"/>
                  <a:pt x="136153" y="150572"/>
                  <a:pt x="133740" y="154191"/>
                </a:cubicBezTo>
                <a:cubicBezTo>
                  <a:pt x="131327" y="157811"/>
                  <a:pt x="127828" y="160495"/>
                  <a:pt x="123244" y="162245"/>
                </a:cubicBezTo>
                <a:cubicBezTo>
                  <a:pt x="118659" y="163994"/>
                  <a:pt x="112445" y="165291"/>
                  <a:pt x="104603" y="166135"/>
                </a:cubicBezTo>
                <a:lnTo>
                  <a:pt x="89944" y="167764"/>
                </a:lnTo>
                <a:lnTo>
                  <a:pt x="81076" y="137904"/>
                </a:lnTo>
                <a:lnTo>
                  <a:pt x="93021" y="137179"/>
                </a:lnTo>
                <a:cubicBezTo>
                  <a:pt x="97243" y="136817"/>
                  <a:pt x="100441" y="136274"/>
                  <a:pt x="102612" y="135551"/>
                </a:cubicBezTo>
                <a:cubicBezTo>
                  <a:pt x="104784" y="134827"/>
                  <a:pt x="106383" y="133560"/>
                  <a:pt x="107408" y="131750"/>
                </a:cubicBezTo>
                <a:cubicBezTo>
                  <a:pt x="108434" y="129941"/>
                  <a:pt x="109188" y="127226"/>
                  <a:pt x="109671" y="123606"/>
                </a:cubicBezTo>
                <a:cubicBezTo>
                  <a:pt x="110515" y="111903"/>
                  <a:pt x="111239" y="99597"/>
                  <a:pt x="111842" y="86688"/>
                </a:cubicBezTo>
                <a:lnTo>
                  <a:pt x="76733" y="86687"/>
                </a:lnTo>
                <a:cubicBezTo>
                  <a:pt x="76733" y="88135"/>
                  <a:pt x="76612" y="90066"/>
                  <a:pt x="76371" y="92479"/>
                </a:cubicBezTo>
                <a:cubicBezTo>
                  <a:pt x="75406" y="104544"/>
                  <a:pt x="73445" y="114769"/>
                  <a:pt x="70490" y="123154"/>
                </a:cubicBezTo>
                <a:cubicBezTo>
                  <a:pt x="67534" y="131539"/>
                  <a:pt x="62888" y="139381"/>
                  <a:pt x="56554" y="146681"/>
                </a:cubicBezTo>
                <a:cubicBezTo>
                  <a:pt x="50220" y="153980"/>
                  <a:pt x="41322" y="161852"/>
                  <a:pt x="29861" y="170298"/>
                </a:cubicBezTo>
                <a:lnTo>
                  <a:pt x="5610" y="147857"/>
                </a:lnTo>
                <a:cubicBezTo>
                  <a:pt x="15745" y="141704"/>
                  <a:pt x="23587" y="136094"/>
                  <a:pt x="29137" y="131026"/>
                </a:cubicBezTo>
                <a:cubicBezTo>
                  <a:pt x="34687" y="125959"/>
                  <a:pt x="38819" y="120409"/>
                  <a:pt x="41533" y="114376"/>
                </a:cubicBezTo>
                <a:cubicBezTo>
                  <a:pt x="44248" y="108344"/>
                  <a:pt x="46088" y="100864"/>
                  <a:pt x="47053" y="91936"/>
                </a:cubicBezTo>
                <a:cubicBezTo>
                  <a:pt x="47295" y="89764"/>
                  <a:pt x="47415" y="88015"/>
                  <a:pt x="47415" y="86687"/>
                </a:cubicBezTo>
                <a:lnTo>
                  <a:pt x="34566" y="86687"/>
                </a:lnTo>
                <a:lnTo>
                  <a:pt x="34566" y="73476"/>
                </a:lnTo>
                <a:cubicBezTo>
                  <a:pt x="30343" y="77458"/>
                  <a:pt x="24311" y="82887"/>
                  <a:pt x="16468" y="89764"/>
                </a:cubicBezTo>
                <a:lnTo>
                  <a:pt x="0" y="64609"/>
                </a:lnTo>
                <a:cubicBezTo>
                  <a:pt x="12306" y="54594"/>
                  <a:pt x="22441" y="44490"/>
                  <a:pt x="30403" y="34295"/>
                </a:cubicBezTo>
                <a:cubicBezTo>
                  <a:pt x="38366" y="24101"/>
                  <a:pt x="44821" y="12669"/>
                  <a:pt x="49768" y="0"/>
                </a:cubicBezTo>
                <a:lnTo>
                  <a:pt x="77638" y="7420"/>
                </a:lnTo>
                <a:cubicBezTo>
                  <a:pt x="73536" y="18158"/>
                  <a:pt x="69253" y="27539"/>
                  <a:pt x="64789" y="35562"/>
                </a:cubicBezTo>
                <a:cubicBezTo>
                  <a:pt x="60325" y="43585"/>
                  <a:pt x="55016" y="51216"/>
                  <a:pt x="48863" y="58455"/>
                </a:cubicBezTo>
                <a:lnTo>
                  <a:pt x="124148" y="58456"/>
                </a:lnTo>
                <a:cubicBezTo>
                  <a:pt x="118116" y="50975"/>
                  <a:pt x="112777" y="43133"/>
                  <a:pt x="108132" y="34929"/>
                </a:cubicBezTo>
                <a:cubicBezTo>
                  <a:pt x="103487" y="26724"/>
                  <a:pt x="99234" y="17675"/>
                  <a:pt x="95373" y="7782"/>
                </a:cubicBezTo>
                <a:lnTo>
                  <a:pt x="122520" y="1"/>
                </a:lnTo>
                <a:cubicBezTo>
                  <a:pt x="127104" y="12307"/>
                  <a:pt x="133077" y="23045"/>
                  <a:pt x="140436" y="32214"/>
                </a:cubicBezTo>
                <a:cubicBezTo>
                  <a:pt x="147796" y="41384"/>
                  <a:pt x="158112" y="51397"/>
                  <a:pt x="171383" y="62256"/>
                </a:cubicBezTo>
                <a:close/>
              </a:path>
            </a:pathLst>
          </a:custGeom>
          <a:noFill/>
          <a:ln>
            <a:noFill/>
          </a:ln>
          <a:effectLst>
            <a:glow>
              <a:srgbClr val="000000"/>
            </a:glow>
          </a:effectLst>
        </p:spPr>
        <p:txBody>
          <a:bodyPr rot="0" spcFirstLastPara="0" vertOverflow="overflow" horzOverflow="overflow" vert="horz" wrap="square" lIns="51304" tIns="25652" rIns="51304" bIns="25652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786" dirty="0"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</a:endParaRPr>
          </a:p>
        </p:txBody>
      </p:sp>
      <p:sp>
        <p:nvSpPr>
          <p:cNvPr id="289" name="PA-文本框 578">
            <a:extLst>
              <a:ext uri="{FF2B5EF4-FFF2-40B4-BE49-F238E27FC236}">
                <a16:creationId xmlns:a16="http://schemas.microsoft.com/office/drawing/2014/main" id="{C92AF136-34B5-4392-9A2F-9A81D158DFEB}"/>
              </a:ext>
            </a:extLst>
          </p:cNvPr>
          <p:cNvSpPr txBox="1">
            <a:spLocks noChangeAspect="1"/>
          </p:cNvSpPr>
          <p:nvPr>
            <p:custDataLst>
              <p:tags r:id="rId256"/>
            </p:custDataLst>
          </p:nvPr>
        </p:nvSpPr>
        <p:spPr>
          <a:xfrm>
            <a:off x="10429931" y="4973088"/>
            <a:ext cx="193236" cy="195340"/>
          </a:xfrm>
          <a:custGeom>
            <a:avLst/>
            <a:gdLst/>
            <a:ahLst/>
            <a:cxnLst/>
            <a:rect l="l" t="t" r="r" b="b"/>
            <a:pathLst>
              <a:path w="166135" h="167945">
                <a:moveTo>
                  <a:pt x="166135" y="44158"/>
                </a:moveTo>
                <a:lnTo>
                  <a:pt x="75829" y="44158"/>
                </a:lnTo>
                <a:cubicBezTo>
                  <a:pt x="72571" y="50794"/>
                  <a:pt x="68650" y="57309"/>
                  <a:pt x="64066" y="63704"/>
                </a:cubicBezTo>
                <a:lnTo>
                  <a:pt x="78182" y="63704"/>
                </a:lnTo>
                <a:lnTo>
                  <a:pt x="78181" y="49949"/>
                </a:lnTo>
                <a:lnTo>
                  <a:pt x="104785" y="50673"/>
                </a:lnTo>
                <a:lnTo>
                  <a:pt x="104785" y="63704"/>
                </a:lnTo>
                <a:lnTo>
                  <a:pt x="155277" y="63703"/>
                </a:lnTo>
                <a:lnTo>
                  <a:pt x="155277" y="131207"/>
                </a:lnTo>
                <a:cubicBezTo>
                  <a:pt x="155277" y="137843"/>
                  <a:pt x="154553" y="142759"/>
                  <a:pt x="153105" y="145956"/>
                </a:cubicBezTo>
                <a:cubicBezTo>
                  <a:pt x="151657" y="149154"/>
                  <a:pt x="149335" y="151416"/>
                  <a:pt x="146138" y="152743"/>
                </a:cubicBezTo>
                <a:cubicBezTo>
                  <a:pt x="142940" y="154070"/>
                  <a:pt x="138084" y="155096"/>
                  <a:pt x="131569" y="155819"/>
                </a:cubicBezTo>
                <a:lnTo>
                  <a:pt x="121435" y="156905"/>
                </a:lnTo>
                <a:lnTo>
                  <a:pt x="112929" y="130664"/>
                </a:lnTo>
                <a:lnTo>
                  <a:pt x="120168" y="129941"/>
                </a:lnTo>
                <a:cubicBezTo>
                  <a:pt x="122701" y="129699"/>
                  <a:pt x="124390" y="129035"/>
                  <a:pt x="125235" y="127950"/>
                </a:cubicBezTo>
                <a:cubicBezTo>
                  <a:pt x="126080" y="126864"/>
                  <a:pt x="126502" y="124813"/>
                  <a:pt x="126502" y="121797"/>
                </a:cubicBezTo>
                <a:lnTo>
                  <a:pt x="126502" y="93202"/>
                </a:lnTo>
                <a:lnTo>
                  <a:pt x="104785" y="93203"/>
                </a:lnTo>
                <a:lnTo>
                  <a:pt x="104785" y="167945"/>
                </a:lnTo>
                <a:lnTo>
                  <a:pt x="75648" y="167945"/>
                </a:lnTo>
                <a:lnTo>
                  <a:pt x="75648" y="93202"/>
                </a:lnTo>
                <a:lnTo>
                  <a:pt x="53931" y="93203"/>
                </a:lnTo>
                <a:lnTo>
                  <a:pt x="53931" y="155639"/>
                </a:lnTo>
                <a:lnTo>
                  <a:pt x="25156" y="155639"/>
                </a:lnTo>
                <a:lnTo>
                  <a:pt x="25156" y="104242"/>
                </a:lnTo>
                <a:cubicBezTo>
                  <a:pt x="19606" y="108826"/>
                  <a:pt x="14297" y="112989"/>
                  <a:pt x="9230" y="116729"/>
                </a:cubicBezTo>
                <a:lnTo>
                  <a:pt x="0" y="84154"/>
                </a:lnTo>
                <a:cubicBezTo>
                  <a:pt x="9291" y="77759"/>
                  <a:pt x="17223" y="71365"/>
                  <a:pt x="23799" y="64970"/>
                </a:cubicBezTo>
                <a:cubicBezTo>
                  <a:pt x="30374" y="58576"/>
                  <a:pt x="36135" y="51638"/>
                  <a:pt x="41082" y="44158"/>
                </a:cubicBezTo>
                <a:lnTo>
                  <a:pt x="6877" y="44158"/>
                </a:lnTo>
                <a:lnTo>
                  <a:pt x="6877" y="15202"/>
                </a:lnTo>
                <a:lnTo>
                  <a:pt x="55379" y="15202"/>
                </a:lnTo>
                <a:cubicBezTo>
                  <a:pt x="57430" y="9773"/>
                  <a:pt x="59179" y="4705"/>
                  <a:pt x="60627" y="0"/>
                </a:cubicBezTo>
                <a:lnTo>
                  <a:pt x="92479" y="1267"/>
                </a:lnTo>
                <a:cubicBezTo>
                  <a:pt x="91875" y="3439"/>
                  <a:pt x="90367" y="8084"/>
                  <a:pt x="87954" y="15202"/>
                </a:cubicBezTo>
                <a:lnTo>
                  <a:pt x="166135" y="15202"/>
                </a:lnTo>
                <a:close/>
              </a:path>
            </a:pathLst>
          </a:custGeom>
          <a:noFill/>
          <a:ln>
            <a:noFill/>
          </a:ln>
          <a:effectLst>
            <a:glow>
              <a:srgbClr val="000000"/>
            </a:glow>
          </a:effectLst>
        </p:spPr>
        <p:txBody>
          <a:bodyPr rot="0" spcFirstLastPara="0" vertOverflow="overflow" horzOverflow="overflow" vert="horz" wrap="square" lIns="51304" tIns="25652" rIns="51304" bIns="25652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786" dirty="0"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</a:endParaRPr>
          </a:p>
        </p:txBody>
      </p:sp>
      <p:grpSp>
        <p:nvGrpSpPr>
          <p:cNvPr id="291" name="水印形状">
            <a:extLst>
              <a:ext uri="{FF2B5EF4-FFF2-40B4-BE49-F238E27FC236}">
                <a16:creationId xmlns:a16="http://schemas.microsoft.com/office/drawing/2014/main" id="{CD49A8AD-9398-4F1D-AB1E-D0C980A91092}"/>
              </a:ext>
            </a:extLst>
          </p:cNvPr>
          <p:cNvGrpSpPr/>
          <p:nvPr/>
        </p:nvGrpSpPr>
        <p:grpSpPr>
          <a:xfrm>
            <a:off x="10421257" y="304729"/>
            <a:ext cx="1538516" cy="287500"/>
            <a:chOff x="9618542" y="253690"/>
            <a:chExt cx="2500888" cy="467337"/>
          </a:xfrm>
        </p:grpSpPr>
        <p:grpSp>
          <p:nvGrpSpPr>
            <p:cNvPr id="292" name="组合 291">
              <a:extLst>
                <a:ext uri="{FF2B5EF4-FFF2-40B4-BE49-F238E27FC236}">
                  <a16:creationId xmlns:a16="http://schemas.microsoft.com/office/drawing/2014/main" id="{F6281DDE-7194-4C37-9CCD-6E56C498D8B0}"/>
                </a:ext>
              </a:extLst>
            </p:cNvPr>
            <p:cNvGrpSpPr/>
            <p:nvPr/>
          </p:nvGrpSpPr>
          <p:grpSpPr>
            <a:xfrm>
              <a:off x="9618542" y="253690"/>
              <a:ext cx="1996515" cy="467337"/>
              <a:chOff x="9997309" y="253690"/>
              <a:chExt cx="1996515" cy="467337"/>
            </a:xfrm>
          </p:grpSpPr>
          <p:sp>
            <p:nvSpPr>
              <p:cNvPr id="294" name="任意多边形: 形状 293">
                <a:extLst>
                  <a:ext uri="{FF2B5EF4-FFF2-40B4-BE49-F238E27FC236}">
                    <a16:creationId xmlns:a16="http://schemas.microsoft.com/office/drawing/2014/main" id="{434E523C-7829-46D0-B113-FA5FAC40A9BD}"/>
                  </a:ext>
                </a:extLst>
              </p:cNvPr>
              <p:cNvSpPr/>
              <p:nvPr/>
            </p:nvSpPr>
            <p:spPr>
              <a:xfrm>
                <a:off x="10604616" y="272740"/>
                <a:ext cx="1389208" cy="448287"/>
              </a:xfrm>
              <a:custGeom>
                <a:avLst/>
                <a:gdLst>
                  <a:gd name="connsiteX0" fmla="*/ 3151035 w 4878810"/>
                  <a:gd name="connsiteY0" fmla="*/ 775949 h 1574358"/>
                  <a:gd name="connsiteX1" fmla="*/ 3147360 w 4878810"/>
                  <a:gd name="connsiteY1" fmla="*/ 806317 h 1574358"/>
                  <a:gd name="connsiteX2" fmla="*/ 3315097 w 4878810"/>
                  <a:gd name="connsiteY2" fmla="*/ 806317 h 1574358"/>
                  <a:gd name="connsiteX3" fmla="*/ 3318770 w 4878810"/>
                  <a:gd name="connsiteY3" fmla="*/ 775949 h 1574358"/>
                  <a:gd name="connsiteX4" fmla="*/ 2760468 w 4878810"/>
                  <a:gd name="connsiteY4" fmla="*/ 775949 h 1574358"/>
                  <a:gd name="connsiteX5" fmla="*/ 2756795 w 4878810"/>
                  <a:gd name="connsiteY5" fmla="*/ 806317 h 1574358"/>
                  <a:gd name="connsiteX6" fmla="*/ 2922081 w 4878810"/>
                  <a:gd name="connsiteY6" fmla="*/ 806317 h 1574358"/>
                  <a:gd name="connsiteX7" fmla="*/ 2925755 w 4878810"/>
                  <a:gd name="connsiteY7" fmla="*/ 775949 h 1574358"/>
                  <a:gd name="connsiteX8" fmla="*/ 1936108 w 4878810"/>
                  <a:gd name="connsiteY8" fmla="*/ 772810 h 1574358"/>
                  <a:gd name="connsiteX9" fmla="*/ 1921018 w 4878810"/>
                  <a:gd name="connsiteY9" fmla="*/ 869012 h 1574358"/>
                  <a:gd name="connsiteX10" fmla="*/ 2028016 w 4878810"/>
                  <a:gd name="connsiteY10" fmla="*/ 869012 h 1574358"/>
                  <a:gd name="connsiteX11" fmla="*/ 2043104 w 4878810"/>
                  <a:gd name="connsiteY11" fmla="*/ 772810 h 1574358"/>
                  <a:gd name="connsiteX12" fmla="*/ 3165726 w 4878810"/>
                  <a:gd name="connsiteY12" fmla="*/ 672700 h 1574358"/>
                  <a:gd name="connsiteX13" fmla="*/ 3160829 w 4878810"/>
                  <a:gd name="connsiteY13" fmla="*/ 707926 h 1574358"/>
                  <a:gd name="connsiteX14" fmla="*/ 3328564 w 4878810"/>
                  <a:gd name="connsiteY14" fmla="*/ 707926 h 1574358"/>
                  <a:gd name="connsiteX15" fmla="*/ 3333461 w 4878810"/>
                  <a:gd name="connsiteY15" fmla="*/ 672700 h 1574358"/>
                  <a:gd name="connsiteX16" fmla="*/ 2775160 w 4878810"/>
                  <a:gd name="connsiteY16" fmla="*/ 672700 h 1574358"/>
                  <a:gd name="connsiteX17" fmla="*/ 2770263 w 4878810"/>
                  <a:gd name="connsiteY17" fmla="*/ 707926 h 1574358"/>
                  <a:gd name="connsiteX18" fmla="*/ 2935550 w 4878810"/>
                  <a:gd name="connsiteY18" fmla="*/ 707926 h 1574358"/>
                  <a:gd name="connsiteX19" fmla="*/ 2940448 w 4878810"/>
                  <a:gd name="connsiteY19" fmla="*/ 672700 h 1574358"/>
                  <a:gd name="connsiteX20" fmla="*/ 1970402 w 4878810"/>
                  <a:gd name="connsiteY20" fmla="*/ 559439 h 1574358"/>
                  <a:gd name="connsiteX21" fmla="*/ 1955312 w 4878810"/>
                  <a:gd name="connsiteY21" fmla="*/ 655641 h 1574358"/>
                  <a:gd name="connsiteX22" fmla="*/ 2060938 w 4878810"/>
                  <a:gd name="connsiteY22" fmla="*/ 655641 h 1574358"/>
                  <a:gd name="connsiteX23" fmla="*/ 2076026 w 4878810"/>
                  <a:gd name="connsiteY23" fmla="*/ 559439 h 1574358"/>
                  <a:gd name="connsiteX24" fmla="*/ 1532811 w 4878810"/>
                  <a:gd name="connsiteY24" fmla="*/ 431168 h 1574358"/>
                  <a:gd name="connsiteX25" fmla="*/ 1654897 w 4878810"/>
                  <a:gd name="connsiteY25" fmla="*/ 431168 h 1574358"/>
                  <a:gd name="connsiteX26" fmla="*/ 1617860 w 4878810"/>
                  <a:gd name="connsiteY26" fmla="*/ 575472 h 1574358"/>
                  <a:gd name="connsiteX27" fmla="*/ 1586310 w 4878810"/>
                  <a:gd name="connsiteY27" fmla="*/ 640841 h 1574358"/>
                  <a:gd name="connsiteX28" fmla="*/ 1524581 w 4878810"/>
                  <a:gd name="connsiteY28" fmla="*/ 872713 h 1574358"/>
                  <a:gd name="connsiteX29" fmla="*/ 1579451 w 4878810"/>
                  <a:gd name="connsiteY29" fmla="*/ 864079 h 1574358"/>
                  <a:gd name="connsiteX30" fmla="*/ 1598655 w 4878810"/>
                  <a:gd name="connsiteY30" fmla="*/ 630973 h 1574358"/>
                  <a:gd name="connsiteX31" fmla="*/ 1715255 w 4878810"/>
                  <a:gd name="connsiteY31" fmla="*/ 630973 h 1574358"/>
                  <a:gd name="connsiteX32" fmla="*/ 1687819 w 4878810"/>
                  <a:gd name="connsiteY32" fmla="*/ 983715 h 1574358"/>
                  <a:gd name="connsiteX33" fmla="*/ 1569849 w 4878810"/>
                  <a:gd name="connsiteY33" fmla="*/ 983715 h 1574358"/>
                  <a:gd name="connsiteX34" fmla="*/ 1571221 w 4878810"/>
                  <a:gd name="connsiteY34" fmla="*/ 963981 h 1574358"/>
                  <a:gd name="connsiteX35" fmla="*/ 1376432 w 4878810"/>
                  <a:gd name="connsiteY35" fmla="*/ 982481 h 1574358"/>
                  <a:gd name="connsiteX36" fmla="*/ 1392893 w 4878810"/>
                  <a:gd name="connsiteY36" fmla="*/ 875179 h 1574358"/>
                  <a:gd name="connsiteX37" fmla="*/ 3561189 w 4878810"/>
                  <a:gd name="connsiteY37" fmla="*/ 378744 h 1574358"/>
                  <a:gd name="connsiteX38" fmla="*/ 3551395 w 4878810"/>
                  <a:gd name="connsiteY38" fmla="*/ 452841 h 1574358"/>
                  <a:gd name="connsiteX39" fmla="*/ 3196334 w 4878810"/>
                  <a:gd name="connsiteY39" fmla="*/ 460129 h 1574358"/>
                  <a:gd name="connsiteX40" fmla="*/ 3192662 w 4878810"/>
                  <a:gd name="connsiteY40" fmla="*/ 488066 h 1574358"/>
                  <a:gd name="connsiteX41" fmla="*/ 3569760 w 4878810"/>
                  <a:gd name="connsiteY41" fmla="*/ 488066 h 1574358"/>
                  <a:gd name="connsiteX42" fmla="*/ 3558740 w 4878810"/>
                  <a:gd name="connsiteY42" fmla="*/ 567022 h 1574358"/>
                  <a:gd name="connsiteX43" fmla="*/ 3181642 w 4878810"/>
                  <a:gd name="connsiteY43" fmla="*/ 567022 h 1574358"/>
                  <a:gd name="connsiteX44" fmla="*/ 3176745 w 4878810"/>
                  <a:gd name="connsiteY44" fmla="*/ 594960 h 1574358"/>
                  <a:gd name="connsiteX45" fmla="*/ 3530580 w 4878810"/>
                  <a:gd name="connsiteY45" fmla="*/ 594960 h 1574358"/>
                  <a:gd name="connsiteX46" fmla="*/ 3490177 w 4878810"/>
                  <a:gd name="connsiteY46" fmla="*/ 885272 h 1574358"/>
                  <a:gd name="connsiteX47" fmla="*/ 3136343 w 4878810"/>
                  <a:gd name="connsiteY47" fmla="*/ 885272 h 1574358"/>
                  <a:gd name="connsiteX48" fmla="*/ 3132669 w 4878810"/>
                  <a:gd name="connsiteY48" fmla="*/ 911996 h 1574358"/>
                  <a:gd name="connsiteX49" fmla="*/ 3509766 w 4878810"/>
                  <a:gd name="connsiteY49" fmla="*/ 911996 h 1574358"/>
                  <a:gd name="connsiteX50" fmla="*/ 3498747 w 4878810"/>
                  <a:gd name="connsiteY50" fmla="*/ 986092 h 1574358"/>
                  <a:gd name="connsiteX51" fmla="*/ 3121650 w 4878810"/>
                  <a:gd name="connsiteY51" fmla="*/ 986092 h 1574358"/>
                  <a:gd name="connsiteX52" fmla="*/ 3117976 w 4878810"/>
                  <a:gd name="connsiteY52" fmla="*/ 1014029 h 1574358"/>
                  <a:gd name="connsiteX53" fmla="*/ 3518337 w 4878810"/>
                  <a:gd name="connsiteY53" fmla="*/ 1014029 h 1574358"/>
                  <a:gd name="connsiteX54" fmla="*/ 3507317 w 4878810"/>
                  <a:gd name="connsiteY54" fmla="*/ 1085696 h 1574358"/>
                  <a:gd name="connsiteX55" fmla="*/ 2483766 w 4878810"/>
                  <a:gd name="connsiteY55" fmla="*/ 1085696 h 1574358"/>
                  <a:gd name="connsiteX56" fmla="*/ 2494786 w 4878810"/>
                  <a:gd name="connsiteY56" fmla="*/ 1014029 h 1574358"/>
                  <a:gd name="connsiteX57" fmla="*/ 2892697 w 4878810"/>
                  <a:gd name="connsiteY57" fmla="*/ 1014029 h 1574358"/>
                  <a:gd name="connsiteX58" fmla="*/ 2896370 w 4878810"/>
                  <a:gd name="connsiteY58" fmla="*/ 986092 h 1574358"/>
                  <a:gd name="connsiteX59" fmla="*/ 2521720 w 4878810"/>
                  <a:gd name="connsiteY59" fmla="*/ 986092 h 1574358"/>
                  <a:gd name="connsiteX60" fmla="*/ 2532740 w 4878810"/>
                  <a:gd name="connsiteY60" fmla="*/ 911996 h 1574358"/>
                  <a:gd name="connsiteX61" fmla="*/ 2907390 w 4878810"/>
                  <a:gd name="connsiteY61" fmla="*/ 911996 h 1574358"/>
                  <a:gd name="connsiteX62" fmla="*/ 2911063 w 4878810"/>
                  <a:gd name="connsiteY62" fmla="*/ 885272 h 1574358"/>
                  <a:gd name="connsiteX63" fmla="*/ 2559675 w 4878810"/>
                  <a:gd name="connsiteY63" fmla="*/ 885272 h 1574358"/>
                  <a:gd name="connsiteX64" fmla="*/ 2600078 w 4878810"/>
                  <a:gd name="connsiteY64" fmla="*/ 594960 h 1574358"/>
                  <a:gd name="connsiteX65" fmla="*/ 2951465 w 4878810"/>
                  <a:gd name="connsiteY65" fmla="*/ 594960 h 1574358"/>
                  <a:gd name="connsiteX66" fmla="*/ 2956363 w 4878810"/>
                  <a:gd name="connsiteY66" fmla="*/ 567022 h 1574358"/>
                  <a:gd name="connsiteX67" fmla="*/ 2581714 w 4878810"/>
                  <a:gd name="connsiteY67" fmla="*/ 567022 h 1574358"/>
                  <a:gd name="connsiteX68" fmla="*/ 2592733 w 4878810"/>
                  <a:gd name="connsiteY68" fmla="*/ 488066 h 1574358"/>
                  <a:gd name="connsiteX69" fmla="*/ 2967383 w 4878810"/>
                  <a:gd name="connsiteY69" fmla="*/ 488066 h 1574358"/>
                  <a:gd name="connsiteX70" fmla="*/ 2971055 w 4878810"/>
                  <a:gd name="connsiteY70" fmla="*/ 464987 h 1574358"/>
                  <a:gd name="connsiteX71" fmla="*/ 2618444 w 4878810"/>
                  <a:gd name="connsiteY71" fmla="*/ 471061 h 1574358"/>
                  <a:gd name="connsiteX72" fmla="*/ 2628238 w 4878810"/>
                  <a:gd name="connsiteY72" fmla="*/ 396964 h 1574358"/>
                  <a:gd name="connsiteX73" fmla="*/ 2003324 w 4878810"/>
                  <a:gd name="connsiteY73" fmla="*/ 346067 h 1574358"/>
                  <a:gd name="connsiteX74" fmla="*/ 1988233 w 4878810"/>
                  <a:gd name="connsiteY74" fmla="*/ 442269 h 1574358"/>
                  <a:gd name="connsiteX75" fmla="*/ 2093859 w 4878810"/>
                  <a:gd name="connsiteY75" fmla="*/ 442269 h 1574358"/>
                  <a:gd name="connsiteX76" fmla="*/ 2108948 w 4878810"/>
                  <a:gd name="connsiteY76" fmla="*/ 346067 h 1574358"/>
                  <a:gd name="connsiteX77" fmla="*/ 4055772 w 4878810"/>
                  <a:gd name="connsiteY77" fmla="*/ 322451 h 1574358"/>
                  <a:gd name="connsiteX78" fmla="*/ 4290342 w 4878810"/>
                  <a:gd name="connsiteY78" fmla="*/ 322451 h 1574358"/>
                  <a:gd name="connsiteX79" fmla="*/ 4213523 w 4878810"/>
                  <a:gd name="connsiteY79" fmla="*/ 392754 h 1574358"/>
                  <a:gd name="connsiteX80" fmla="*/ 4722444 w 4878810"/>
                  <a:gd name="connsiteY80" fmla="*/ 392754 h 1574358"/>
                  <a:gd name="connsiteX81" fmla="*/ 4661074 w 4878810"/>
                  <a:gd name="connsiteY81" fmla="*/ 508416 h 1574358"/>
                  <a:gd name="connsiteX82" fmla="*/ 4087323 w 4878810"/>
                  <a:gd name="connsiteY82" fmla="*/ 509923 h 1574358"/>
                  <a:gd name="connsiteX83" fmla="*/ 3985813 w 4878810"/>
                  <a:gd name="connsiteY83" fmla="*/ 603658 h 1574358"/>
                  <a:gd name="connsiteX84" fmla="*/ 4114759 w 4878810"/>
                  <a:gd name="connsiteY84" fmla="*/ 603658 h 1574358"/>
                  <a:gd name="connsiteX85" fmla="*/ 4124358 w 4878810"/>
                  <a:gd name="connsiteY85" fmla="*/ 545690 h 1574358"/>
                  <a:gd name="connsiteX86" fmla="*/ 4384992 w 4878810"/>
                  <a:gd name="connsiteY86" fmla="*/ 545690 h 1574358"/>
                  <a:gd name="connsiteX87" fmla="*/ 4375390 w 4878810"/>
                  <a:gd name="connsiteY87" fmla="*/ 603658 h 1574358"/>
                  <a:gd name="connsiteX88" fmla="*/ 4663458 w 4878810"/>
                  <a:gd name="connsiteY88" fmla="*/ 603658 h 1574358"/>
                  <a:gd name="connsiteX89" fmla="*/ 4606605 w 4878810"/>
                  <a:gd name="connsiteY89" fmla="*/ 719322 h 1574358"/>
                  <a:gd name="connsiteX90" fmla="*/ 4357558 w 4878810"/>
                  <a:gd name="connsiteY90" fmla="*/ 720828 h 1574358"/>
                  <a:gd name="connsiteX91" fmla="*/ 4346583 w 4878810"/>
                  <a:gd name="connsiteY91" fmla="*/ 791130 h 1574358"/>
                  <a:gd name="connsiteX92" fmla="*/ 4711470 w 4878810"/>
                  <a:gd name="connsiteY92" fmla="*/ 791130 h 1574358"/>
                  <a:gd name="connsiteX93" fmla="*/ 4636412 w 4878810"/>
                  <a:gd name="connsiteY93" fmla="*/ 908299 h 1574358"/>
                  <a:gd name="connsiteX94" fmla="*/ 4328751 w 4878810"/>
                  <a:gd name="connsiteY94" fmla="*/ 908299 h 1574358"/>
                  <a:gd name="connsiteX95" fmla="*/ 4280798 w 4878810"/>
                  <a:gd name="connsiteY95" fmla="*/ 1251905 h 1574358"/>
                  <a:gd name="connsiteX96" fmla="*/ 4050285 w 4878810"/>
                  <a:gd name="connsiteY96" fmla="*/ 1023002 h 1574358"/>
                  <a:gd name="connsiteX97" fmla="*/ 4068118 w 4878810"/>
                  <a:gd name="connsiteY97" fmla="*/ 908299 h 1574358"/>
                  <a:gd name="connsiteX98" fmla="*/ 3598978 w 4878810"/>
                  <a:gd name="connsiteY98" fmla="*/ 908299 h 1574358"/>
                  <a:gd name="connsiteX99" fmla="*/ 3661991 w 4878810"/>
                  <a:gd name="connsiteY99" fmla="*/ 792635 h 1574358"/>
                  <a:gd name="connsiteX100" fmla="*/ 4085949 w 4878810"/>
                  <a:gd name="connsiteY100" fmla="*/ 791130 h 1574358"/>
                  <a:gd name="connsiteX101" fmla="*/ 4096925 w 4878810"/>
                  <a:gd name="connsiteY101" fmla="*/ 720828 h 1574358"/>
                  <a:gd name="connsiteX102" fmla="*/ 3732039 w 4878810"/>
                  <a:gd name="connsiteY102" fmla="*/ 720828 h 1574358"/>
                  <a:gd name="connsiteX103" fmla="*/ 3751244 w 4878810"/>
                  <a:gd name="connsiteY103" fmla="*/ 603658 h 1574358"/>
                  <a:gd name="connsiteX104" fmla="*/ 3852752 w 4878810"/>
                  <a:gd name="connsiteY104" fmla="*/ 509923 h 1574358"/>
                  <a:gd name="connsiteX105" fmla="*/ 3712834 w 4878810"/>
                  <a:gd name="connsiteY105" fmla="*/ 509923 h 1574358"/>
                  <a:gd name="connsiteX106" fmla="*/ 3768181 w 4878810"/>
                  <a:gd name="connsiteY106" fmla="*/ 392754 h 1574358"/>
                  <a:gd name="connsiteX107" fmla="*/ 3978953 w 4878810"/>
                  <a:gd name="connsiteY107" fmla="*/ 392754 h 1574358"/>
                  <a:gd name="connsiteX108" fmla="*/ 2963423 w 4878810"/>
                  <a:gd name="connsiteY108" fmla="*/ 76391 h 1574358"/>
                  <a:gd name="connsiteX109" fmla="*/ 2927566 w 4878810"/>
                  <a:gd name="connsiteY109" fmla="*/ 229188 h 1574358"/>
                  <a:gd name="connsiteX110" fmla="*/ 3212930 w 4878810"/>
                  <a:gd name="connsiteY110" fmla="*/ 229188 h 1574358"/>
                  <a:gd name="connsiteX111" fmla="*/ 3263590 w 4878810"/>
                  <a:gd name="connsiteY111" fmla="*/ 79567 h 1574358"/>
                  <a:gd name="connsiteX112" fmla="*/ 3472996 w 4878810"/>
                  <a:gd name="connsiteY112" fmla="*/ 81209 h 1574358"/>
                  <a:gd name="connsiteX113" fmla="*/ 3426034 w 4878810"/>
                  <a:gd name="connsiteY113" fmla="*/ 229188 h 1574358"/>
                  <a:gd name="connsiteX114" fmla="*/ 3660608 w 4878810"/>
                  <a:gd name="connsiteY114" fmla="*/ 229188 h 1574358"/>
                  <a:gd name="connsiteX115" fmla="*/ 3659280 w 4878810"/>
                  <a:gd name="connsiteY115" fmla="*/ 238342 h 1574358"/>
                  <a:gd name="connsiteX116" fmla="*/ 3723691 w 4878810"/>
                  <a:gd name="connsiteY116" fmla="*/ 138454 h 1574358"/>
                  <a:gd name="connsiteX117" fmla="*/ 4878810 w 4878810"/>
                  <a:gd name="connsiteY117" fmla="*/ 135443 h 1574358"/>
                  <a:gd name="connsiteX118" fmla="*/ 4739585 w 4878810"/>
                  <a:gd name="connsiteY118" fmla="*/ 346348 h 1574358"/>
                  <a:gd name="connsiteX119" fmla="*/ 4543185 w 4878810"/>
                  <a:gd name="connsiteY119" fmla="*/ 346348 h 1574358"/>
                  <a:gd name="connsiteX120" fmla="*/ 4560436 w 4878810"/>
                  <a:gd name="connsiteY120" fmla="*/ 252612 h 1574358"/>
                  <a:gd name="connsiteX121" fmla="*/ 3904869 w 4878810"/>
                  <a:gd name="connsiteY121" fmla="*/ 252612 h 1574358"/>
                  <a:gd name="connsiteX122" fmla="*/ 3887618 w 4878810"/>
                  <a:gd name="connsiteY122" fmla="*/ 346348 h 1574358"/>
                  <a:gd name="connsiteX123" fmla="*/ 3589633 w 4878810"/>
                  <a:gd name="connsiteY123" fmla="*/ 346348 h 1574358"/>
                  <a:gd name="connsiteX124" fmla="*/ 3589749 w 4878810"/>
                  <a:gd name="connsiteY124" fmla="*/ 346168 h 1574358"/>
                  <a:gd name="connsiteX125" fmla="*/ 3407514 w 4878810"/>
                  <a:gd name="connsiteY125" fmla="*/ 346168 h 1574358"/>
                  <a:gd name="connsiteX126" fmla="*/ 3402885 w 4878810"/>
                  <a:gd name="connsiteY126" fmla="*/ 371216 h 1574358"/>
                  <a:gd name="connsiteX127" fmla="*/ 3138990 w 4878810"/>
                  <a:gd name="connsiteY127" fmla="*/ 378746 h 1574358"/>
                  <a:gd name="connsiteX128" fmla="*/ 3143620 w 4878810"/>
                  <a:gd name="connsiteY128" fmla="*/ 346168 h 1574358"/>
                  <a:gd name="connsiteX129" fmla="*/ 2909047 w 4878810"/>
                  <a:gd name="connsiteY129" fmla="*/ 346168 h 1574358"/>
                  <a:gd name="connsiteX130" fmla="*/ 2904417 w 4878810"/>
                  <a:gd name="connsiteY130" fmla="*/ 372723 h 1574358"/>
                  <a:gd name="connsiteX131" fmla="*/ 2640521 w 4878810"/>
                  <a:gd name="connsiteY131" fmla="*/ 378746 h 1574358"/>
                  <a:gd name="connsiteX132" fmla="*/ 2645152 w 4878810"/>
                  <a:gd name="connsiteY132" fmla="*/ 346168 h 1574358"/>
                  <a:gd name="connsiteX133" fmla="*/ 2412121 w 4878810"/>
                  <a:gd name="connsiteY133" fmla="*/ 346168 h 1574358"/>
                  <a:gd name="connsiteX134" fmla="*/ 2412136 w 4878810"/>
                  <a:gd name="connsiteY134" fmla="*/ 346067 h 1574358"/>
                  <a:gd name="connsiteX135" fmla="*/ 2309225 w 4878810"/>
                  <a:gd name="connsiteY135" fmla="*/ 346067 h 1574358"/>
                  <a:gd name="connsiteX136" fmla="*/ 2294135 w 4878810"/>
                  <a:gd name="connsiteY136" fmla="*/ 442269 h 1574358"/>
                  <a:gd name="connsiteX137" fmla="*/ 2395643 w 4878810"/>
                  <a:gd name="connsiteY137" fmla="*/ 442269 h 1574358"/>
                  <a:gd name="connsiteX138" fmla="*/ 2376440 w 4878810"/>
                  <a:gd name="connsiteY138" fmla="*/ 559439 h 1574358"/>
                  <a:gd name="connsiteX139" fmla="*/ 2274931 w 4878810"/>
                  <a:gd name="connsiteY139" fmla="*/ 559439 h 1574358"/>
                  <a:gd name="connsiteX140" fmla="*/ 2259842 w 4878810"/>
                  <a:gd name="connsiteY140" fmla="*/ 655641 h 1574358"/>
                  <a:gd name="connsiteX141" fmla="*/ 2361350 w 4878810"/>
                  <a:gd name="connsiteY141" fmla="*/ 655641 h 1574358"/>
                  <a:gd name="connsiteX142" fmla="*/ 2343518 w 4878810"/>
                  <a:gd name="connsiteY142" fmla="*/ 772810 h 1574358"/>
                  <a:gd name="connsiteX143" fmla="*/ 2242009 w 4878810"/>
                  <a:gd name="connsiteY143" fmla="*/ 772810 h 1574358"/>
                  <a:gd name="connsiteX144" fmla="*/ 2226919 w 4878810"/>
                  <a:gd name="connsiteY144" fmla="*/ 869012 h 1574358"/>
                  <a:gd name="connsiteX145" fmla="*/ 2370954 w 4878810"/>
                  <a:gd name="connsiteY145" fmla="*/ 869012 h 1574358"/>
                  <a:gd name="connsiteX146" fmla="*/ 2353120 w 4878810"/>
                  <a:gd name="connsiteY146" fmla="*/ 984948 h 1574358"/>
                  <a:gd name="connsiteX147" fmla="*/ 1903185 w 4878810"/>
                  <a:gd name="connsiteY147" fmla="*/ 984948 h 1574358"/>
                  <a:gd name="connsiteX148" fmla="*/ 1900441 w 4878810"/>
                  <a:gd name="connsiteY148" fmla="*/ 1004682 h 1574358"/>
                  <a:gd name="connsiteX149" fmla="*/ 1708397 w 4878810"/>
                  <a:gd name="connsiteY149" fmla="*/ 1004682 h 1574358"/>
                  <a:gd name="connsiteX150" fmla="*/ 1815394 w 4878810"/>
                  <a:gd name="connsiteY150" fmla="*/ 317699 h 1574358"/>
                  <a:gd name="connsiteX151" fmla="*/ 1774240 w 4878810"/>
                  <a:gd name="connsiteY151" fmla="*/ 330033 h 1574358"/>
                  <a:gd name="connsiteX152" fmla="*/ 1797560 w 4878810"/>
                  <a:gd name="connsiteY152" fmla="*/ 189429 h 1574358"/>
                  <a:gd name="connsiteX153" fmla="*/ 2040361 w 4878810"/>
                  <a:gd name="connsiteY153" fmla="*/ 119128 h 1574358"/>
                  <a:gd name="connsiteX154" fmla="*/ 2022528 w 4878810"/>
                  <a:gd name="connsiteY154" fmla="*/ 228898 h 1574358"/>
                  <a:gd name="connsiteX155" fmla="*/ 2126781 w 4878810"/>
                  <a:gd name="connsiteY155" fmla="*/ 228898 h 1574358"/>
                  <a:gd name="connsiteX156" fmla="*/ 2133639 w 4878810"/>
                  <a:gd name="connsiteY156" fmla="*/ 190663 h 1574358"/>
                  <a:gd name="connsiteX157" fmla="*/ 2089745 w 4878810"/>
                  <a:gd name="connsiteY157" fmla="*/ 143795 h 1574358"/>
                  <a:gd name="connsiteX158" fmla="*/ 2340775 w 4878810"/>
                  <a:gd name="connsiteY158" fmla="*/ 143795 h 1574358"/>
                  <a:gd name="connsiteX159" fmla="*/ 2327056 w 4878810"/>
                  <a:gd name="connsiteY159" fmla="*/ 228898 h 1574358"/>
                  <a:gd name="connsiteX160" fmla="*/ 2445028 w 4878810"/>
                  <a:gd name="connsiteY160" fmla="*/ 228898 h 1574358"/>
                  <a:gd name="connsiteX161" fmla="*/ 2444946 w 4878810"/>
                  <a:gd name="connsiteY161" fmla="*/ 229439 h 1574358"/>
                  <a:gd name="connsiteX162" fmla="*/ 2714463 w 4878810"/>
                  <a:gd name="connsiteY162" fmla="*/ 233706 h 1574358"/>
                  <a:gd name="connsiteX163" fmla="*/ 2757595 w 4878810"/>
                  <a:gd name="connsiteY163" fmla="*/ 76554 h 1574358"/>
                  <a:gd name="connsiteX164" fmla="*/ 585538 w 4878810"/>
                  <a:gd name="connsiteY164" fmla="*/ 0 h 1574358"/>
                  <a:gd name="connsiteX165" fmla="*/ 784813 w 4878810"/>
                  <a:gd name="connsiteY165" fmla="*/ 0 h 1574358"/>
                  <a:gd name="connsiteX166" fmla="*/ 599895 w 4878810"/>
                  <a:gd name="connsiteY166" fmla="*/ 376743 h 1574358"/>
                  <a:gd name="connsiteX167" fmla="*/ 1164375 w 4878810"/>
                  <a:gd name="connsiteY167" fmla="*/ 376240 h 1574358"/>
                  <a:gd name="connsiteX168" fmla="*/ 1052673 w 4878810"/>
                  <a:gd name="connsiteY168" fmla="*/ 513489 h 1574358"/>
                  <a:gd name="connsiteX169" fmla="*/ 766837 w 4878810"/>
                  <a:gd name="connsiteY169" fmla="*/ 512986 h 1574358"/>
                  <a:gd name="connsiteX170" fmla="*/ 1151105 w 4878810"/>
                  <a:gd name="connsiteY170" fmla="*/ 1157863 h 1574358"/>
                  <a:gd name="connsiteX171" fmla="*/ 1152429 w 4878810"/>
                  <a:gd name="connsiteY171" fmla="*/ 1158162 h 1574358"/>
                  <a:gd name="connsiteX172" fmla="*/ 1388778 w 4878810"/>
                  <a:gd name="connsiteY172" fmla="*/ 362101 h 1574358"/>
                  <a:gd name="connsiteX173" fmla="*/ 1303728 w 4878810"/>
                  <a:gd name="connsiteY173" fmla="*/ 362101 h 1574358"/>
                  <a:gd name="connsiteX174" fmla="*/ 1353186 w 4878810"/>
                  <a:gd name="connsiteY174" fmla="*/ 248904 h 1574358"/>
                  <a:gd name="connsiteX175" fmla="*/ 1424442 w 4878810"/>
                  <a:gd name="connsiteY175" fmla="*/ 247397 h 1574358"/>
                  <a:gd name="connsiteX176" fmla="*/ 1457365 w 4878810"/>
                  <a:gd name="connsiteY176" fmla="*/ 140095 h 1574358"/>
                  <a:gd name="connsiteX177" fmla="*/ 1638436 w 4878810"/>
                  <a:gd name="connsiteY177" fmla="*/ 140095 h 1574358"/>
                  <a:gd name="connsiteX178" fmla="*/ 1604142 w 4878810"/>
                  <a:gd name="connsiteY178" fmla="*/ 247397 h 1574358"/>
                  <a:gd name="connsiteX179" fmla="*/ 1761894 w 4878810"/>
                  <a:gd name="connsiteY179" fmla="*/ 247397 h 1574358"/>
                  <a:gd name="connsiteX180" fmla="*/ 1744061 w 4878810"/>
                  <a:gd name="connsiteY180" fmla="*/ 362101 h 1574358"/>
                  <a:gd name="connsiteX181" fmla="*/ 1532810 w 4878810"/>
                  <a:gd name="connsiteY181" fmla="*/ 362101 h 1574358"/>
                  <a:gd name="connsiteX182" fmla="*/ 1147907 w 4878810"/>
                  <a:gd name="connsiteY182" fmla="*/ 1574358 h 1574358"/>
                  <a:gd name="connsiteX183" fmla="*/ 1079284 w 4878810"/>
                  <a:gd name="connsiteY183" fmla="*/ 1438282 h 1574358"/>
                  <a:gd name="connsiteX184" fmla="*/ 1078474 w 4878810"/>
                  <a:gd name="connsiteY184" fmla="*/ 1439929 h 1574358"/>
                  <a:gd name="connsiteX185" fmla="*/ 1068978 w 4878810"/>
                  <a:gd name="connsiteY185" fmla="*/ 1423044 h 1574358"/>
                  <a:gd name="connsiteX186" fmla="*/ 527192 w 4878810"/>
                  <a:gd name="connsiteY186" fmla="*/ 505458 h 1574358"/>
                  <a:gd name="connsiteX187" fmla="*/ 240513 w 4878810"/>
                  <a:gd name="connsiteY187" fmla="*/ 1007149 h 1574358"/>
                  <a:gd name="connsiteX188" fmla="*/ 0 w 4878810"/>
                  <a:gd name="connsiteY188" fmla="*/ 1009157 h 1574358"/>
                  <a:gd name="connsiteX189" fmla="*/ 286378 w 4878810"/>
                  <a:gd name="connsiteY189" fmla="*/ 515495 h 1574358"/>
                  <a:gd name="connsiteX190" fmla="*/ 70416 w 4878810"/>
                  <a:gd name="connsiteY190" fmla="*/ 517504 h 1574358"/>
                  <a:gd name="connsiteX191" fmla="*/ 180112 w 4878810"/>
                  <a:gd name="connsiteY191" fmla="*/ 373228 h 1574358"/>
                  <a:gd name="connsiteX192" fmla="*/ 365903 w 4878810"/>
                  <a:gd name="connsiteY192" fmla="*/ 374734 h 15743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</a:cxnLst>
                <a:rect l="l" t="t" r="r" b="b"/>
                <a:pathLst>
                  <a:path w="4878810" h="1574358">
                    <a:moveTo>
                      <a:pt x="3151035" y="775949"/>
                    </a:moveTo>
                    <a:lnTo>
                      <a:pt x="3147360" y="806317"/>
                    </a:lnTo>
                    <a:lnTo>
                      <a:pt x="3315097" y="806317"/>
                    </a:lnTo>
                    <a:lnTo>
                      <a:pt x="3318770" y="775949"/>
                    </a:lnTo>
                    <a:close/>
                    <a:moveTo>
                      <a:pt x="2760468" y="775949"/>
                    </a:moveTo>
                    <a:lnTo>
                      <a:pt x="2756795" y="806317"/>
                    </a:lnTo>
                    <a:lnTo>
                      <a:pt x="2922081" y="806317"/>
                    </a:lnTo>
                    <a:lnTo>
                      <a:pt x="2925755" y="775949"/>
                    </a:lnTo>
                    <a:close/>
                    <a:moveTo>
                      <a:pt x="1936108" y="772810"/>
                    </a:moveTo>
                    <a:lnTo>
                      <a:pt x="1921018" y="869012"/>
                    </a:lnTo>
                    <a:lnTo>
                      <a:pt x="2028016" y="869012"/>
                    </a:lnTo>
                    <a:lnTo>
                      <a:pt x="2043104" y="772810"/>
                    </a:lnTo>
                    <a:close/>
                    <a:moveTo>
                      <a:pt x="3165726" y="672700"/>
                    </a:moveTo>
                    <a:lnTo>
                      <a:pt x="3160829" y="707926"/>
                    </a:lnTo>
                    <a:lnTo>
                      <a:pt x="3328564" y="707926"/>
                    </a:lnTo>
                    <a:lnTo>
                      <a:pt x="3333461" y="672700"/>
                    </a:lnTo>
                    <a:close/>
                    <a:moveTo>
                      <a:pt x="2775160" y="672700"/>
                    </a:moveTo>
                    <a:lnTo>
                      <a:pt x="2770263" y="707926"/>
                    </a:lnTo>
                    <a:lnTo>
                      <a:pt x="2935550" y="707926"/>
                    </a:lnTo>
                    <a:lnTo>
                      <a:pt x="2940448" y="672700"/>
                    </a:lnTo>
                    <a:close/>
                    <a:moveTo>
                      <a:pt x="1970402" y="559439"/>
                    </a:moveTo>
                    <a:lnTo>
                      <a:pt x="1955312" y="655641"/>
                    </a:lnTo>
                    <a:lnTo>
                      <a:pt x="2060938" y="655641"/>
                    </a:lnTo>
                    <a:lnTo>
                      <a:pt x="2076026" y="559439"/>
                    </a:lnTo>
                    <a:close/>
                    <a:moveTo>
                      <a:pt x="1532811" y="431168"/>
                    </a:moveTo>
                    <a:lnTo>
                      <a:pt x="1654897" y="431168"/>
                    </a:lnTo>
                    <a:lnTo>
                      <a:pt x="1617860" y="575472"/>
                    </a:lnTo>
                    <a:lnTo>
                      <a:pt x="1586310" y="640841"/>
                    </a:lnTo>
                    <a:lnTo>
                      <a:pt x="1524581" y="872713"/>
                    </a:lnTo>
                    <a:lnTo>
                      <a:pt x="1579451" y="864079"/>
                    </a:lnTo>
                    <a:lnTo>
                      <a:pt x="1598655" y="630973"/>
                    </a:lnTo>
                    <a:lnTo>
                      <a:pt x="1715255" y="630973"/>
                    </a:lnTo>
                    <a:lnTo>
                      <a:pt x="1687819" y="983715"/>
                    </a:lnTo>
                    <a:lnTo>
                      <a:pt x="1569849" y="983715"/>
                    </a:lnTo>
                    <a:cubicBezTo>
                      <a:pt x="1570306" y="977137"/>
                      <a:pt x="1570763" y="970559"/>
                      <a:pt x="1571221" y="963981"/>
                    </a:cubicBezTo>
                    <a:lnTo>
                      <a:pt x="1376432" y="982481"/>
                    </a:lnTo>
                    <a:lnTo>
                      <a:pt x="1392893" y="875179"/>
                    </a:lnTo>
                    <a:close/>
                    <a:moveTo>
                      <a:pt x="3561189" y="378744"/>
                    </a:moveTo>
                    <a:lnTo>
                      <a:pt x="3551395" y="452841"/>
                    </a:lnTo>
                    <a:lnTo>
                      <a:pt x="3196334" y="460129"/>
                    </a:lnTo>
                    <a:lnTo>
                      <a:pt x="3192662" y="488066"/>
                    </a:lnTo>
                    <a:lnTo>
                      <a:pt x="3569760" y="488066"/>
                    </a:lnTo>
                    <a:lnTo>
                      <a:pt x="3558740" y="567022"/>
                    </a:lnTo>
                    <a:lnTo>
                      <a:pt x="3181642" y="567022"/>
                    </a:lnTo>
                    <a:lnTo>
                      <a:pt x="3176745" y="594960"/>
                    </a:lnTo>
                    <a:lnTo>
                      <a:pt x="3530580" y="594960"/>
                    </a:lnTo>
                    <a:lnTo>
                      <a:pt x="3490177" y="885272"/>
                    </a:lnTo>
                    <a:lnTo>
                      <a:pt x="3136343" y="885272"/>
                    </a:lnTo>
                    <a:lnTo>
                      <a:pt x="3132669" y="911996"/>
                    </a:lnTo>
                    <a:lnTo>
                      <a:pt x="3509766" y="911996"/>
                    </a:lnTo>
                    <a:lnTo>
                      <a:pt x="3498747" y="986092"/>
                    </a:lnTo>
                    <a:lnTo>
                      <a:pt x="3121650" y="986092"/>
                    </a:lnTo>
                    <a:lnTo>
                      <a:pt x="3117976" y="1014029"/>
                    </a:lnTo>
                    <a:lnTo>
                      <a:pt x="3518337" y="1014029"/>
                    </a:lnTo>
                    <a:lnTo>
                      <a:pt x="3507317" y="1085696"/>
                    </a:lnTo>
                    <a:lnTo>
                      <a:pt x="2483766" y="1085696"/>
                    </a:lnTo>
                    <a:lnTo>
                      <a:pt x="2494786" y="1014029"/>
                    </a:lnTo>
                    <a:lnTo>
                      <a:pt x="2892697" y="1014029"/>
                    </a:lnTo>
                    <a:lnTo>
                      <a:pt x="2896370" y="986092"/>
                    </a:lnTo>
                    <a:lnTo>
                      <a:pt x="2521720" y="986092"/>
                    </a:lnTo>
                    <a:lnTo>
                      <a:pt x="2532740" y="911996"/>
                    </a:lnTo>
                    <a:lnTo>
                      <a:pt x="2907390" y="911996"/>
                    </a:lnTo>
                    <a:lnTo>
                      <a:pt x="2911063" y="885272"/>
                    </a:lnTo>
                    <a:lnTo>
                      <a:pt x="2559675" y="885272"/>
                    </a:lnTo>
                    <a:lnTo>
                      <a:pt x="2600078" y="594960"/>
                    </a:lnTo>
                    <a:lnTo>
                      <a:pt x="2951465" y="594960"/>
                    </a:lnTo>
                    <a:lnTo>
                      <a:pt x="2956363" y="567022"/>
                    </a:lnTo>
                    <a:lnTo>
                      <a:pt x="2581714" y="567022"/>
                    </a:lnTo>
                    <a:lnTo>
                      <a:pt x="2592733" y="488066"/>
                    </a:lnTo>
                    <a:lnTo>
                      <a:pt x="2967383" y="488066"/>
                    </a:lnTo>
                    <a:lnTo>
                      <a:pt x="2971055" y="464987"/>
                    </a:lnTo>
                    <a:lnTo>
                      <a:pt x="2618444" y="471061"/>
                    </a:lnTo>
                    <a:lnTo>
                      <a:pt x="2628238" y="396964"/>
                    </a:lnTo>
                    <a:close/>
                    <a:moveTo>
                      <a:pt x="2003324" y="346067"/>
                    </a:moveTo>
                    <a:lnTo>
                      <a:pt x="1988233" y="442269"/>
                    </a:lnTo>
                    <a:lnTo>
                      <a:pt x="2093859" y="442269"/>
                    </a:lnTo>
                    <a:lnTo>
                      <a:pt x="2108948" y="346067"/>
                    </a:lnTo>
                    <a:close/>
                    <a:moveTo>
                      <a:pt x="4055772" y="322451"/>
                    </a:moveTo>
                    <a:lnTo>
                      <a:pt x="4290342" y="322451"/>
                    </a:lnTo>
                    <a:lnTo>
                      <a:pt x="4213523" y="392754"/>
                    </a:lnTo>
                    <a:lnTo>
                      <a:pt x="4722444" y="392754"/>
                    </a:lnTo>
                    <a:lnTo>
                      <a:pt x="4661074" y="508416"/>
                    </a:lnTo>
                    <a:lnTo>
                      <a:pt x="4087323" y="509923"/>
                    </a:lnTo>
                    <a:lnTo>
                      <a:pt x="3985813" y="603658"/>
                    </a:lnTo>
                    <a:lnTo>
                      <a:pt x="4114759" y="603658"/>
                    </a:lnTo>
                    <a:lnTo>
                      <a:pt x="4124358" y="545690"/>
                    </a:lnTo>
                    <a:lnTo>
                      <a:pt x="4384992" y="545690"/>
                    </a:lnTo>
                    <a:lnTo>
                      <a:pt x="4375390" y="603658"/>
                    </a:lnTo>
                    <a:lnTo>
                      <a:pt x="4663458" y="603658"/>
                    </a:lnTo>
                    <a:lnTo>
                      <a:pt x="4606605" y="719322"/>
                    </a:lnTo>
                    <a:lnTo>
                      <a:pt x="4357558" y="720828"/>
                    </a:lnTo>
                    <a:lnTo>
                      <a:pt x="4346583" y="791130"/>
                    </a:lnTo>
                    <a:lnTo>
                      <a:pt x="4711470" y="791130"/>
                    </a:lnTo>
                    <a:lnTo>
                      <a:pt x="4636412" y="908299"/>
                    </a:lnTo>
                    <a:lnTo>
                      <a:pt x="4328751" y="908299"/>
                    </a:lnTo>
                    <a:lnTo>
                      <a:pt x="4280798" y="1251905"/>
                    </a:lnTo>
                    <a:lnTo>
                      <a:pt x="4050285" y="1023002"/>
                    </a:lnTo>
                    <a:lnTo>
                      <a:pt x="4068118" y="908299"/>
                    </a:lnTo>
                    <a:lnTo>
                      <a:pt x="3598978" y="908299"/>
                    </a:lnTo>
                    <a:lnTo>
                      <a:pt x="3661991" y="792635"/>
                    </a:lnTo>
                    <a:lnTo>
                      <a:pt x="4085949" y="791130"/>
                    </a:lnTo>
                    <a:lnTo>
                      <a:pt x="4096925" y="720828"/>
                    </a:lnTo>
                    <a:lnTo>
                      <a:pt x="3732039" y="720828"/>
                    </a:lnTo>
                    <a:lnTo>
                      <a:pt x="3751244" y="603658"/>
                    </a:lnTo>
                    <a:lnTo>
                      <a:pt x="3852752" y="509923"/>
                    </a:lnTo>
                    <a:lnTo>
                      <a:pt x="3712834" y="509923"/>
                    </a:lnTo>
                    <a:lnTo>
                      <a:pt x="3768181" y="392754"/>
                    </a:lnTo>
                    <a:lnTo>
                      <a:pt x="3978953" y="392754"/>
                    </a:lnTo>
                    <a:close/>
                    <a:moveTo>
                      <a:pt x="2963423" y="76391"/>
                    </a:moveTo>
                    <a:lnTo>
                      <a:pt x="2927566" y="229188"/>
                    </a:lnTo>
                    <a:lnTo>
                      <a:pt x="3212930" y="229188"/>
                    </a:lnTo>
                    <a:lnTo>
                      <a:pt x="3263590" y="79567"/>
                    </a:lnTo>
                    <a:lnTo>
                      <a:pt x="3472996" y="81209"/>
                    </a:lnTo>
                    <a:lnTo>
                      <a:pt x="3426034" y="229188"/>
                    </a:lnTo>
                    <a:lnTo>
                      <a:pt x="3660608" y="229188"/>
                    </a:lnTo>
                    <a:lnTo>
                      <a:pt x="3659280" y="238342"/>
                    </a:lnTo>
                    <a:lnTo>
                      <a:pt x="3723691" y="138454"/>
                    </a:lnTo>
                    <a:lnTo>
                      <a:pt x="4878810" y="135443"/>
                    </a:lnTo>
                    <a:lnTo>
                      <a:pt x="4739585" y="346348"/>
                    </a:lnTo>
                    <a:lnTo>
                      <a:pt x="4543185" y="346348"/>
                    </a:lnTo>
                    <a:lnTo>
                      <a:pt x="4560436" y="252612"/>
                    </a:lnTo>
                    <a:lnTo>
                      <a:pt x="3904869" y="252612"/>
                    </a:lnTo>
                    <a:lnTo>
                      <a:pt x="3887618" y="346348"/>
                    </a:lnTo>
                    <a:lnTo>
                      <a:pt x="3589633" y="346348"/>
                    </a:lnTo>
                    <a:lnTo>
                      <a:pt x="3589749" y="346168"/>
                    </a:lnTo>
                    <a:lnTo>
                      <a:pt x="3407514" y="346168"/>
                    </a:lnTo>
                    <a:lnTo>
                      <a:pt x="3402885" y="371216"/>
                    </a:lnTo>
                    <a:lnTo>
                      <a:pt x="3138990" y="378746"/>
                    </a:lnTo>
                    <a:lnTo>
                      <a:pt x="3143620" y="346168"/>
                    </a:lnTo>
                    <a:lnTo>
                      <a:pt x="2909047" y="346168"/>
                    </a:lnTo>
                    <a:lnTo>
                      <a:pt x="2904417" y="372723"/>
                    </a:lnTo>
                    <a:lnTo>
                      <a:pt x="2640521" y="378746"/>
                    </a:lnTo>
                    <a:lnTo>
                      <a:pt x="2645152" y="346168"/>
                    </a:lnTo>
                    <a:lnTo>
                      <a:pt x="2412121" y="346168"/>
                    </a:lnTo>
                    <a:lnTo>
                      <a:pt x="2412136" y="346067"/>
                    </a:lnTo>
                    <a:lnTo>
                      <a:pt x="2309225" y="346067"/>
                    </a:lnTo>
                    <a:lnTo>
                      <a:pt x="2294135" y="442269"/>
                    </a:lnTo>
                    <a:lnTo>
                      <a:pt x="2395643" y="442269"/>
                    </a:lnTo>
                    <a:lnTo>
                      <a:pt x="2376440" y="559439"/>
                    </a:lnTo>
                    <a:lnTo>
                      <a:pt x="2274931" y="559439"/>
                    </a:lnTo>
                    <a:lnTo>
                      <a:pt x="2259842" y="655641"/>
                    </a:lnTo>
                    <a:lnTo>
                      <a:pt x="2361350" y="655641"/>
                    </a:lnTo>
                    <a:lnTo>
                      <a:pt x="2343518" y="772810"/>
                    </a:lnTo>
                    <a:lnTo>
                      <a:pt x="2242009" y="772810"/>
                    </a:lnTo>
                    <a:lnTo>
                      <a:pt x="2226919" y="869012"/>
                    </a:lnTo>
                    <a:lnTo>
                      <a:pt x="2370954" y="869012"/>
                    </a:lnTo>
                    <a:lnTo>
                      <a:pt x="2353120" y="984948"/>
                    </a:lnTo>
                    <a:lnTo>
                      <a:pt x="1903185" y="984948"/>
                    </a:lnTo>
                    <a:lnTo>
                      <a:pt x="1900441" y="1004682"/>
                    </a:lnTo>
                    <a:lnTo>
                      <a:pt x="1708397" y="1004682"/>
                    </a:lnTo>
                    <a:lnTo>
                      <a:pt x="1815394" y="317699"/>
                    </a:lnTo>
                    <a:lnTo>
                      <a:pt x="1774240" y="330033"/>
                    </a:lnTo>
                    <a:lnTo>
                      <a:pt x="1797560" y="189429"/>
                    </a:lnTo>
                    <a:lnTo>
                      <a:pt x="2040361" y="119128"/>
                    </a:lnTo>
                    <a:lnTo>
                      <a:pt x="2022528" y="228898"/>
                    </a:lnTo>
                    <a:lnTo>
                      <a:pt x="2126781" y="228898"/>
                    </a:lnTo>
                    <a:lnTo>
                      <a:pt x="2133639" y="190663"/>
                    </a:lnTo>
                    <a:lnTo>
                      <a:pt x="2089745" y="143795"/>
                    </a:lnTo>
                    <a:lnTo>
                      <a:pt x="2340775" y="143795"/>
                    </a:lnTo>
                    <a:lnTo>
                      <a:pt x="2327056" y="228898"/>
                    </a:lnTo>
                    <a:lnTo>
                      <a:pt x="2445028" y="228898"/>
                    </a:lnTo>
                    <a:lnTo>
                      <a:pt x="2444946" y="229439"/>
                    </a:lnTo>
                    <a:lnTo>
                      <a:pt x="2714463" y="233706"/>
                    </a:lnTo>
                    <a:lnTo>
                      <a:pt x="2757595" y="76554"/>
                    </a:lnTo>
                    <a:close/>
                    <a:moveTo>
                      <a:pt x="585538" y="0"/>
                    </a:moveTo>
                    <a:lnTo>
                      <a:pt x="784813" y="0"/>
                    </a:lnTo>
                    <a:lnTo>
                      <a:pt x="599895" y="376743"/>
                    </a:lnTo>
                    <a:lnTo>
                      <a:pt x="1164375" y="376240"/>
                    </a:lnTo>
                    <a:lnTo>
                      <a:pt x="1052673" y="513489"/>
                    </a:lnTo>
                    <a:lnTo>
                      <a:pt x="766837" y="512986"/>
                    </a:lnTo>
                    <a:lnTo>
                      <a:pt x="1151105" y="1157863"/>
                    </a:lnTo>
                    <a:lnTo>
                      <a:pt x="1152429" y="1158162"/>
                    </a:lnTo>
                    <a:lnTo>
                      <a:pt x="1388778" y="362101"/>
                    </a:lnTo>
                    <a:lnTo>
                      <a:pt x="1303728" y="362101"/>
                    </a:lnTo>
                    <a:lnTo>
                      <a:pt x="1353186" y="248904"/>
                    </a:lnTo>
                    <a:lnTo>
                      <a:pt x="1424442" y="247397"/>
                    </a:lnTo>
                    <a:lnTo>
                      <a:pt x="1457365" y="140095"/>
                    </a:lnTo>
                    <a:lnTo>
                      <a:pt x="1638436" y="140095"/>
                    </a:lnTo>
                    <a:lnTo>
                      <a:pt x="1604142" y="247397"/>
                    </a:lnTo>
                    <a:lnTo>
                      <a:pt x="1761894" y="247397"/>
                    </a:lnTo>
                    <a:lnTo>
                      <a:pt x="1744061" y="362101"/>
                    </a:lnTo>
                    <a:lnTo>
                      <a:pt x="1532810" y="362101"/>
                    </a:lnTo>
                    <a:lnTo>
                      <a:pt x="1147907" y="1574358"/>
                    </a:lnTo>
                    <a:lnTo>
                      <a:pt x="1079284" y="1438282"/>
                    </a:lnTo>
                    <a:lnTo>
                      <a:pt x="1078474" y="1439929"/>
                    </a:lnTo>
                    <a:lnTo>
                      <a:pt x="1068978" y="1423044"/>
                    </a:lnTo>
                    <a:lnTo>
                      <a:pt x="527192" y="505458"/>
                    </a:lnTo>
                    <a:lnTo>
                      <a:pt x="240513" y="1007149"/>
                    </a:lnTo>
                    <a:lnTo>
                      <a:pt x="0" y="1009157"/>
                    </a:lnTo>
                    <a:lnTo>
                      <a:pt x="286378" y="515495"/>
                    </a:lnTo>
                    <a:lnTo>
                      <a:pt x="70416" y="517504"/>
                    </a:lnTo>
                    <a:lnTo>
                      <a:pt x="180112" y="373228"/>
                    </a:lnTo>
                    <a:lnTo>
                      <a:pt x="365903" y="374734"/>
                    </a:lnTo>
                    <a:close/>
                  </a:path>
                </a:pathLst>
              </a:custGeom>
              <a:solidFill>
                <a:srgbClr val="429B4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pic>
            <p:nvPicPr>
              <p:cNvPr id="295" name="图片 294">
                <a:extLst>
                  <a:ext uri="{FF2B5EF4-FFF2-40B4-BE49-F238E27FC236}">
                    <a16:creationId xmlns:a16="http://schemas.microsoft.com/office/drawing/2014/main" id="{8AD0B894-3A91-4CF8-8640-1305B13FCE6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6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997309" y="253690"/>
                <a:ext cx="448287" cy="448287"/>
              </a:xfrm>
              <a:prstGeom prst="roundRect">
                <a:avLst>
                  <a:gd name="adj" fmla="val 50000"/>
                </a:avLst>
              </a:prstGeom>
              <a:ln w="6350">
                <a:solidFill>
                  <a:schemeClr val="bg1"/>
                </a:solidFill>
              </a:ln>
            </p:spPr>
          </p:pic>
        </p:grpSp>
        <p:sp>
          <p:nvSpPr>
            <p:cNvPr id="293" name="TextBox 14">
              <a:extLst>
                <a:ext uri="{FF2B5EF4-FFF2-40B4-BE49-F238E27FC236}">
                  <a16:creationId xmlns:a16="http://schemas.microsoft.com/office/drawing/2014/main" id="{150FD25E-4341-4E67-9D99-11FDA35B66F1}"/>
                </a:ext>
              </a:extLst>
            </p:cNvPr>
            <p:cNvSpPr txBox="1"/>
            <p:nvPr>
              <p:custDataLst>
                <p:tags r:id="rId257"/>
              </p:custDataLst>
            </p:nvPr>
          </p:nvSpPr>
          <p:spPr>
            <a:xfrm>
              <a:off x="11633627" y="357475"/>
              <a:ext cx="485803" cy="240716"/>
            </a:xfrm>
            <a:custGeom>
              <a:avLst/>
              <a:gdLst/>
              <a:ahLst/>
              <a:cxnLst/>
              <a:rect l="l" t="t" r="r" b="b"/>
              <a:pathLst>
                <a:path w="485803" h="240716">
                  <a:moveTo>
                    <a:pt x="413794" y="145561"/>
                  </a:moveTo>
                  <a:lnTo>
                    <a:pt x="413794" y="201368"/>
                  </a:lnTo>
                  <a:lnTo>
                    <a:pt x="458543" y="201368"/>
                  </a:lnTo>
                  <a:lnTo>
                    <a:pt x="458543" y="145561"/>
                  </a:lnTo>
                  <a:close/>
                  <a:moveTo>
                    <a:pt x="300123" y="145561"/>
                  </a:moveTo>
                  <a:lnTo>
                    <a:pt x="300123" y="201368"/>
                  </a:lnTo>
                  <a:lnTo>
                    <a:pt x="342042" y="201368"/>
                  </a:lnTo>
                  <a:lnTo>
                    <a:pt x="342042" y="145561"/>
                  </a:lnTo>
                  <a:close/>
                  <a:moveTo>
                    <a:pt x="386019" y="118300"/>
                  </a:moveTo>
                  <a:lnTo>
                    <a:pt x="485803" y="118300"/>
                  </a:lnTo>
                  <a:lnTo>
                    <a:pt x="485803" y="228371"/>
                  </a:lnTo>
                  <a:lnTo>
                    <a:pt x="386019" y="228371"/>
                  </a:lnTo>
                  <a:close/>
                  <a:moveTo>
                    <a:pt x="272862" y="118300"/>
                  </a:moveTo>
                  <a:lnTo>
                    <a:pt x="369560" y="118300"/>
                  </a:lnTo>
                  <a:lnTo>
                    <a:pt x="369560" y="228371"/>
                  </a:lnTo>
                  <a:lnTo>
                    <a:pt x="272862" y="228371"/>
                  </a:lnTo>
                  <a:close/>
                  <a:moveTo>
                    <a:pt x="324297" y="33947"/>
                  </a:moveTo>
                  <a:lnTo>
                    <a:pt x="324297" y="71752"/>
                  </a:lnTo>
                  <a:lnTo>
                    <a:pt x="434111" y="71752"/>
                  </a:lnTo>
                  <a:lnTo>
                    <a:pt x="434111" y="33947"/>
                  </a:lnTo>
                  <a:close/>
                  <a:moveTo>
                    <a:pt x="294979" y="7201"/>
                  </a:moveTo>
                  <a:lnTo>
                    <a:pt x="463429" y="7201"/>
                  </a:lnTo>
                  <a:lnTo>
                    <a:pt x="463429" y="98498"/>
                  </a:lnTo>
                  <a:lnTo>
                    <a:pt x="294979" y="98498"/>
                  </a:lnTo>
                  <a:close/>
                  <a:moveTo>
                    <a:pt x="56578" y="1286"/>
                  </a:moveTo>
                  <a:lnTo>
                    <a:pt x="86153" y="10287"/>
                  </a:lnTo>
                  <a:cubicBezTo>
                    <a:pt x="82553" y="20574"/>
                    <a:pt x="78995" y="29832"/>
                    <a:pt x="75480" y="38062"/>
                  </a:cubicBezTo>
                  <a:cubicBezTo>
                    <a:pt x="71966" y="46291"/>
                    <a:pt x="68408" y="54264"/>
                    <a:pt x="64808" y="61979"/>
                  </a:cubicBezTo>
                  <a:lnTo>
                    <a:pt x="64808" y="239172"/>
                  </a:lnTo>
                  <a:lnTo>
                    <a:pt x="35490" y="239172"/>
                  </a:lnTo>
                  <a:lnTo>
                    <a:pt x="35490" y="116757"/>
                  </a:lnTo>
                  <a:cubicBezTo>
                    <a:pt x="33604" y="119672"/>
                    <a:pt x="31632" y="122672"/>
                    <a:pt x="29575" y="125758"/>
                  </a:cubicBezTo>
                  <a:cubicBezTo>
                    <a:pt x="27517" y="128844"/>
                    <a:pt x="25374" y="131930"/>
                    <a:pt x="23145" y="135017"/>
                  </a:cubicBezTo>
                  <a:lnTo>
                    <a:pt x="0" y="119072"/>
                  </a:lnTo>
                  <a:cubicBezTo>
                    <a:pt x="5143" y="111185"/>
                    <a:pt x="10329" y="102570"/>
                    <a:pt x="15559" y="93226"/>
                  </a:cubicBezTo>
                  <a:cubicBezTo>
                    <a:pt x="20788" y="83882"/>
                    <a:pt x="25888" y="74152"/>
                    <a:pt x="30861" y="64036"/>
                  </a:cubicBezTo>
                  <a:cubicBezTo>
                    <a:pt x="35833" y="53921"/>
                    <a:pt x="40505" y="43548"/>
                    <a:pt x="44877" y="32918"/>
                  </a:cubicBezTo>
                  <a:cubicBezTo>
                    <a:pt x="49249" y="22288"/>
                    <a:pt x="53149" y="11744"/>
                    <a:pt x="56578" y="1286"/>
                  </a:cubicBezTo>
                  <a:close/>
                  <a:moveTo>
                    <a:pt x="120100" y="0"/>
                  </a:moveTo>
                  <a:lnTo>
                    <a:pt x="148647" y="8229"/>
                  </a:lnTo>
                  <a:cubicBezTo>
                    <a:pt x="146932" y="13030"/>
                    <a:pt x="145261" y="17616"/>
                    <a:pt x="143632" y="21988"/>
                  </a:cubicBezTo>
                  <a:cubicBezTo>
                    <a:pt x="142003" y="26360"/>
                    <a:pt x="140331" y="30689"/>
                    <a:pt x="138617" y="34975"/>
                  </a:cubicBezTo>
                  <a:lnTo>
                    <a:pt x="235057" y="34975"/>
                  </a:lnTo>
                  <a:lnTo>
                    <a:pt x="235057" y="64036"/>
                  </a:lnTo>
                  <a:lnTo>
                    <a:pt x="159962" y="64036"/>
                  </a:lnTo>
                  <a:lnTo>
                    <a:pt x="159962" y="96183"/>
                  </a:lnTo>
                  <a:lnTo>
                    <a:pt x="222456" y="96183"/>
                  </a:lnTo>
                  <a:lnTo>
                    <a:pt x="222456" y="124987"/>
                  </a:lnTo>
                  <a:lnTo>
                    <a:pt x="159962" y="124987"/>
                  </a:lnTo>
                  <a:lnTo>
                    <a:pt x="159962" y="158934"/>
                  </a:lnTo>
                  <a:lnTo>
                    <a:pt x="227857" y="158934"/>
                  </a:lnTo>
                  <a:lnTo>
                    <a:pt x="227857" y="189023"/>
                  </a:lnTo>
                  <a:lnTo>
                    <a:pt x="159962" y="189023"/>
                  </a:lnTo>
                  <a:lnTo>
                    <a:pt x="159962" y="240716"/>
                  </a:lnTo>
                  <a:lnTo>
                    <a:pt x="130644" y="240716"/>
                  </a:lnTo>
                  <a:lnTo>
                    <a:pt x="130644" y="64036"/>
                  </a:lnTo>
                  <a:lnTo>
                    <a:pt x="125501" y="64036"/>
                  </a:lnTo>
                  <a:cubicBezTo>
                    <a:pt x="120529" y="73980"/>
                    <a:pt x="115085" y="83496"/>
                    <a:pt x="109170" y="92583"/>
                  </a:cubicBezTo>
                  <a:cubicBezTo>
                    <a:pt x="103255" y="101670"/>
                    <a:pt x="96526" y="110671"/>
                    <a:pt x="88982" y="119586"/>
                  </a:cubicBezTo>
                  <a:lnTo>
                    <a:pt x="66865" y="100812"/>
                  </a:lnTo>
                  <a:cubicBezTo>
                    <a:pt x="72180" y="94297"/>
                    <a:pt x="77366" y="87139"/>
                    <a:pt x="82424" y="79338"/>
                  </a:cubicBezTo>
                  <a:cubicBezTo>
                    <a:pt x="87482" y="71537"/>
                    <a:pt x="92282" y="63308"/>
                    <a:pt x="96826" y="54649"/>
                  </a:cubicBezTo>
                  <a:cubicBezTo>
                    <a:pt x="101369" y="45991"/>
                    <a:pt x="105613" y="37033"/>
                    <a:pt x="109556" y="27775"/>
                  </a:cubicBezTo>
                  <a:cubicBezTo>
                    <a:pt x="113499" y="18516"/>
                    <a:pt x="117014" y="9258"/>
                    <a:pt x="120100" y="0"/>
                  </a:cubicBezTo>
                  <a:close/>
                </a:path>
              </a:pathLst>
            </a:custGeom>
            <a:solidFill>
              <a:srgbClr val="429B41"/>
            </a:solidFill>
            <a:ln>
              <a:noFill/>
            </a:ln>
            <a:effectLst>
              <a:glow>
                <a:srgbClr val="000000"/>
              </a:glo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5010178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0">
        <p159:morph option="byObject"/>
      </p:transition>
    </mc:Choice>
    <mc:Fallback xmlns="">
      <p:transition spd="slow" advClick="0" advTm="0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A-图片 2">
            <a:extLst>
              <a:ext uri="{FF2B5EF4-FFF2-40B4-BE49-F238E27FC236}">
                <a16:creationId xmlns:a16="http://schemas.microsoft.com/office/drawing/2014/main" id="{936929EB-6C57-4F4D-9FE1-1ADE534F92C6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375000">
            <a:off x="4355365" y="616049"/>
            <a:ext cx="1486232" cy="1486232"/>
          </a:xfrm>
          <a:prstGeom prst="rect">
            <a:avLst/>
          </a:prstGeom>
        </p:spPr>
      </p:pic>
      <p:pic>
        <p:nvPicPr>
          <p:cNvPr id="77" name="PA-图片 2">
            <a:extLst>
              <a:ext uri="{FF2B5EF4-FFF2-40B4-BE49-F238E27FC236}">
                <a16:creationId xmlns:a16="http://schemas.microsoft.com/office/drawing/2014/main" id="{8B61A796-806C-449C-86DC-A5C291F9577A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475000">
            <a:off x="4923613" y="616049"/>
            <a:ext cx="1486232" cy="1486232"/>
          </a:xfrm>
          <a:prstGeom prst="rect">
            <a:avLst/>
          </a:prstGeom>
        </p:spPr>
      </p:pic>
      <p:pic>
        <p:nvPicPr>
          <p:cNvPr id="78" name="PA-图片 2">
            <a:extLst>
              <a:ext uri="{FF2B5EF4-FFF2-40B4-BE49-F238E27FC236}">
                <a16:creationId xmlns:a16="http://schemas.microsoft.com/office/drawing/2014/main" id="{D732C0C0-45F1-468E-BE67-6E5288D121C9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175000">
            <a:off x="5491862" y="616049"/>
            <a:ext cx="1486232" cy="1486232"/>
          </a:xfrm>
          <a:prstGeom prst="rect">
            <a:avLst/>
          </a:prstGeom>
        </p:spPr>
      </p:pic>
      <p:pic>
        <p:nvPicPr>
          <p:cNvPr id="79" name="PA-图片 2">
            <a:extLst>
              <a:ext uri="{FF2B5EF4-FFF2-40B4-BE49-F238E27FC236}">
                <a16:creationId xmlns:a16="http://schemas.microsoft.com/office/drawing/2014/main" id="{E5D7B333-DCCC-4679-B988-E1C9F74F9A9B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2150000">
            <a:off x="6060109" y="616049"/>
            <a:ext cx="1486232" cy="1486232"/>
          </a:xfrm>
          <a:prstGeom prst="rect">
            <a:avLst/>
          </a:prstGeom>
        </p:spPr>
      </p:pic>
      <p:pic>
        <p:nvPicPr>
          <p:cNvPr id="80" name="PA-图片 2">
            <a:extLst>
              <a:ext uri="{FF2B5EF4-FFF2-40B4-BE49-F238E27FC236}">
                <a16:creationId xmlns:a16="http://schemas.microsoft.com/office/drawing/2014/main" id="{36E5EB47-E3ED-46E3-960B-E6F33511B346}"/>
              </a:ext>
            </a:extLst>
          </p:cNvPr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2825000">
            <a:off x="6519622" y="724786"/>
            <a:ext cx="1486232" cy="1486232"/>
          </a:xfrm>
          <a:prstGeom prst="rect">
            <a:avLst/>
          </a:prstGeom>
        </p:spPr>
      </p:pic>
      <p:pic>
        <p:nvPicPr>
          <p:cNvPr id="81" name="PA-图片 2">
            <a:extLst>
              <a:ext uri="{FF2B5EF4-FFF2-40B4-BE49-F238E27FC236}">
                <a16:creationId xmlns:a16="http://schemas.microsoft.com/office/drawing/2014/main" id="{077D172D-5C29-4602-8959-13CF018502CC}"/>
              </a:ext>
            </a:extLst>
          </p:cNvPr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075000">
            <a:off x="6309920" y="1083332"/>
            <a:ext cx="1486232" cy="1486232"/>
          </a:xfrm>
          <a:prstGeom prst="rect">
            <a:avLst/>
          </a:prstGeom>
        </p:spPr>
      </p:pic>
      <p:pic>
        <p:nvPicPr>
          <p:cNvPr id="82" name="PA-图片 2">
            <a:extLst>
              <a:ext uri="{FF2B5EF4-FFF2-40B4-BE49-F238E27FC236}">
                <a16:creationId xmlns:a16="http://schemas.microsoft.com/office/drawing/2014/main" id="{8E09CF8C-F646-4A66-8800-FA491334EAF5}"/>
              </a:ext>
            </a:extLst>
          </p:cNvPr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125000">
            <a:off x="5741672" y="1083332"/>
            <a:ext cx="1486232" cy="1486232"/>
          </a:xfrm>
          <a:prstGeom prst="rect">
            <a:avLst/>
          </a:prstGeom>
        </p:spPr>
      </p:pic>
      <p:pic>
        <p:nvPicPr>
          <p:cNvPr id="83" name="PA-图片 2">
            <a:extLst>
              <a:ext uri="{FF2B5EF4-FFF2-40B4-BE49-F238E27FC236}">
                <a16:creationId xmlns:a16="http://schemas.microsoft.com/office/drawing/2014/main" id="{5D24EF8A-221E-4003-AA01-3B4C27921742}"/>
              </a:ext>
            </a:extLst>
          </p:cNvPr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425000">
            <a:off x="5173424" y="1083332"/>
            <a:ext cx="1486232" cy="1486232"/>
          </a:xfrm>
          <a:prstGeom prst="rect">
            <a:avLst/>
          </a:prstGeom>
        </p:spPr>
      </p:pic>
      <p:pic>
        <p:nvPicPr>
          <p:cNvPr id="84" name="PA-图片 2">
            <a:extLst>
              <a:ext uri="{FF2B5EF4-FFF2-40B4-BE49-F238E27FC236}">
                <a16:creationId xmlns:a16="http://schemas.microsoft.com/office/drawing/2014/main" id="{0AA77E14-10C1-41A2-8492-C73466B4F9E7}"/>
              </a:ext>
            </a:extLst>
          </p:cNvPr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050000">
            <a:off x="4859538" y="1337696"/>
            <a:ext cx="1486232" cy="1486232"/>
          </a:xfrm>
          <a:prstGeom prst="rect">
            <a:avLst/>
          </a:prstGeom>
        </p:spPr>
      </p:pic>
      <p:pic>
        <p:nvPicPr>
          <p:cNvPr id="85" name="PA-图片 2">
            <a:extLst>
              <a:ext uri="{FF2B5EF4-FFF2-40B4-BE49-F238E27FC236}">
                <a16:creationId xmlns:a16="http://schemas.microsoft.com/office/drawing/2014/main" id="{65CDEA2F-9A01-43D0-B094-1F3FDA8E0C0A}"/>
              </a:ext>
            </a:extLst>
          </p:cNvPr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850000">
            <a:off x="4859538" y="1905945"/>
            <a:ext cx="1486232" cy="1486232"/>
          </a:xfrm>
          <a:prstGeom prst="rect">
            <a:avLst/>
          </a:prstGeom>
        </p:spPr>
      </p:pic>
      <p:pic>
        <p:nvPicPr>
          <p:cNvPr id="86" name="PA-图片 2">
            <a:extLst>
              <a:ext uri="{FF2B5EF4-FFF2-40B4-BE49-F238E27FC236}">
                <a16:creationId xmlns:a16="http://schemas.microsoft.com/office/drawing/2014/main" id="{6F60DEC3-C0DA-439A-9E0A-9BFF194BC4DD}"/>
              </a:ext>
            </a:extLst>
          </p:cNvPr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5122156" y="2211575"/>
            <a:ext cx="1486232" cy="1486232"/>
          </a:xfrm>
          <a:prstGeom prst="rect">
            <a:avLst/>
          </a:prstGeom>
        </p:spPr>
      </p:pic>
      <p:pic>
        <p:nvPicPr>
          <p:cNvPr id="87" name="PA-图片 2">
            <a:extLst>
              <a:ext uri="{FF2B5EF4-FFF2-40B4-BE49-F238E27FC236}">
                <a16:creationId xmlns:a16="http://schemas.microsoft.com/office/drawing/2014/main" id="{CDA6FAF8-A8FB-4557-A3A0-EBEE53010213}"/>
              </a:ext>
            </a:extLst>
          </p:cNvPr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450000">
            <a:off x="5690157" y="2249335"/>
            <a:ext cx="1486232" cy="1486232"/>
          </a:xfrm>
          <a:prstGeom prst="rect">
            <a:avLst/>
          </a:prstGeom>
        </p:spPr>
      </p:pic>
      <p:pic>
        <p:nvPicPr>
          <p:cNvPr id="88" name="PA-图片 2">
            <a:extLst>
              <a:ext uri="{FF2B5EF4-FFF2-40B4-BE49-F238E27FC236}">
                <a16:creationId xmlns:a16="http://schemas.microsoft.com/office/drawing/2014/main" id="{0BBC6129-9C1A-44DF-8BF3-26995A6B7665}"/>
              </a:ext>
            </a:extLst>
          </p:cNvPr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875000">
            <a:off x="6225282" y="2426351"/>
            <a:ext cx="1486232" cy="1486232"/>
          </a:xfrm>
          <a:prstGeom prst="rect">
            <a:avLst/>
          </a:prstGeom>
        </p:spPr>
      </p:pic>
      <p:pic>
        <p:nvPicPr>
          <p:cNvPr id="89" name="PA-图片 2">
            <a:extLst>
              <a:ext uri="{FF2B5EF4-FFF2-40B4-BE49-F238E27FC236}">
                <a16:creationId xmlns:a16="http://schemas.microsoft.com/office/drawing/2014/main" id="{9E858AF6-01DE-4FD4-B739-90E0098F1972}"/>
              </a:ext>
            </a:extLst>
          </p:cNvPr>
          <p:cNvPicPr>
            <a:picLocks noChangeAspect="1"/>
          </p:cNvPicPr>
          <p:nvPr>
            <p:custDataLst>
              <p:tags r:id="rId14"/>
            </p:custDataLst>
          </p:nvPr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900000">
            <a:off x="6621816" y="2828539"/>
            <a:ext cx="1486232" cy="1486232"/>
          </a:xfrm>
          <a:prstGeom prst="rect">
            <a:avLst/>
          </a:prstGeom>
        </p:spPr>
      </p:pic>
      <p:pic>
        <p:nvPicPr>
          <p:cNvPr id="90" name="PA-图片 2">
            <a:extLst>
              <a:ext uri="{FF2B5EF4-FFF2-40B4-BE49-F238E27FC236}">
                <a16:creationId xmlns:a16="http://schemas.microsoft.com/office/drawing/2014/main" id="{C8377B95-C633-4093-8529-68AA3F7EC966}"/>
              </a:ext>
            </a:extLst>
          </p:cNvPr>
          <p:cNvPicPr>
            <a:picLocks noChangeAspect="1"/>
          </p:cNvPicPr>
          <p:nvPr>
            <p:custDataLst>
              <p:tags r:id="rId15"/>
            </p:custDataLst>
          </p:nvPr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6734496" y="3378731"/>
            <a:ext cx="1486232" cy="1486232"/>
          </a:xfrm>
          <a:prstGeom prst="rect">
            <a:avLst/>
          </a:prstGeom>
        </p:spPr>
      </p:pic>
      <p:pic>
        <p:nvPicPr>
          <p:cNvPr id="91" name="PA-图片 2">
            <a:extLst>
              <a:ext uri="{FF2B5EF4-FFF2-40B4-BE49-F238E27FC236}">
                <a16:creationId xmlns:a16="http://schemas.microsoft.com/office/drawing/2014/main" id="{C2C9A064-4613-429D-B9CB-67A21D1A834C}"/>
              </a:ext>
            </a:extLst>
          </p:cNvPr>
          <p:cNvPicPr>
            <a:picLocks noChangeAspect="1"/>
          </p:cNvPicPr>
          <p:nvPr>
            <p:custDataLst>
              <p:tags r:id="rId16"/>
            </p:custDataLst>
          </p:nvPr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100000">
            <a:off x="6589860" y="3922443"/>
            <a:ext cx="1486232" cy="1486232"/>
          </a:xfrm>
          <a:prstGeom prst="rect">
            <a:avLst/>
          </a:prstGeom>
        </p:spPr>
      </p:pic>
      <p:pic>
        <p:nvPicPr>
          <p:cNvPr id="92" name="PA-图片 2">
            <a:extLst>
              <a:ext uri="{FF2B5EF4-FFF2-40B4-BE49-F238E27FC236}">
                <a16:creationId xmlns:a16="http://schemas.microsoft.com/office/drawing/2014/main" id="{264298F9-C281-4638-84B2-0237D3F91F54}"/>
              </a:ext>
            </a:extLst>
          </p:cNvPr>
          <p:cNvPicPr>
            <a:picLocks noChangeAspect="1"/>
          </p:cNvPicPr>
          <p:nvPr>
            <p:custDataLst>
              <p:tags r:id="rId17"/>
            </p:custDataLst>
          </p:nvPr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725000">
            <a:off x="6213953" y="4343667"/>
            <a:ext cx="1486232" cy="1486232"/>
          </a:xfrm>
          <a:prstGeom prst="rect">
            <a:avLst/>
          </a:prstGeom>
        </p:spPr>
      </p:pic>
      <p:pic>
        <p:nvPicPr>
          <p:cNvPr id="93" name="PA-图片 2">
            <a:extLst>
              <a:ext uri="{FF2B5EF4-FFF2-40B4-BE49-F238E27FC236}">
                <a16:creationId xmlns:a16="http://schemas.microsoft.com/office/drawing/2014/main" id="{024FBD42-896A-48CA-A8CE-924BED5F6884}"/>
              </a:ext>
            </a:extLst>
          </p:cNvPr>
          <p:cNvPicPr>
            <a:picLocks noChangeAspect="1"/>
          </p:cNvPicPr>
          <p:nvPr>
            <p:custDataLst>
              <p:tags r:id="rId18"/>
            </p:custDataLst>
          </p:nvPr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575000">
            <a:off x="5704933" y="4594927"/>
            <a:ext cx="1486232" cy="1486232"/>
          </a:xfrm>
          <a:prstGeom prst="rect">
            <a:avLst/>
          </a:prstGeom>
        </p:spPr>
      </p:pic>
      <p:pic>
        <p:nvPicPr>
          <p:cNvPr id="94" name="PA-图片 2">
            <a:extLst>
              <a:ext uri="{FF2B5EF4-FFF2-40B4-BE49-F238E27FC236}">
                <a16:creationId xmlns:a16="http://schemas.microsoft.com/office/drawing/2014/main" id="{214A218A-4B9B-4912-B5D6-00C60ABFE202}"/>
              </a:ext>
            </a:extLst>
          </p:cNvPr>
          <p:cNvPicPr>
            <a:picLocks noChangeAspect="1"/>
          </p:cNvPicPr>
          <p:nvPr>
            <p:custDataLst>
              <p:tags r:id="rId19"/>
            </p:custDataLst>
          </p:nvPr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775000">
            <a:off x="5152102" y="4687478"/>
            <a:ext cx="1486232" cy="1486232"/>
          </a:xfrm>
          <a:prstGeom prst="rect">
            <a:avLst/>
          </a:prstGeom>
        </p:spPr>
      </p:pic>
      <p:pic>
        <p:nvPicPr>
          <p:cNvPr id="95" name="PA-图片 2">
            <a:extLst>
              <a:ext uri="{FF2B5EF4-FFF2-40B4-BE49-F238E27FC236}">
                <a16:creationId xmlns:a16="http://schemas.microsoft.com/office/drawing/2014/main" id="{5BA811BD-6C6C-4E7C-A0F6-19F59E615D97}"/>
              </a:ext>
            </a:extLst>
          </p:cNvPr>
          <p:cNvPicPr>
            <a:picLocks noChangeAspect="1"/>
          </p:cNvPicPr>
          <p:nvPr>
            <p:custDataLst>
              <p:tags r:id="rId20"/>
            </p:custDataLst>
          </p:nvPr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50000">
            <a:off x="4584193" y="4666764"/>
            <a:ext cx="1486232" cy="1486232"/>
          </a:xfrm>
          <a:prstGeom prst="rect">
            <a:avLst/>
          </a:prstGeom>
        </p:spPr>
      </p:pic>
      <p:pic>
        <p:nvPicPr>
          <p:cNvPr id="96" name="PA-图片 2">
            <a:extLst>
              <a:ext uri="{FF2B5EF4-FFF2-40B4-BE49-F238E27FC236}">
                <a16:creationId xmlns:a16="http://schemas.microsoft.com/office/drawing/2014/main" id="{18E81E4A-18D9-4FFA-81C6-9A3F5531D94A}"/>
              </a:ext>
            </a:extLst>
          </p:cNvPr>
          <p:cNvPicPr>
            <a:picLocks noChangeAspect="1"/>
          </p:cNvPicPr>
          <p:nvPr>
            <p:custDataLst>
              <p:tags r:id="rId21"/>
            </p:custDataLst>
          </p:nvPr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5525000">
            <a:off x="4284657" y="4368364"/>
            <a:ext cx="1486232" cy="1486232"/>
          </a:xfrm>
          <a:prstGeom prst="rect">
            <a:avLst/>
          </a:prstGeom>
        </p:spPr>
      </p:pic>
      <p:pic>
        <p:nvPicPr>
          <p:cNvPr id="97" name="PA-图片 2">
            <a:extLst>
              <a:ext uri="{FF2B5EF4-FFF2-40B4-BE49-F238E27FC236}">
                <a16:creationId xmlns:a16="http://schemas.microsoft.com/office/drawing/2014/main" id="{5A3B8931-341D-458E-A782-CC2F7534C4C3}"/>
              </a:ext>
            </a:extLst>
          </p:cNvPr>
          <p:cNvPicPr>
            <a:picLocks noChangeAspect="1"/>
          </p:cNvPicPr>
          <p:nvPr>
            <p:custDataLst>
              <p:tags r:id="rId22"/>
            </p:custDataLst>
          </p:nvPr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500000">
            <a:off x="4630445" y="4203662"/>
            <a:ext cx="1486232" cy="1486232"/>
          </a:xfrm>
          <a:prstGeom prst="rect">
            <a:avLst/>
          </a:prstGeom>
        </p:spPr>
      </p:pic>
      <p:pic>
        <p:nvPicPr>
          <p:cNvPr id="98" name="PA-图片 2">
            <a:extLst>
              <a:ext uri="{FF2B5EF4-FFF2-40B4-BE49-F238E27FC236}">
                <a16:creationId xmlns:a16="http://schemas.microsoft.com/office/drawing/2014/main" id="{320DC0BB-B8AF-40BC-BBA5-B08B78BBF1A0}"/>
              </a:ext>
            </a:extLst>
          </p:cNvPr>
          <p:cNvPicPr>
            <a:picLocks noChangeAspect="1"/>
          </p:cNvPicPr>
          <p:nvPr>
            <p:custDataLst>
              <p:tags r:id="rId23"/>
            </p:custDataLst>
          </p:nvPr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700000">
            <a:off x="5197379" y="4222621"/>
            <a:ext cx="1486232" cy="1486232"/>
          </a:xfrm>
          <a:prstGeom prst="rect">
            <a:avLst/>
          </a:prstGeom>
        </p:spPr>
      </p:pic>
      <p:pic>
        <p:nvPicPr>
          <p:cNvPr id="99" name="PA-图片 2">
            <a:extLst>
              <a:ext uri="{FF2B5EF4-FFF2-40B4-BE49-F238E27FC236}">
                <a16:creationId xmlns:a16="http://schemas.microsoft.com/office/drawing/2014/main" id="{F4801187-769A-45DC-A9F7-82FA7A52EBF8}"/>
              </a:ext>
            </a:extLst>
          </p:cNvPr>
          <p:cNvPicPr>
            <a:picLocks noChangeAspect="1"/>
          </p:cNvPicPr>
          <p:nvPr>
            <p:custDataLst>
              <p:tags r:id="rId24"/>
            </p:custDataLst>
          </p:nvPr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225000">
            <a:off x="5744262" y="4083718"/>
            <a:ext cx="1486232" cy="1486232"/>
          </a:xfrm>
          <a:prstGeom prst="rect">
            <a:avLst/>
          </a:prstGeom>
        </p:spPr>
      </p:pic>
      <p:pic>
        <p:nvPicPr>
          <p:cNvPr id="100" name="PA-图片 2">
            <a:extLst>
              <a:ext uri="{FF2B5EF4-FFF2-40B4-BE49-F238E27FC236}">
                <a16:creationId xmlns:a16="http://schemas.microsoft.com/office/drawing/2014/main" id="{DB325881-267E-433D-9CE7-851079C91478}"/>
              </a:ext>
            </a:extLst>
          </p:cNvPr>
          <p:cNvPicPr>
            <a:picLocks noChangeAspect="1"/>
          </p:cNvPicPr>
          <p:nvPr>
            <p:custDataLst>
              <p:tags r:id="rId25"/>
            </p:custDataLst>
          </p:nvPr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50000">
            <a:off x="6113891" y="3667958"/>
            <a:ext cx="1486232" cy="1486232"/>
          </a:xfrm>
          <a:prstGeom prst="rect">
            <a:avLst/>
          </a:prstGeom>
        </p:spPr>
      </p:pic>
      <p:pic>
        <p:nvPicPr>
          <p:cNvPr id="101" name="PA-图片 2">
            <a:extLst>
              <a:ext uri="{FF2B5EF4-FFF2-40B4-BE49-F238E27FC236}">
                <a16:creationId xmlns:a16="http://schemas.microsoft.com/office/drawing/2014/main" id="{E476BA57-737A-4830-AC3F-80523E6CEC7E}"/>
              </a:ext>
            </a:extLst>
          </p:cNvPr>
          <p:cNvPicPr>
            <a:picLocks noChangeAspect="1"/>
          </p:cNvPicPr>
          <p:nvPr>
            <p:custDataLst>
              <p:tags r:id="rId26"/>
            </p:custDataLst>
          </p:nvPr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75000">
            <a:off x="6114720" y="3112751"/>
            <a:ext cx="1486232" cy="1486232"/>
          </a:xfrm>
          <a:prstGeom prst="rect">
            <a:avLst/>
          </a:prstGeom>
        </p:spPr>
      </p:pic>
      <p:pic>
        <p:nvPicPr>
          <p:cNvPr id="102" name="PA-图片 2">
            <a:extLst>
              <a:ext uri="{FF2B5EF4-FFF2-40B4-BE49-F238E27FC236}">
                <a16:creationId xmlns:a16="http://schemas.microsoft.com/office/drawing/2014/main" id="{5DB86741-B276-48F4-A3C3-77C91C823E81}"/>
              </a:ext>
            </a:extLst>
          </p:cNvPr>
          <p:cNvPicPr>
            <a:picLocks noChangeAspect="1"/>
          </p:cNvPicPr>
          <p:nvPr>
            <p:custDataLst>
              <p:tags r:id="rId27"/>
            </p:custDataLst>
          </p:nvPr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550000">
            <a:off x="5701566" y="2750868"/>
            <a:ext cx="1486232" cy="1486232"/>
          </a:xfrm>
          <a:prstGeom prst="rect">
            <a:avLst/>
          </a:prstGeom>
        </p:spPr>
      </p:pic>
      <p:pic>
        <p:nvPicPr>
          <p:cNvPr id="103" name="PA-图片 2">
            <a:extLst>
              <a:ext uri="{FF2B5EF4-FFF2-40B4-BE49-F238E27FC236}">
                <a16:creationId xmlns:a16="http://schemas.microsoft.com/office/drawing/2014/main" id="{7AE3A02D-68A0-42E6-B0BB-1E58CA8DC037}"/>
              </a:ext>
            </a:extLst>
          </p:cNvPr>
          <p:cNvPicPr>
            <a:picLocks noChangeAspect="1"/>
          </p:cNvPicPr>
          <p:nvPr>
            <p:custDataLst>
              <p:tags r:id="rId28"/>
            </p:custDataLst>
          </p:nvPr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925000">
            <a:off x="5137848" y="2669704"/>
            <a:ext cx="1486232" cy="1486232"/>
          </a:xfrm>
          <a:prstGeom prst="rect">
            <a:avLst/>
          </a:prstGeom>
        </p:spPr>
      </p:pic>
      <p:pic>
        <p:nvPicPr>
          <p:cNvPr id="104" name="PA-图片 2">
            <a:extLst>
              <a:ext uri="{FF2B5EF4-FFF2-40B4-BE49-F238E27FC236}">
                <a16:creationId xmlns:a16="http://schemas.microsoft.com/office/drawing/2014/main" id="{21637113-DF75-42DE-84DC-BE5DD4E7D59F}"/>
              </a:ext>
            </a:extLst>
          </p:cNvPr>
          <p:cNvPicPr>
            <a:picLocks noChangeAspect="1"/>
          </p:cNvPicPr>
          <p:nvPr>
            <p:custDataLst>
              <p:tags r:id="rId29"/>
            </p:custDataLst>
          </p:nvPr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5000">
            <a:off x="4574772" y="2669636"/>
            <a:ext cx="1486232" cy="1486232"/>
          </a:xfrm>
          <a:prstGeom prst="rect">
            <a:avLst/>
          </a:prstGeom>
        </p:spPr>
      </p:pic>
      <p:pic>
        <p:nvPicPr>
          <p:cNvPr id="105" name="PA-图片 2">
            <a:extLst>
              <a:ext uri="{FF2B5EF4-FFF2-40B4-BE49-F238E27FC236}">
                <a16:creationId xmlns:a16="http://schemas.microsoft.com/office/drawing/2014/main" id="{606654D1-815F-4F34-B938-232501E4615C}"/>
              </a:ext>
            </a:extLst>
          </p:cNvPr>
          <p:cNvPicPr>
            <a:picLocks noChangeAspect="1"/>
          </p:cNvPicPr>
          <p:nvPr>
            <p:custDataLst>
              <p:tags r:id="rId30"/>
            </p:custDataLst>
          </p:nvPr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4355365" y="2320795"/>
            <a:ext cx="1486232" cy="1486232"/>
          </a:xfrm>
          <a:prstGeom prst="rect">
            <a:avLst/>
          </a:prstGeom>
        </p:spPr>
      </p:pic>
      <p:pic>
        <p:nvPicPr>
          <p:cNvPr id="106" name="PA-图片 2">
            <a:extLst>
              <a:ext uri="{FF2B5EF4-FFF2-40B4-BE49-F238E27FC236}">
                <a16:creationId xmlns:a16="http://schemas.microsoft.com/office/drawing/2014/main" id="{48B6314F-352E-4E8E-B816-56746803575A}"/>
              </a:ext>
            </a:extLst>
          </p:cNvPr>
          <p:cNvPicPr>
            <a:picLocks noChangeAspect="1"/>
          </p:cNvPicPr>
          <p:nvPr>
            <p:custDataLst>
              <p:tags r:id="rId31"/>
            </p:custDataLst>
          </p:nvPr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750000">
            <a:off x="4355365" y="1752546"/>
            <a:ext cx="1486232" cy="1486232"/>
          </a:xfrm>
          <a:prstGeom prst="rect">
            <a:avLst/>
          </a:prstGeom>
        </p:spPr>
      </p:pic>
      <p:pic>
        <p:nvPicPr>
          <p:cNvPr id="107" name="PA-图片 2">
            <a:extLst>
              <a:ext uri="{FF2B5EF4-FFF2-40B4-BE49-F238E27FC236}">
                <a16:creationId xmlns:a16="http://schemas.microsoft.com/office/drawing/2014/main" id="{7F05982F-1032-4F84-A009-B39DCBE17DE0}"/>
              </a:ext>
            </a:extLst>
          </p:cNvPr>
          <p:cNvPicPr>
            <a:picLocks noChangeAspect="1"/>
          </p:cNvPicPr>
          <p:nvPr>
            <p:custDataLst>
              <p:tags r:id="rId32"/>
            </p:custDataLst>
          </p:nvPr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600000">
            <a:off x="4355365" y="1184298"/>
            <a:ext cx="1486232" cy="1486232"/>
          </a:xfrm>
          <a:prstGeom prst="rect">
            <a:avLst/>
          </a:prstGeom>
        </p:spPr>
      </p:pic>
      <p:grpSp>
        <p:nvGrpSpPr>
          <p:cNvPr id="34" name="水印形状">
            <a:extLst>
              <a:ext uri="{FF2B5EF4-FFF2-40B4-BE49-F238E27FC236}">
                <a16:creationId xmlns:a16="http://schemas.microsoft.com/office/drawing/2014/main" id="{30E017E8-9C3B-4067-A06F-E8E056A9FD34}"/>
              </a:ext>
            </a:extLst>
          </p:cNvPr>
          <p:cNvGrpSpPr/>
          <p:nvPr/>
        </p:nvGrpSpPr>
        <p:grpSpPr>
          <a:xfrm>
            <a:off x="10421257" y="304729"/>
            <a:ext cx="1538516" cy="287500"/>
            <a:chOff x="9618542" y="253690"/>
            <a:chExt cx="2500888" cy="467337"/>
          </a:xfrm>
        </p:grpSpPr>
        <p:grpSp>
          <p:nvGrpSpPr>
            <p:cNvPr id="35" name="组合 34">
              <a:extLst>
                <a:ext uri="{FF2B5EF4-FFF2-40B4-BE49-F238E27FC236}">
                  <a16:creationId xmlns:a16="http://schemas.microsoft.com/office/drawing/2014/main" id="{9211A8B3-4809-4932-90CC-709ED52CE38B}"/>
                </a:ext>
              </a:extLst>
            </p:cNvPr>
            <p:cNvGrpSpPr/>
            <p:nvPr/>
          </p:nvGrpSpPr>
          <p:grpSpPr>
            <a:xfrm>
              <a:off x="9618542" y="253690"/>
              <a:ext cx="1996515" cy="467337"/>
              <a:chOff x="9997309" y="253690"/>
              <a:chExt cx="1996515" cy="467337"/>
            </a:xfrm>
          </p:grpSpPr>
          <p:sp>
            <p:nvSpPr>
              <p:cNvPr id="37" name="任意多边形: 形状 36">
                <a:extLst>
                  <a:ext uri="{FF2B5EF4-FFF2-40B4-BE49-F238E27FC236}">
                    <a16:creationId xmlns:a16="http://schemas.microsoft.com/office/drawing/2014/main" id="{1B53A131-6B50-4BCC-A92F-377FD394CC01}"/>
                  </a:ext>
                </a:extLst>
              </p:cNvPr>
              <p:cNvSpPr/>
              <p:nvPr/>
            </p:nvSpPr>
            <p:spPr>
              <a:xfrm>
                <a:off x="10604616" y="272740"/>
                <a:ext cx="1389208" cy="448287"/>
              </a:xfrm>
              <a:custGeom>
                <a:avLst/>
                <a:gdLst>
                  <a:gd name="connsiteX0" fmla="*/ 3151035 w 4878810"/>
                  <a:gd name="connsiteY0" fmla="*/ 775949 h 1574358"/>
                  <a:gd name="connsiteX1" fmla="*/ 3147360 w 4878810"/>
                  <a:gd name="connsiteY1" fmla="*/ 806317 h 1574358"/>
                  <a:gd name="connsiteX2" fmla="*/ 3315097 w 4878810"/>
                  <a:gd name="connsiteY2" fmla="*/ 806317 h 1574358"/>
                  <a:gd name="connsiteX3" fmla="*/ 3318770 w 4878810"/>
                  <a:gd name="connsiteY3" fmla="*/ 775949 h 1574358"/>
                  <a:gd name="connsiteX4" fmla="*/ 2760468 w 4878810"/>
                  <a:gd name="connsiteY4" fmla="*/ 775949 h 1574358"/>
                  <a:gd name="connsiteX5" fmla="*/ 2756795 w 4878810"/>
                  <a:gd name="connsiteY5" fmla="*/ 806317 h 1574358"/>
                  <a:gd name="connsiteX6" fmla="*/ 2922081 w 4878810"/>
                  <a:gd name="connsiteY6" fmla="*/ 806317 h 1574358"/>
                  <a:gd name="connsiteX7" fmla="*/ 2925755 w 4878810"/>
                  <a:gd name="connsiteY7" fmla="*/ 775949 h 1574358"/>
                  <a:gd name="connsiteX8" fmla="*/ 1936108 w 4878810"/>
                  <a:gd name="connsiteY8" fmla="*/ 772810 h 1574358"/>
                  <a:gd name="connsiteX9" fmla="*/ 1921018 w 4878810"/>
                  <a:gd name="connsiteY9" fmla="*/ 869012 h 1574358"/>
                  <a:gd name="connsiteX10" fmla="*/ 2028016 w 4878810"/>
                  <a:gd name="connsiteY10" fmla="*/ 869012 h 1574358"/>
                  <a:gd name="connsiteX11" fmla="*/ 2043104 w 4878810"/>
                  <a:gd name="connsiteY11" fmla="*/ 772810 h 1574358"/>
                  <a:gd name="connsiteX12" fmla="*/ 3165726 w 4878810"/>
                  <a:gd name="connsiteY12" fmla="*/ 672700 h 1574358"/>
                  <a:gd name="connsiteX13" fmla="*/ 3160829 w 4878810"/>
                  <a:gd name="connsiteY13" fmla="*/ 707926 h 1574358"/>
                  <a:gd name="connsiteX14" fmla="*/ 3328564 w 4878810"/>
                  <a:gd name="connsiteY14" fmla="*/ 707926 h 1574358"/>
                  <a:gd name="connsiteX15" fmla="*/ 3333461 w 4878810"/>
                  <a:gd name="connsiteY15" fmla="*/ 672700 h 1574358"/>
                  <a:gd name="connsiteX16" fmla="*/ 2775160 w 4878810"/>
                  <a:gd name="connsiteY16" fmla="*/ 672700 h 1574358"/>
                  <a:gd name="connsiteX17" fmla="*/ 2770263 w 4878810"/>
                  <a:gd name="connsiteY17" fmla="*/ 707926 h 1574358"/>
                  <a:gd name="connsiteX18" fmla="*/ 2935550 w 4878810"/>
                  <a:gd name="connsiteY18" fmla="*/ 707926 h 1574358"/>
                  <a:gd name="connsiteX19" fmla="*/ 2940448 w 4878810"/>
                  <a:gd name="connsiteY19" fmla="*/ 672700 h 1574358"/>
                  <a:gd name="connsiteX20" fmla="*/ 1970402 w 4878810"/>
                  <a:gd name="connsiteY20" fmla="*/ 559439 h 1574358"/>
                  <a:gd name="connsiteX21" fmla="*/ 1955312 w 4878810"/>
                  <a:gd name="connsiteY21" fmla="*/ 655641 h 1574358"/>
                  <a:gd name="connsiteX22" fmla="*/ 2060938 w 4878810"/>
                  <a:gd name="connsiteY22" fmla="*/ 655641 h 1574358"/>
                  <a:gd name="connsiteX23" fmla="*/ 2076026 w 4878810"/>
                  <a:gd name="connsiteY23" fmla="*/ 559439 h 1574358"/>
                  <a:gd name="connsiteX24" fmla="*/ 1532811 w 4878810"/>
                  <a:gd name="connsiteY24" fmla="*/ 431168 h 1574358"/>
                  <a:gd name="connsiteX25" fmla="*/ 1654897 w 4878810"/>
                  <a:gd name="connsiteY25" fmla="*/ 431168 h 1574358"/>
                  <a:gd name="connsiteX26" fmla="*/ 1617860 w 4878810"/>
                  <a:gd name="connsiteY26" fmla="*/ 575472 h 1574358"/>
                  <a:gd name="connsiteX27" fmla="*/ 1586310 w 4878810"/>
                  <a:gd name="connsiteY27" fmla="*/ 640841 h 1574358"/>
                  <a:gd name="connsiteX28" fmla="*/ 1524581 w 4878810"/>
                  <a:gd name="connsiteY28" fmla="*/ 872713 h 1574358"/>
                  <a:gd name="connsiteX29" fmla="*/ 1579451 w 4878810"/>
                  <a:gd name="connsiteY29" fmla="*/ 864079 h 1574358"/>
                  <a:gd name="connsiteX30" fmla="*/ 1598655 w 4878810"/>
                  <a:gd name="connsiteY30" fmla="*/ 630973 h 1574358"/>
                  <a:gd name="connsiteX31" fmla="*/ 1715255 w 4878810"/>
                  <a:gd name="connsiteY31" fmla="*/ 630973 h 1574358"/>
                  <a:gd name="connsiteX32" fmla="*/ 1687819 w 4878810"/>
                  <a:gd name="connsiteY32" fmla="*/ 983715 h 1574358"/>
                  <a:gd name="connsiteX33" fmla="*/ 1569849 w 4878810"/>
                  <a:gd name="connsiteY33" fmla="*/ 983715 h 1574358"/>
                  <a:gd name="connsiteX34" fmla="*/ 1571221 w 4878810"/>
                  <a:gd name="connsiteY34" fmla="*/ 963981 h 1574358"/>
                  <a:gd name="connsiteX35" fmla="*/ 1376432 w 4878810"/>
                  <a:gd name="connsiteY35" fmla="*/ 982481 h 1574358"/>
                  <a:gd name="connsiteX36" fmla="*/ 1392893 w 4878810"/>
                  <a:gd name="connsiteY36" fmla="*/ 875179 h 1574358"/>
                  <a:gd name="connsiteX37" fmla="*/ 3561189 w 4878810"/>
                  <a:gd name="connsiteY37" fmla="*/ 378744 h 1574358"/>
                  <a:gd name="connsiteX38" fmla="*/ 3551395 w 4878810"/>
                  <a:gd name="connsiteY38" fmla="*/ 452841 h 1574358"/>
                  <a:gd name="connsiteX39" fmla="*/ 3196334 w 4878810"/>
                  <a:gd name="connsiteY39" fmla="*/ 460129 h 1574358"/>
                  <a:gd name="connsiteX40" fmla="*/ 3192662 w 4878810"/>
                  <a:gd name="connsiteY40" fmla="*/ 488066 h 1574358"/>
                  <a:gd name="connsiteX41" fmla="*/ 3569760 w 4878810"/>
                  <a:gd name="connsiteY41" fmla="*/ 488066 h 1574358"/>
                  <a:gd name="connsiteX42" fmla="*/ 3558740 w 4878810"/>
                  <a:gd name="connsiteY42" fmla="*/ 567022 h 1574358"/>
                  <a:gd name="connsiteX43" fmla="*/ 3181642 w 4878810"/>
                  <a:gd name="connsiteY43" fmla="*/ 567022 h 1574358"/>
                  <a:gd name="connsiteX44" fmla="*/ 3176745 w 4878810"/>
                  <a:gd name="connsiteY44" fmla="*/ 594960 h 1574358"/>
                  <a:gd name="connsiteX45" fmla="*/ 3530580 w 4878810"/>
                  <a:gd name="connsiteY45" fmla="*/ 594960 h 1574358"/>
                  <a:gd name="connsiteX46" fmla="*/ 3490177 w 4878810"/>
                  <a:gd name="connsiteY46" fmla="*/ 885272 h 1574358"/>
                  <a:gd name="connsiteX47" fmla="*/ 3136343 w 4878810"/>
                  <a:gd name="connsiteY47" fmla="*/ 885272 h 1574358"/>
                  <a:gd name="connsiteX48" fmla="*/ 3132669 w 4878810"/>
                  <a:gd name="connsiteY48" fmla="*/ 911996 h 1574358"/>
                  <a:gd name="connsiteX49" fmla="*/ 3509766 w 4878810"/>
                  <a:gd name="connsiteY49" fmla="*/ 911996 h 1574358"/>
                  <a:gd name="connsiteX50" fmla="*/ 3498747 w 4878810"/>
                  <a:gd name="connsiteY50" fmla="*/ 986092 h 1574358"/>
                  <a:gd name="connsiteX51" fmla="*/ 3121650 w 4878810"/>
                  <a:gd name="connsiteY51" fmla="*/ 986092 h 1574358"/>
                  <a:gd name="connsiteX52" fmla="*/ 3117976 w 4878810"/>
                  <a:gd name="connsiteY52" fmla="*/ 1014029 h 1574358"/>
                  <a:gd name="connsiteX53" fmla="*/ 3518337 w 4878810"/>
                  <a:gd name="connsiteY53" fmla="*/ 1014029 h 1574358"/>
                  <a:gd name="connsiteX54" fmla="*/ 3507317 w 4878810"/>
                  <a:gd name="connsiteY54" fmla="*/ 1085696 h 1574358"/>
                  <a:gd name="connsiteX55" fmla="*/ 2483766 w 4878810"/>
                  <a:gd name="connsiteY55" fmla="*/ 1085696 h 1574358"/>
                  <a:gd name="connsiteX56" fmla="*/ 2494786 w 4878810"/>
                  <a:gd name="connsiteY56" fmla="*/ 1014029 h 1574358"/>
                  <a:gd name="connsiteX57" fmla="*/ 2892697 w 4878810"/>
                  <a:gd name="connsiteY57" fmla="*/ 1014029 h 1574358"/>
                  <a:gd name="connsiteX58" fmla="*/ 2896370 w 4878810"/>
                  <a:gd name="connsiteY58" fmla="*/ 986092 h 1574358"/>
                  <a:gd name="connsiteX59" fmla="*/ 2521720 w 4878810"/>
                  <a:gd name="connsiteY59" fmla="*/ 986092 h 1574358"/>
                  <a:gd name="connsiteX60" fmla="*/ 2532740 w 4878810"/>
                  <a:gd name="connsiteY60" fmla="*/ 911996 h 1574358"/>
                  <a:gd name="connsiteX61" fmla="*/ 2907390 w 4878810"/>
                  <a:gd name="connsiteY61" fmla="*/ 911996 h 1574358"/>
                  <a:gd name="connsiteX62" fmla="*/ 2911063 w 4878810"/>
                  <a:gd name="connsiteY62" fmla="*/ 885272 h 1574358"/>
                  <a:gd name="connsiteX63" fmla="*/ 2559675 w 4878810"/>
                  <a:gd name="connsiteY63" fmla="*/ 885272 h 1574358"/>
                  <a:gd name="connsiteX64" fmla="*/ 2600078 w 4878810"/>
                  <a:gd name="connsiteY64" fmla="*/ 594960 h 1574358"/>
                  <a:gd name="connsiteX65" fmla="*/ 2951465 w 4878810"/>
                  <a:gd name="connsiteY65" fmla="*/ 594960 h 1574358"/>
                  <a:gd name="connsiteX66" fmla="*/ 2956363 w 4878810"/>
                  <a:gd name="connsiteY66" fmla="*/ 567022 h 1574358"/>
                  <a:gd name="connsiteX67" fmla="*/ 2581714 w 4878810"/>
                  <a:gd name="connsiteY67" fmla="*/ 567022 h 1574358"/>
                  <a:gd name="connsiteX68" fmla="*/ 2592733 w 4878810"/>
                  <a:gd name="connsiteY68" fmla="*/ 488066 h 1574358"/>
                  <a:gd name="connsiteX69" fmla="*/ 2967383 w 4878810"/>
                  <a:gd name="connsiteY69" fmla="*/ 488066 h 1574358"/>
                  <a:gd name="connsiteX70" fmla="*/ 2971055 w 4878810"/>
                  <a:gd name="connsiteY70" fmla="*/ 464987 h 1574358"/>
                  <a:gd name="connsiteX71" fmla="*/ 2618444 w 4878810"/>
                  <a:gd name="connsiteY71" fmla="*/ 471061 h 1574358"/>
                  <a:gd name="connsiteX72" fmla="*/ 2628238 w 4878810"/>
                  <a:gd name="connsiteY72" fmla="*/ 396964 h 1574358"/>
                  <a:gd name="connsiteX73" fmla="*/ 2003324 w 4878810"/>
                  <a:gd name="connsiteY73" fmla="*/ 346067 h 1574358"/>
                  <a:gd name="connsiteX74" fmla="*/ 1988233 w 4878810"/>
                  <a:gd name="connsiteY74" fmla="*/ 442269 h 1574358"/>
                  <a:gd name="connsiteX75" fmla="*/ 2093859 w 4878810"/>
                  <a:gd name="connsiteY75" fmla="*/ 442269 h 1574358"/>
                  <a:gd name="connsiteX76" fmla="*/ 2108948 w 4878810"/>
                  <a:gd name="connsiteY76" fmla="*/ 346067 h 1574358"/>
                  <a:gd name="connsiteX77" fmla="*/ 4055772 w 4878810"/>
                  <a:gd name="connsiteY77" fmla="*/ 322451 h 1574358"/>
                  <a:gd name="connsiteX78" fmla="*/ 4290342 w 4878810"/>
                  <a:gd name="connsiteY78" fmla="*/ 322451 h 1574358"/>
                  <a:gd name="connsiteX79" fmla="*/ 4213523 w 4878810"/>
                  <a:gd name="connsiteY79" fmla="*/ 392754 h 1574358"/>
                  <a:gd name="connsiteX80" fmla="*/ 4722444 w 4878810"/>
                  <a:gd name="connsiteY80" fmla="*/ 392754 h 1574358"/>
                  <a:gd name="connsiteX81" fmla="*/ 4661074 w 4878810"/>
                  <a:gd name="connsiteY81" fmla="*/ 508416 h 1574358"/>
                  <a:gd name="connsiteX82" fmla="*/ 4087323 w 4878810"/>
                  <a:gd name="connsiteY82" fmla="*/ 509923 h 1574358"/>
                  <a:gd name="connsiteX83" fmla="*/ 3985813 w 4878810"/>
                  <a:gd name="connsiteY83" fmla="*/ 603658 h 1574358"/>
                  <a:gd name="connsiteX84" fmla="*/ 4114759 w 4878810"/>
                  <a:gd name="connsiteY84" fmla="*/ 603658 h 1574358"/>
                  <a:gd name="connsiteX85" fmla="*/ 4124358 w 4878810"/>
                  <a:gd name="connsiteY85" fmla="*/ 545690 h 1574358"/>
                  <a:gd name="connsiteX86" fmla="*/ 4384992 w 4878810"/>
                  <a:gd name="connsiteY86" fmla="*/ 545690 h 1574358"/>
                  <a:gd name="connsiteX87" fmla="*/ 4375390 w 4878810"/>
                  <a:gd name="connsiteY87" fmla="*/ 603658 h 1574358"/>
                  <a:gd name="connsiteX88" fmla="*/ 4663458 w 4878810"/>
                  <a:gd name="connsiteY88" fmla="*/ 603658 h 1574358"/>
                  <a:gd name="connsiteX89" fmla="*/ 4606605 w 4878810"/>
                  <a:gd name="connsiteY89" fmla="*/ 719322 h 1574358"/>
                  <a:gd name="connsiteX90" fmla="*/ 4357558 w 4878810"/>
                  <a:gd name="connsiteY90" fmla="*/ 720828 h 1574358"/>
                  <a:gd name="connsiteX91" fmla="*/ 4346583 w 4878810"/>
                  <a:gd name="connsiteY91" fmla="*/ 791130 h 1574358"/>
                  <a:gd name="connsiteX92" fmla="*/ 4711470 w 4878810"/>
                  <a:gd name="connsiteY92" fmla="*/ 791130 h 1574358"/>
                  <a:gd name="connsiteX93" fmla="*/ 4636412 w 4878810"/>
                  <a:gd name="connsiteY93" fmla="*/ 908299 h 1574358"/>
                  <a:gd name="connsiteX94" fmla="*/ 4328751 w 4878810"/>
                  <a:gd name="connsiteY94" fmla="*/ 908299 h 1574358"/>
                  <a:gd name="connsiteX95" fmla="*/ 4280798 w 4878810"/>
                  <a:gd name="connsiteY95" fmla="*/ 1251905 h 1574358"/>
                  <a:gd name="connsiteX96" fmla="*/ 4050285 w 4878810"/>
                  <a:gd name="connsiteY96" fmla="*/ 1023002 h 1574358"/>
                  <a:gd name="connsiteX97" fmla="*/ 4068118 w 4878810"/>
                  <a:gd name="connsiteY97" fmla="*/ 908299 h 1574358"/>
                  <a:gd name="connsiteX98" fmla="*/ 3598978 w 4878810"/>
                  <a:gd name="connsiteY98" fmla="*/ 908299 h 1574358"/>
                  <a:gd name="connsiteX99" fmla="*/ 3661991 w 4878810"/>
                  <a:gd name="connsiteY99" fmla="*/ 792635 h 1574358"/>
                  <a:gd name="connsiteX100" fmla="*/ 4085949 w 4878810"/>
                  <a:gd name="connsiteY100" fmla="*/ 791130 h 1574358"/>
                  <a:gd name="connsiteX101" fmla="*/ 4096925 w 4878810"/>
                  <a:gd name="connsiteY101" fmla="*/ 720828 h 1574358"/>
                  <a:gd name="connsiteX102" fmla="*/ 3732039 w 4878810"/>
                  <a:gd name="connsiteY102" fmla="*/ 720828 h 1574358"/>
                  <a:gd name="connsiteX103" fmla="*/ 3751244 w 4878810"/>
                  <a:gd name="connsiteY103" fmla="*/ 603658 h 1574358"/>
                  <a:gd name="connsiteX104" fmla="*/ 3852752 w 4878810"/>
                  <a:gd name="connsiteY104" fmla="*/ 509923 h 1574358"/>
                  <a:gd name="connsiteX105" fmla="*/ 3712834 w 4878810"/>
                  <a:gd name="connsiteY105" fmla="*/ 509923 h 1574358"/>
                  <a:gd name="connsiteX106" fmla="*/ 3768181 w 4878810"/>
                  <a:gd name="connsiteY106" fmla="*/ 392754 h 1574358"/>
                  <a:gd name="connsiteX107" fmla="*/ 3978953 w 4878810"/>
                  <a:gd name="connsiteY107" fmla="*/ 392754 h 1574358"/>
                  <a:gd name="connsiteX108" fmla="*/ 2963423 w 4878810"/>
                  <a:gd name="connsiteY108" fmla="*/ 76391 h 1574358"/>
                  <a:gd name="connsiteX109" fmla="*/ 2927566 w 4878810"/>
                  <a:gd name="connsiteY109" fmla="*/ 229188 h 1574358"/>
                  <a:gd name="connsiteX110" fmla="*/ 3212930 w 4878810"/>
                  <a:gd name="connsiteY110" fmla="*/ 229188 h 1574358"/>
                  <a:gd name="connsiteX111" fmla="*/ 3263590 w 4878810"/>
                  <a:gd name="connsiteY111" fmla="*/ 79567 h 1574358"/>
                  <a:gd name="connsiteX112" fmla="*/ 3472996 w 4878810"/>
                  <a:gd name="connsiteY112" fmla="*/ 81209 h 1574358"/>
                  <a:gd name="connsiteX113" fmla="*/ 3426034 w 4878810"/>
                  <a:gd name="connsiteY113" fmla="*/ 229188 h 1574358"/>
                  <a:gd name="connsiteX114" fmla="*/ 3660608 w 4878810"/>
                  <a:gd name="connsiteY114" fmla="*/ 229188 h 1574358"/>
                  <a:gd name="connsiteX115" fmla="*/ 3659280 w 4878810"/>
                  <a:gd name="connsiteY115" fmla="*/ 238342 h 1574358"/>
                  <a:gd name="connsiteX116" fmla="*/ 3723691 w 4878810"/>
                  <a:gd name="connsiteY116" fmla="*/ 138454 h 1574358"/>
                  <a:gd name="connsiteX117" fmla="*/ 4878810 w 4878810"/>
                  <a:gd name="connsiteY117" fmla="*/ 135443 h 1574358"/>
                  <a:gd name="connsiteX118" fmla="*/ 4739585 w 4878810"/>
                  <a:gd name="connsiteY118" fmla="*/ 346348 h 1574358"/>
                  <a:gd name="connsiteX119" fmla="*/ 4543185 w 4878810"/>
                  <a:gd name="connsiteY119" fmla="*/ 346348 h 1574358"/>
                  <a:gd name="connsiteX120" fmla="*/ 4560436 w 4878810"/>
                  <a:gd name="connsiteY120" fmla="*/ 252612 h 1574358"/>
                  <a:gd name="connsiteX121" fmla="*/ 3904869 w 4878810"/>
                  <a:gd name="connsiteY121" fmla="*/ 252612 h 1574358"/>
                  <a:gd name="connsiteX122" fmla="*/ 3887618 w 4878810"/>
                  <a:gd name="connsiteY122" fmla="*/ 346348 h 1574358"/>
                  <a:gd name="connsiteX123" fmla="*/ 3589633 w 4878810"/>
                  <a:gd name="connsiteY123" fmla="*/ 346348 h 1574358"/>
                  <a:gd name="connsiteX124" fmla="*/ 3589749 w 4878810"/>
                  <a:gd name="connsiteY124" fmla="*/ 346168 h 1574358"/>
                  <a:gd name="connsiteX125" fmla="*/ 3407514 w 4878810"/>
                  <a:gd name="connsiteY125" fmla="*/ 346168 h 1574358"/>
                  <a:gd name="connsiteX126" fmla="*/ 3402885 w 4878810"/>
                  <a:gd name="connsiteY126" fmla="*/ 371216 h 1574358"/>
                  <a:gd name="connsiteX127" fmla="*/ 3138990 w 4878810"/>
                  <a:gd name="connsiteY127" fmla="*/ 378746 h 1574358"/>
                  <a:gd name="connsiteX128" fmla="*/ 3143620 w 4878810"/>
                  <a:gd name="connsiteY128" fmla="*/ 346168 h 1574358"/>
                  <a:gd name="connsiteX129" fmla="*/ 2909047 w 4878810"/>
                  <a:gd name="connsiteY129" fmla="*/ 346168 h 1574358"/>
                  <a:gd name="connsiteX130" fmla="*/ 2904417 w 4878810"/>
                  <a:gd name="connsiteY130" fmla="*/ 372723 h 1574358"/>
                  <a:gd name="connsiteX131" fmla="*/ 2640521 w 4878810"/>
                  <a:gd name="connsiteY131" fmla="*/ 378746 h 1574358"/>
                  <a:gd name="connsiteX132" fmla="*/ 2645152 w 4878810"/>
                  <a:gd name="connsiteY132" fmla="*/ 346168 h 1574358"/>
                  <a:gd name="connsiteX133" fmla="*/ 2412121 w 4878810"/>
                  <a:gd name="connsiteY133" fmla="*/ 346168 h 1574358"/>
                  <a:gd name="connsiteX134" fmla="*/ 2412136 w 4878810"/>
                  <a:gd name="connsiteY134" fmla="*/ 346067 h 1574358"/>
                  <a:gd name="connsiteX135" fmla="*/ 2309225 w 4878810"/>
                  <a:gd name="connsiteY135" fmla="*/ 346067 h 1574358"/>
                  <a:gd name="connsiteX136" fmla="*/ 2294135 w 4878810"/>
                  <a:gd name="connsiteY136" fmla="*/ 442269 h 1574358"/>
                  <a:gd name="connsiteX137" fmla="*/ 2395643 w 4878810"/>
                  <a:gd name="connsiteY137" fmla="*/ 442269 h 1574358"/>
                  <a:gd name="connsiteX138" fmla="*/ 2376440 w 4878810"/>
                  <a:gd name="connsiteY138" fmla="*/ 559439 h 1574358"/>
                  <a:gd name="connsiteX139" fmla="*/ 2274931 w 4878810"/>
                  <a:gd name="connsiteY139" fmla="*/ 559439 h 1574358"/>
                  <a:gd name="connsiteX140" fmla="*/ 2259842 w 4878810"/>
                  <a:gd name="connsiteY140" fmla="*/ 655641 h 1574358"/>
                  <a:gd name="connsiteX141" fmla="*/ 2361350 w 4878810"/>
                  <a:gd name="connsiteY141" fmla="*/ 655641 h 1574358"/>
                  <a:gd name="connsiteX142" fmla="*/ 2343518 w 4878810"/>
                  <a:gd name="connsiteY142" fmla="*/ 772810 h 1574358"/>
                  <a:gd name="connsiteX143" fmla="*/ 2242009 w 4878810"/>
                  <a:gd name="connsiteY143" fmla="*/ 772810 h 1574358"/>
                  <a:gd name="connsiteX144" fmla="*/ 2226919 w 4878810"/>
                  <a:gd name="connsiteY144" fmla="*/ 869012 h 1574358"/>
                  <a:gd name="connsiteX145" fmla="*/ 2370954 w 4878810"/>
                  <a:gd name="connsiteY145" fmla="*/ 869012 h 1574358"/>
                  <a:gd name="connsiteX146" fmla="*/ 2353120 w 4878810"/>
                  <a:gd name="connsiteY146" fmla="*/ 984948 h 1574358"/>
                  <a:gd name="connsiteX147" fmla="*/ 1903185 w 4878810"/>
                  <a:gd name="connsiteY147" fmla="*/ 984948 h 1574358"/>
                  <a:gd name="connsiteX148" fmla="*/ 1900441 w 4878810"/>
                  <a:gd name="connsiteY148" fmla="*/ 1004682 h 1574358"/>
                  <a:gd name="connsiteX149" fmla="*/ 1708397 w 4878810"/>
                  <a:gd name="connsiteY149" fmla="*/ 1004682 h 1574358"/>
                  <a:gd name="connsiteX150" fmla="*/ 1815394 w 4878810"/>
                  <a:gd name="connsiteY150" fmla="*/ 317699 h 1574358"/>
                  <a:gd name="connsiteX151" fmla="*/ 1774240 w 4878810"/>
                  <a:gd name="connsiteY151" fmla="*/ 330033 h 1574358"/>
                  <a:gd name="connsiteX152" fmla="*/ 1797560 w 4878810"/>
                  <a:gd name="connsiteY152" fmla="*/ 189429 h 1574358"/>
                  <a:gd name="connsiteX153" fmla="*/ 2040361 w 4878810"/>
                  <a:gd name="connsiteY153" fmla="*/ 119128 h 1574358"/>
                  <a:gd name="connsiteX154" fmla="*/ 2022528 w 4878810"/>
                  <a:gd name="connsiteY154" fmla="*/ 228898 h 1574358"/>
                  <a:gd name="connsiteX155" fmla="*/ 2126781 w 4878810"/>
                  <a:gd name="connsiteY155" fmla="*/ 228898 h 1574358"/>
                  <a:gd name="connsiteX156" fmla="*/ 2133639 w 4878810"/>
                  <a:gd name="connsiteY156" fmla="*/ 190663 h 1574358"/>
                  <a:gd name="connsiteX157" fmla="*/ 2089745 w 4878810"/>
                  <a:gd name="connsiteY157" fmla="*/ 143795 h 1574358"/>
                  <a:gd name="connsiteX158" fmla="*/ 2340775 w 4878810"/>
                  <a:gd name="connsiteY158" fmla="*/ 143795 h 1574358"/>
                  <a:gd name="connsiteX159" fmla="*/ 2327056 w 4878810"/>
                  <a:gd name="connsiteY159" fmla="*/ 228898 h 1574358"/>
                  <a:gd name="connsiteX160" fmla="*/ 2445028 w 4878810"/>
                  <a:gd name="connsiteY160" fmla="*/ 228898 h 1574358"/>
                  <a:gd name="connsiteX161" fmla="*/ 2444946 w 4878810"/>
                  <a:gd name="connsiteY161" fmla="*/ 229439 h 1574358"/>
                  <a:gd name="connsiteX162" fmla="*/ 2714463 w 4878810"/>
                  <a:gd name="connsiteY162" fmla="*/ 233706 h 1574358"/>
                  <a:gd name="connsiteX163" fmla="*/ 2757595 w 4878810"/>
                  <a:gd name="connsiteY163" fmla="*/ 76554 h 1574358"/>
                  <a:gd name="connsiteX164" fmla="*/ 585538 w 4878810"/>
                  <a:gd name="connsiteY164" fmla="*/ 0 h 1574358"/>
                  <a:gd name="connsiteX165" fmla="*/ 784813 w 4878810"/>
                  <a:gd name="connsiteY165" fmla="*/ 0 h 1574358"/>
                  <a:gd name="connsiteX166" fmla="*/ 599895 w 4878810"/>
                  <a:gd name="connsiteY166" fmla="*/ 376743 h 1574358"/>
                  <a:gd name="connsiteX167" fmla="*/ 1164375 w 4878810"/>
                  <a:gd name="connsiteY167" fmla="*/ 376240 h 1574358"/>
                  <a:gd name="connsiteX168" fmla="*/ 1052673 w 4878810"/>
                  <a:gd name="connsiteY168" fmla="*/ 513489 h 1574358"/>
                  <a:gd name="connsiteX169" fmla="*/ 766837 w 4878810"/>
                  <a:gd name="connsiteY169" fmla="*/ 512986 h 1574358"/>
                  <a:gd name="connsiteX170" fmla="*/ 1151105 w 4878810"/>
                  <a:gd name="connsiteY170" fmla="*/ 1157863 h 1574358"/>
                  <a:gd name="connsiteX171" fmla="*/ 1152429 w 4878810"/>
                  <a:gd name="connsiteY171" fmla="*/ 1158162 h 1574358"/>
                  <a:gd name="connsiteX172" fmla="*/ 1388778 w 4878810"/>
                  <a:gd name="connsiteY172" fmla="*/ 362101 h 1574358"/>
                  <a:gd name="connsiteX173" fmla="*/ 1303728 w 4878810"/>
                  <a:gd name="connsiteY173" fmla="*/ 362101 h 1574358"/>
                  <a:gd name="connsiteX174" fmla="*/ 1353186 w 4878810"/>
                  <a:gd name="connsiteY174" fmla="*/ 248904 h 1574358"/>
                  <a:gd name="connsiteX175" fmla="*/ 1424442 w 4878810"/>
                  <a:gd name="connsiteY175" fmla="*/ 247397 h 1574358"/>
                  <a:gd name="connsiteX176" fmla="*/ 1457365 w 4878810"/>
                  <a:gd name="connsiteY176" fmla="*/ 140095 h 1574358"/>
                  <a:gd name="connsiteX177" fmla="*/ 1638436 w 4878810"/>
                  <a:gd name="connsiteY177" fmla="*/ 140095 h 1574358"/>
                  <a:gd name="connsiteX178" fmla="*/ 1604142 w 4878810"/>
                  <a:gd name="connsiteY178" fmla="*/ 247397 h 1574358"/>
                  <a:gd name="connsiteX179" fmla="*/ 1761894 w 4878810"/>
                  <a:gd name="connsiteY179" fmla="*/ 247397 h 1574358"/>
                  <a:gd name="connsiteX180" fmla="*/ 1744061 w 4878810"/>
                  <a:gd name="connsiteY180" fmla="*/ 362101 h 1574358"/>
                  <a:gd name="connsiteX181" fmla="*/ 1532810 w 4878810"/>
                  <a:gd name="connsiteY181" fmla="*/ 362101 h 1574358"/>
                  <a:gd name="connsiteX182" fmla="*/ 1147907 w 4878810"/>
                  <a:gd name="connsiteY182" fmla="*/ 1574358 h 1574358"/>
                  <a:gd name="connsiteX183" fmla="*/ 1079284 w 4878810"/>
                  <a:gd name="connsiteY183" fmla="*/ 1438282 h 1574358"/>
                  <a:gd name="connsiteX184" fmla="*/ 1078474 w 4878810"/>
                  <a:gd name="connsiteY184" fmla="*/ 1439929 h 1574358"/>
                  <a:gd name="connsiteX185" fmla="*/ 1068978 w 4878810"/>
                  <a:gd name="connsiteY185" fmla="*/ 1423044 h 1574358"/>
                  <a:gd name="connsiteX186" fmla="*/ 527192 w 4878810"/>
                  <a:gd name="connsiteY186" fmla="*/ 505458 h 1574358"/>
                  <a:gd name="connsiteX187" fmla="*/ 240513 w 4878810"/>
                  <a:gd name="connsiteY187" fmla="*/ 1007149 h 1574358"/>
                  <a:gd name="connsiteX188" fmla="*/ 0 w 4878810"/>
                  <a:gd name="connsiteY188" fmla="*/ 1009157 h 1574358"/>
                  <a:gd name="connsiteX189" fmla="*/ 286378 w 4878810"/>
                  <a:gd name="connsiteY189" fmla="*/ 515495 h 1574358"/>
                  <a:gd name="connsiteX190" fmla="*/ 70416 w 4878810"/>
                  <a:gd name="connsiteY190" fmla="*/ 517504 h 1574358"/>
                  <a:gd name="connsiteX191" fmla="*/ 180112 w 4878810"/>
                  <a:gd name="connsiteY191" fmla="*/ 373228 h 1574358"/>
                  <a:gd name="connsiteX192" fmla="*/ 365903 w 4878810"/>
                  <a:gd name="connsiteY192" fmla="*/ 374734 h 15743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</a:cxnLst>
                <a:rect l="l" t="t" r="r" b="b"/>
                <a:pathLst>
                  <a:path w="4878810" h="1574358">
                    <a:moveTo>
                      <a:pt x="3151035" y="775949"/>
                    </a:moveTo>
                    <a:lnTo>
                      <a:pt x="3147360" y="806317"/>
                    </a:lnTo>
                    <a:lnTo>
                      <a:pt x="3315097" y="806317"/>
                    </a:lnTo>
                    <a:lnTo>
                      <a:pt x="3318770" y="775949"/>
                    </a:lnTo>
                    <a:close/>
                    <a:moveTo>
                      <a:pt x="2760468" y="775949"/>
                    </a:moveTo>
                    <a:lnTo>
                      <a:pt x="2756795" y="806317"/>
                    </a:lnTo>
                    <a:lnTo>
                      <a:pt x="2922081" y="806317"/>
                    </a:lnTo>
                    <a:lnTo>
                      <a:pt x="2925755" y="775949"/>
                    </a:lnTo>
                    <a:close/>
                    <a:moveTo>
                      <a:pt x="1936108" y="772810"/>
                    </a:moveTo>
                    <a:lnTo>
                      <a:pt x="1921018" y="869012"/>
                    </a:lnTo>
                    <a:lnTo>
                      <a:pt x="2028016" y="869012"/>
                    </a:lnTo>
                    <a:lnTo>
                      <a:pt x="2043104" y="772810"/>
                    </a:lnTo>
                    <a:close/>
                    <a:moveTo>
                      <a:pt x="3165726" y="672700"/>
                    </a:moveTo>
                    <a:lnTo>
                      <a:pt x="3160829" y="707926"/>
                    </a:lnTo>
                    <a:lnTo>
                      <a:pt x="3328564" y="707926"/>
                    </a:lnTo>
                    <a:lnTo>
                      <a:pt x="3333461" y="672700"/>
                    </a:lnTo>
                    <a:close/>
                    <a:moveTo>
                      <a:pt x="2775160" y="672700"/>
                    </a:moveTo>
                    <a:lnTo>
                      <a:pt x="2770263" y="707926"/>
                    </a:lnTo>
                    <a:lnTo>
                      <a:pt x="2935550" y="707926"/>
                    </a:lnTo>
                    <a:lnTo>
                      <a:pt x="2940448" y="672700"/>
                    </a:lnTo>
                    <a:close/>
                    <a:moveTo>
                      <a:pt x="1970402" y="559439"/>
                    </a:moveTo>
                    <a:lnTo>
                      <a:pt x="1955312" y="655641"/>
                    </a:lnTo>
                    <a:lnTo>
                      <a:pt x="2060938" y="655641"/>
                    </a:lnTo>
                    <a:lnTo>
                      <a:pt x="2076026" y="559439"/>
                    </a:lnTo>
                    <a:close/>
                    <a:moveTo>
                      <a:pt x="1532811" y="431168"/>
                    </a:moveTo>
                    <a:lnTo>
                      <a:pt x="1654897" y="431168"/>
                    </a:lnTo>
                    <a:lnTo>
                      <a:pt x="1617860" y="575472"/>
                    </a:lnTo>
                    <a:lnTo>
                      <a:pt x="1586310" y="640841"/>
                    </a:lnTo>
                    <a:lnTo>
                      <a:pt x="1524581" y="872713"/>
                    </a:lnTo>
                    <a:lnTo>
                      <a:pt x="1579451" y="864079"/>
                    </a:lnTo>
                    <a:lnTo>
                      <a:pt x="1598655" y="630973"/>
                    </a:lnTo>
                    <a:lnTo>
                      <a:pt x="1715255" y="630973"/>
                    </a:lnTo>
                    <a:lnTo>
                      <a:pt x="1687819" y="983715"/>
                    </a:lnTo>
                    <a:lnTo>
                      <a:pt x="1569849" y="983715"/>
                    </a:lnTo>
                    <a:cubicBezTo>
                      <a:pt x="1570306" y="977137"/>
                      <a:pt x="1570763" y="970559"/>
                      <a:pt x="1571221" y="963981"/>
                    </a:cubicBezTo>
                    <a:lnTo>
                      <a:pt x="1376432" y="982481"/>
                    </a:lnTo>
                    <a:lnTo>
                      <a:pt x="1392893" y="875179"/>
                    </a:lnTo>
                    <a:close/>
                    <a:moveTo>
                      <a:pt x="3561189" y="378744"/>
                    </a:moveTo>
                    <a:lnTo>
                      <a:pt x="3551395" y="452841"/>
                    </a:lnTo>
                    <a:lnTo>
                      <a:pt x="3196334" y="460129"/>
                    </a:lnTo>
                    <a:lnTo>
                      <a:pt x="3192662" y="488066"/>
                    </a:lnTo>
                    <a:lnTo>
                      <a:pt x="3569760" y="488066"/>
                    </a:lnTo>
                    <a:lnTo>
                      <a:pt x="3558740" y="567022"/>
                    </a:lnTo>
                    <a:lnTo>
                      <a:pt x="3181642" y="567022"/>
                    </a:lnTo>
                    <a:lnTo>
                      <a:pt x="3176745" y="594960"/>
                    </a:lnTo>
                    <a:lnTo>
                      <a:pt x="3530580" y="594960"/>
                    </a:lnTo>
                    <a:lnTo>
                      <a:pt x="3490177" y="885272"/>
                    </a:lnTo>
                    <a:lnTo>
                      <a:pt x="3136343" y="885272"/>
                    </a:lnTo>
                    <a:lnTo>
                      <a:pt x="3132669" y="911996"/>
                    </a:lnTo>
                    <a:lnTo>
                      <a:pt x="3509766" y="911996"/>
                    </a:lnTo>
                    <a:lnTo>
                      <a:pt x="3498747" y="986092"/>
                    </a:lnTo>
                    <a:lnTo>
                      <a:pt x="3121650" y="986092"/>
                    </a:lnTo>
                    <a:lnTo>
                      <a:pt x="3117976" y="1014029"/>
                    </a:lnTo>
                    <a:lnTo>
                      <a:pt x="3518337" y="1014029"/>
                    </a:lnTo>
                    <a:lnTo>
                      <a:pt x="3507317" y="1085696"/>
                    </a:lnTo>
                    <a:lnTo>
                      <a:pt x="2483766" y="1085696"/>
                    </a:lnTo>
                    <a:lnTo>
                      <a:pt x="2494786" y="1014029"/>
                    </a:lnTo>
                    <a:lnTo>
                      <a:pt x="2892697" y="1014029"/>
                    </a:lnTo>
                    <a:lnTo>
                      <a:pt x="2896370" y="986092"/>
                    </a:lnTo>
                    <a:lnTo>
                      <a:pt x="2521720" y="986092"/>
                    </a:lnTo>
                    <a:lnTo>
                      <a:pt x="2532740" y="911996"/>
                    </a:lnTo>
                    <a:lnTo>
                      <a:pt x="2907390" y="911996"/>
                    </a:lnTo>
                    <a:lnTo>
                      <a:pt x="2911063" y="885272"/>
                    </a:lnTo>
                    <a:lnTo>
                      <a:pt x="2559675" y="885272"/>
                    </a:lnTo>
                    <a:lnTo>
                      <a:pt x="2600078" y="594960"/>
                    </a:lnTo>
                    <a:lnTo>
                      <a:pt x="2951465" y="594960"/>
                    </a:lnTo>
                    <a:lnTo>
                      <a:pt x="2956363" y="567022"/>
                    </a:lnTo>
                    <a:lnTo>
                      <a:pt x="2581714" y="567022"/>
                    </a:lnTo>
                    <a:lnTo>
                      <a:pt x="2592733" y="488066"/>
                    </a:lnTo>
                    <a:lnTo>
                      <a:pt x="2967383" y="488066"/>
                    </a:lnTo>
                    <a:lnTo>
                      <a:pt x="2971055" y="464987"/>
                    </a:lnTo>
                    <a:lnTo>
                      <a:pt x="2618444" y="471061"/>
                    </a:lnTo>
                    <a:lnTo>
                      <a:pt x="2628238" y="396964"/>
                    </a:lnTo>
                    <a:close/>
                    <a:moveTo>
                      <a:pt x="2003324" y="346067"/>
                    </a:moveTo>
                    <a:lnTo>
                      <a:pt x="1988233" y="442269"/>
                    </a:lnTo>
                    <a:lnTo>
                      <a:pt x="2093859" y="442269"/>
                    </a:lnTo>
                    <a:lnTo>
                      <a:pt x="2108948" y="346067"/>
                    </a:lnTo>
                    <a:close/>
                    <a:moveTo>
                      <a:pt x="4055772" y="322451"/>
                    </a:moveTo>
                    <a:lnTo>
                      <a:pt x="4290342" y="322451"/>
                    </a:lnTo>
                    <a:lnTo>
                      <a:pt x="4213523" y="392754"/>
                    </a:lnTo>
                    <a:lnTo>
                      <a:pt x="4722444" y="392754"/>
                    </a:lnTo>
                    <a:lnTo>
                      <a:pt x="4661074" y="508416"/>
                    </a:lnTo>
                    <a:lnTo>
                      <a:pt x="4087323" y="509923"/>
                    </a:lnTo>
                    <a:lnTo>
                      <a:pt x="3985813" y="603658"/>
                    </a:lnTo>
                    <a:lnTo>
                      <a:pt x="4114759" y="603658"/>
                    </a:lnTo>
                    <a:lnTo>
                      <a:pt x="4124358" y="545690"/>
                    </a:lnTo>
                    <a:lnTo>
                      <a:pt x="4384992" y="545690"/>
                    </a:lnTo>
                    <a:lnTo>
                      <a:pt x="4375390" y="603658"/>
                    </a:lnTo>
                    <a:lnTo>
                      <a:pt x="4663458" y="603658"/>
                    </a:lnTo>
                    <a:lnTo>
                      <a:pt x="4606605" y="719322"/>
                    </a:lnTo>
                    <a:lnTo>
                      <a:pt x="4357558" y="720828"/>
                    </a:lnTo>
                    <a:lnTo>
                      <a:pt x="4346583" y="791130"/>
                    </a:lnTo>
                    <a:lnTo>
                      <a:pt x="4711470" y="791130"/>
                    </a:lnTo>
                    <a:lnTo>
                      <a:pt x="4636412" y="908299"/>
                    </a:lnTo>
                    <a:lnTo>
                      <a:pt x="4328751" y="908299"/>
                    </a:lnTo>
                    <a:lnTo>
                      <a:pt x="4280798" y="1251905"/>
                    </a:lnTo>
                    <a:lnTo>
                      <a:pt x="4050285" y="1023002"/>
                    </a:lnTo>
                    <a:lnTo>
                      <a:pt x="4068118" y="908299"/>
                    </a:lnTo>
                    <a:lnTo>
                      <a:pt x="3598978" y="908299"/>
                    </a:lnTo>
                    <a:lnTo>
                      <a:pt x="3661991" y="792635"/>
                    </a:lnTo>
                    <a:lnTo>
                      <a:pt x="4085949" y="791130"/>
                    </a:lnTo>
                    <a:lnTo>
                      <a:pt x="4096925" y="720828"/>
                    </a:lnTo>
                    <a:lnTo>
                      <a:pt x="3732039" y="720828"/>
                    </a:lnTo>
                    <a:lnTo>
                      <a:pt x="3751244" y="603658"/>
                    </a:lnTo>
                    <a:lnTo>
                      <a:pt x="3852752" y="509923"/>
                    </a:lnTo>
                    <a:lnTo>
                      <a:pt x="3712834" y="509923"/>
                    </a:lnTo>
                    <a:lnTo>
                      <a:pt x="3768181" y="392754"/>
                    </a:lnTo>
                    <a:lnTo>
                      <a:pt x="3978953" y="392754"/>
                    </a:lnTo>
                    <a:close/>
                    <a:moveTo>
                      <a:pt x="2963423" y="76391"/>
                    </a:moveTo>
                    <a:lnTo>
                      <a:pt x="2927566" y="229188"/>
                    </a:lnTo>
                    <a:lnTo>
                      <a:pt x="3212930" y="229188"/>
                    </a:lnTo>
                    <a:lnTo>
                      <a:pt x="3263590" y="79567"/>
                    </a:lnTo>
                    <a:lnTo>
                      <a:pt x="3472996" y="81209"/>
                    </a:lnTo>
                    <a:lnTo>
                      <a:pt x="3426034" y="229188"/>
                    </a:lnTo>
                    <a:lnTo>
                      <a:pt x="3660608" y="229188"/>
                    </a:lnTo>
                    <a:lnTo>
                      <a:pt x="3659280" y="238342"/>
                    </a:lnTo>
                    <a:lnTo>
                      <a:pt x="3723691" y="138454"/>
                    </a:lnTo>
                    <a:lnTo>
                      <a:pt x="4878810" y="135443"/>
                    </a:lnTo>
                    <a:lnTo>
                      <a:pt x="4739585" y="346348"/>
                    </a:lnTo>
                    <a:lnTo>
                      <a:pt x="4543185" y="346348"/>
                    </a:lnTo>
                    <a:lnTo>
                      <a:pt x="4560436" y="252612"/>
                    </a:lnTo>
                    <a:lnTo>
                      <a:pt x="3904869" y="252612"/>
                    </a:lnTo>
                    <a:lnTo>
                      <a:pt x="3887618" y="346348"/>
                    </a:lnTo>
                    <a:lnTo>
                      <a:pt x="3589633" y="346348"/>
                    </a:lnTo>
                    <a:lnTo>
                      <a:pt x="3589749" y="346168"/>
                    </a:lnTo>
                    <a:lnTo>
                      <a:pt x="3407514" y="346168"/>
                    </a:lnTo>
                    <a:lnTo>
                      <a:pt x="3402885" y="371216"/>
                    </a:lnTo>
                    <a:lnTo>
                      <a:pt x="3138990" y="378746"/>
                    </a:lnTo>
                    <a:lnTo>
                      <a:pt x="3143620" y="346168"/>
                    </a:lnTo>
                    <a:lnTo>
                      <a:pt x="2909047" y="346168"/>
                    </a:lnTo>
                    <a:lnTo>
                      <a:pt x="2904417" y="372723"/>
                    </a:lnTo>
                    <a:lnTo>
                      <a:pt x="2640521" y="378746"/>
                    </a:lnTo>
                    <a:lnTo>
                      <a:pt x="2645152" y="346168"/>
                    </a:lnTo>
                    <a:lnTo>
                      <a:pt x="2412121" y="346168"/>
                    </a:lnTo>
                    <a:lnTo>
                      <a:pt x="2412136" y="346067"/>
                    </a:lnTo>
                    <a:lnTo>
                      <a:pt x="2309225" y="346067"/>
                    </a:lnTo>
                    <a:lnTo>
                      <a:pt x="2294135" y="442269"/>
                    </a:lnTo>
                    <a:lnTo>
                      <a:pt x="2395643" y="442269"/>
                    </a:lnTo>
                    <a:lnTo>
                      <a:pt x="2376440" y="559439"/>
                    </a:lnTo>
                    <a:lnTo>
                      <a:pt x="2274931" y="559439"/>
                    </a:lnTo>
                    <a:lnTo>
                      <a:pt x="2259842" y="655641"/>
                    </a:lnTo>
                    <a:lnTo>
                      <a:pt x="2361350" y="655641"/>
                    </a:lnTo>
                    <a:lnTo>
                      <a:pt x="2343518" y="772810"/>
                    </a:lnTo>
                    <a:lnTo>
                      <a:pt x="2242009" y="772810"/>
                    </a:lnTo>
                    <a:lnTo>
                      <a:pt x="2226919" y="869012"/>
                    </a:lnTo>
                    <a:lnTo>
                      <a:pt x="2370954" y="869012"/>
                    </a:lnTo>
                    <a:lnTo>
                      <a:pt x="2353120" y="984948"/>
                    </a:lnTo>
                    <a:lnTo>
                      <a:pt x="1903185" y="984948"/>
                    </a:lnTo>
                    <a:lnTo>
                      <a:pt x="1900441" y="1004682"/>
                    </a:lnTo>
                    <a:lnTo>
                      <a:pt x="1708397" y="1004682"/>
                    </a:lnTo>
                    <a:lnTo>
                      <a:pt x="1815394" y="317699"/>
                    </a:lnTo>
                    <a:lnTo>
                      <a:pt x="1774240" y="330033"/>
                    </a:lnTo>
                    <a:lnTo>
                      <a:pt x="1797560" y="189429"/>
                    </a:lnTo>
                    <a:lnTo>
                      <a:pt x="2040361" y="119128"/>
                    </a:lnTo>
                    <a:lnTo>
                      <a:pt x="2022528" y="228898"/>
                    </a:lnTo>
                    <a:lnTo>
                      <a:pt x="2126781" y="228898"/>
                    </a:lnTo>
                    <a:lnTo>
                      <a:pt x="2133639" y="190663"/>
                    </a:lnTo>
                    <a:lnTo>
                      <a:pt x="2089745" y="143795"/>
                    </a:lnTo>
                    <a:lnTo>
                      <a:pt x="2340775" y="143795"/>
                    </a:lnTo>
                    <a:lnTo>
                      <a:pt x="2327056" y="228898"/>
                    </a:lnTo>
                    <a:lnTo>
                      <a:pt x="2445028" y="228898"/>
                    </a:lnTo>
                    <a:lnTo>
                      <a:pt x="2444946" y="229439"/>
                    </a:lnTo>
                    <a:lnTo>
                      <a:pt x="2714463" y="233706"/>
                    </a:lnTo>
                    <a:lnTo>
                      <a:pt x="2757595" y="76554"/>
                    </a:lnTo>
                    <a:close/>
                    <a:moveTo>
                      <a:pt x="585538" y="0"/>
                    </a:moveTo>
                    <a:lnTo>
                      <a:pt x="784813" y="0"/>
                    </a:lnTo>
                    <a:lnTo>
                      <a:pt x="599895" y="376743"/>
                    </a:lnTo>
                    <a:lnTo>
                      <a:pt x="1164375" y="376240"/>
                    </a:lnTo>
                    <a:lnTo>
                      <a:pt x="1052673" y="513489"/>
                    </a:lnTo>
                    <a:lnTo>
                      <a:pt x="766837" y="512986"/>
                    </a:lnTo>
                    <a:lnTo>
                      <a:pt x="1151105" y="1157863"/>
                    </a:lnTo>
                    <a:lnTo>
                      <a:pt x="1152429" y="1158162"/>
                    </a:lnTo>
                    <a:lnTo>
                      <a:pt x="1388778" y="362101"/>
                    </a:lnTo>
                    <a:lnTo>
                      <a:pt x="1303728" y="362101"/>
                    </a:lnTo>
                    <a:lnTo>
                      <a:pt x="1353186" y="248904"/>
                    </a:lnTo>
                    <a:lnTo>
                      <a:pt x="1424442" y="247397"/>
                    </a:lnTo>
                    <a:lnTo>
                      <a:pt x="1457365" y="140095"/>
                    </a:lnTo>
                    <a:lnTo>
                      <a:pt x="1638436" y="140095"/>
                    </a:lnTo>
                    <a:lnTo>
                      <a:pt x="1604142" y="247397"/>
                    </a:lnTo>
                    <a:lnTo>
                      <a:pt x="1761894" y="247397"/>
                    </a:lnTo>
                    <a:lnTo>
                      <a:pt x="1744061" y="362101"/>
                    </a:lnTo>
                    <a:lnTo>
                      <a:pt x="1532810" y="362101"/>
                    </a:lnTo>
                    <a:lnTo>
                      <a:pt x="1147907" y="1574358"/>
                    </a:lnTo>
                    <a:lnTo>
                      <a:pt x="1079284" y="1438282"/>
                    </a:lnTo>
                    <a:lnTo>
                      <a:pt x="1078474" y="1439929"/>
                    </a:lnTo>
                    <a:lnTo>
                      <a:pt x="1068978" y="1423044"/>
                    </a:lnTo>
                    <a:lnTo>
                      <a:pt x="527192" y="505458"/>
                    </a:lnTo>
                    <a:lnTo>
                      <a:pt x="240513" y="1007149"/>
                    </a:lnTo>
                    <a:lnTo>
                      <a:pt x="0" y="1009157"/>
                    </a:lnTo>
                    <a:lnTo>
                      <a:pt x="286378" y="515495"/>
                    </a:lnTo>
                    <a:lnTo>
                      <a:pt x="70416" y="517504"/>
                    </a:lnTo>
                    <a:lnTo>
                      <a:pt x="180112" y="373228"/>
                    </a:lnTo>
                    <a:lnTo>
                      <a:pt x="365903" y="374734"/>
                    </a:lnTo>
                    <a:close/>
                  </a:path>
                </a:pathLst>
              </a:custGeom>
              <a:solidFill>
                <a:srgbClr val="429B4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pic>
            <p:nvPicPr>
              <p:cNvPr id="38" name="图片 37">
                <a:extLst>
                  <a:ext uri="{FF2B5EF4-FFF2-40B4-BE49-F238E27FC236}">
                    <a16:creationId xmlns:a16="http://schemas.microsoft.com/office/drawing/2014/main" id="{9C848679-8307-4B5E-8789-1CCBD18B9FA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997309" y="253690"/>
                <a:ext cx="448287" cy="448287"/>
              </a:xfrm>
              <a:prstGeom prst="roundRect">
                <a:avLst>
                  <a:gd name="adj" fmla="val 50000"/>
                </a:avLst>
              </a:prstGeom>
              <a:ln w="6350">
                <a:solidFill>
                  <a:schemeClr val="bg1"/>
                </a:solidFill>
              </a:ln>
            </p:spPr>
          </p:pic>
        </p:grpSp>
        <p:sp>
          <p:nvSpPr>
            <p:cNvPr id="36" name="TextBox 14">
              <a:extLst>
                <a:ext uri="{FF2B5EF4-FFF2-40B4-BE49-F238E27FC236}">
                  <a16:creationId xmlns:a16="http://schemas.microsoft.com/office/drawing/2014/main" id="{D122807E-F899-4A39-8C48-B1A3B88928ED}"/>
                </a:ext>
              </a:extLst>
            </p:cNvPr>
            <p:cNvSpPr txBox="1"/>
            <p:nvPr>
              <p:custDataLst>
                <p:tags r:id="rId33"/>
              </p:custDataLst>
            </p:nvPr>
          </p:nvSpPr>
          <p:spPr>
            <a:xfrm>
              <a:off x="11633627" y="357475"/>
              <a:ext cx="485803" cy="240716"/>
            </a:xfrm>
            <a:custGeom>
              <a:avLst/>
              <a:gdLst/>
              <a:ahLst/>
              <a:cxnLst/>
              <a:rect l="l" t="t" r="r" b="b"/>
              <a:pathLst>
                <a:path w="485803" h="240716">
                  <a:moveTo>
                    <a:pt x="413794" y="145561"/>
                  </a:moveTo>
                  <a:lnTo>
                    <a:pt x="413794" y="201368"/>
                  </a:lnTo>
                  <a:lnTo>
                    <a:pt x="458543" y="201368"/>
                  </a:lnTo>
                  <a:lnTo>
                    <a:pt x="458543" y="145561"/>
                  </a:lnTo>
                  <a:close/>
                  <a:moveTo>
                    <a:pt x="300123" y="145561"/>
                  </a:moveTo>
                  <a:lnTo>
                    <a:pt x="300123" y="201368"/>
                  </a:lnTo>
                  <a:lnTo>
                    <a:pt x="342042" y="201368"/>
                  </a:lnTo>
                  <a:lnTo>
                    <a:pt x="342042" y="145561"/>
                  </a:lnTo>
                  <a:close/>
                  <a:moveTo>
                    <a:pt x="386019" y="118300"/>
                  </a:moveTo>
                  <a:lnTo>
                    <a:pt x="485803" y="118300"/>
                  </a:lnTo>
                  <a:lnTo>
                    <a:pt x="485803" y="228371"/>
                  </a:lnTo>
                  <a:lnTo>
                    <a:pt x="386019" y="228371"/>
                  </a:lnTo>
                  <a:close/>
                  <a:moveTo>
                    <a:pt x="272862" y="118300"/>
                  </a:moveTo>
                  <a:lnTo>
                    <a:pt x="369560" y="118300"/>
                  </a:lnTo>
                  <a:lnTo>
                    <a:pt x="369560" y="228371"/>
                  </a:lnTo>
                  <a:lnTo>
                    <a:pt x="272862" y="228371"/>
                  </a:lnTo>
                  <a:close/>
                  <a:moveTo>
                    <a:pt x="324297" y="33947"/>
                  </a:moveTo>
                  <a:lnTo>
                    <a:pt x="324297" y="71752"/>
                  </a:lnTo>
                  <a:lnTo>
                    <a:pt x="434111" y="71752"/>
                  </a:lnTo>
                  <a:lnTo>
                    <a:pt x="434111" y="33947"/>
                  </a:lnTo>
                  <a:close/>
                  <a:moveTo>
                    <a:pt x="294979" y="7201"/>
                  </a:moveTo>
                  <a:lnTo>
                    <a:pt x="463429" y="7201"/>
                  </a:lnTo>
                  <a:lnTo>
                    <a:pt x="463429" y="98498"/>
                  </a:lnTo>
                  <a:lnTo>
                    <a:pt x="294979" y="98498"/>
                  </a:lnTo>
                  <a:close/>
                  <a:moveTo>
                    <a:pt x="56578" y="1286"/>
                  </a:moveTo>
                  <a:lnTo>
                    <a:pt x="86153" y="10287"/>
                  </a:lnTo>
                  <a:cubicBezTo>
                    <a:pt x="82553" y="20574"/>
                    <a:pt x="78995" y="29832"/>
                    <a:pt x="75480" y="38062"/>
                  </a:cubicBezTo>
                  <a:cubicBezTo>
                    <a:pt x="71966" y="46291"/>
                    <a:pt x="68408" y="54264"/>
                    <a:pt x="64808" y="61979"/>
                  </a:cubicBezTo>
                  <a:lnTo>
                    <a:pt x="64808" y="239172"/>
                  </a:lnTo>
                  <a:lnTo>
                    <a:pt x="35490" y="239172"/>
                  </a:lnTo>
                  <a:lnTo>
                    <a:pt x="35490" y="116757"/>
                  </a:lnTo>
                  <a:cubicBezTo>
                    <a:pt x="33604" y="119672"/>
                    <a:pt x="31632" y="122672"/>
                    <a:pt x="29575" y="125758"/>
                  </a:cubicBezTo>
                  <a:cubicBezTo>
                    <a:pt x="27517" y="128844"/>
                    <a:pt x="25374" y="131930"/>
                    <a:pt x="23145" y="135017"/>
                  </a:cubicBezTo>
                  <a:lnTo>
                    <a:pt x="0" y="119072"/>
                  </a:lnTo>
                  <a:cubicBezTo>
                    <a:pt x="5143" y="111185"/>
                    <a:pt x="10329" y="102570"/>
                    <a:pt x="15559" y="93226"/>
                  </a:cubicBezTo>
                  <a:cubicBezTo>
                    <a:pt x="20788" y="83882"/>
                    <a:pt x="25888" y="74152"/>
                    <a:pt x="30861" y="64036"/>
                  </a:cubicBezTo>
                  <a:cubicBezTo>
                    <a:pt x="35833" y="53921"/>
                    <a:pt x="40505" y="43548"/>
                    <a:pt x="44877" y="32918"/>
                  </a:cubicBezTo>
                  <a:cubicBezTo>
                    <a:pt x="49249" y="22288"/>
                    <a:pt x="53149" y="11744"/>
                    <a:pt x="56578" y="1286"/>
                  </a:cubicBezTo>
                  <a:close/>
                  <a:moveTo>
                    <a:pt x="120100" y="0"/>
                  </a:moveTo>
                  <a:lnTo>
                    <a:pt x="148647" y="8229"/>
                  </a:lnTo>
                  <a:cubicBezTo>
                    <a:pt x="146932" y="13030"/>
                    <a:pt x="145261" y="17616"/>
                    <a:pt x="143632" y="21988"/>
                  </a:cubicBezTo>
                  <a:cubicBezTo>
                    <a:pt x="142003" y="26360"/>
                    <a:pt x="140331" y="30689"/>
                    <a:pt x="138617" y="34975"/>
                  </a:cubicBezTo>
                  <a:lnTo>
                    <a:pt x="235057" y="34975"/>
                  </a:lnTo>
                  <a:lnTo>
                    <a:pt x="235057" y="64036"/>
                  </a:lnTo>
                  <a:lnTo>
                    <a:pt x="159962" y="64036"/>
                  </a:lnTo>
                  <a:lnTo>
                    <a:pt x="159962" y="96183"/>
                  </a:lnTo>
                  <a:lnTo>
                    <a:pt x="222456" y="96183"/>
                  </a:lnTo>
                  <a:lnTo>
                    <a:pt x="222456" y="124987"/>
                  </a:lnTo>
                  <a:lnTo>
                    <a:pt x="159962" y="124987"/>
                  </a:lnTo>
                  <a:lnTo>
                    <a:pt x="159962" y="158934"/>
                  </a:lnTo>
                  <a:lnTo>
                    <a:pt x="227857" y="158934"/>
                  </a:lnTo>
                  <a:lnTo>
                    <a:pt x="227857" y="189023"/>
                  </a:lnTo>
                  <a:lnTo>
                    <a:pt x="159962" y="189023"/>
                  </a:lnTo>
                  <a:lnTo>
                    <a:pt x="159962" y="240716"/>
                  </a:lnTo>
                  <a:lnTo>
                    <a:pt x="130644" y="240716"/>
                  </a:lnTo>
                  <a:lnTo>
                    <a:pt x="130644" y="64036"/>
                  </a:lnTo>
                  <a:lnTo>
                    <a:pt x="125501" y="64036"/>
                  </a:lnTo>
                  <a:cubicBezTo>
                    <a:pt x="120529" y="73980"/>
                    <a:pt x="115085" y="83496"/>
                    <a:pt x="109170" y="92583"/>
                  </a:cubicBezTo>
                  <a:cubicBezTo>
                    <a:pt x="103255" y="101670"/>
                    <a:pt x="96526" y="110671"/>
                    <a:pt x="88982" y="119586"/>
                  </a:cubicBezTo>
                  <a:lnTo>
                    <a:pt x="66865" y="100812"/>
                  </a:lnTo>
                  <a:cubicBezTo>
                    <a:pt x="72180" y="94297"/>
                    <a:pt x="77366" y="87139"/>
                    <a:pt x="82424" y="79338"/>
                  </a:cubicBezTo>
                  <a:cubicBezTo>
                    <a:pt x="87482" y="71537"/>
                    <a:pt x="92282" y="63308"/>
                    <a:pt x="96826" y="54649"/>
                  </a:cubicBezTo>
                  <a:cubicBezTo>
                    <a:pt x="101369" y="45991"/>
                    <a:pt x="105613" y="37033"/>
                    <a:pt x="109556" y="27775"/>
                  </a:cubicBezTo>
                  <a:cubicBezTo>
                    <a:pt x="113499" y="18516"/>
                    <a:pt x="117014" y="9258"/>
                    <a:pt x="120100" y="0"/>
                  </a:cubicBezTo>
                  <a:close/>
                </a:path>
              </a:pathLst>
            </a:custGeom>
            <a:solidFill>
              <a:srgbClr val="429B41"/>
            </a:solidFill>
            <a:ln>
              <a:noFill/>
            </a:ln>
            <a:effectLst>
              <a:glow>
                <a:srgbClr val="000000"/>
              </a:glo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2062144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0">
        <p159:morph option="byObject"/>
      </p:transition>
    </mc:Choice>
    <mc:Fallback xmlns="">
      <p:transition spd="slow" advClick="0" advTm="0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A-图片 2">
            <a:extLst>
              <a:ext uri="{FF2B5EF4-FFF2-40B4-BE49-F238E27FC236}">
                <a16:creationId xmlns:a16="http://schemas.microsoft.com/office/drawing/2014/main" id="{936929EB-6C57-4F4D-9FE1-1ADE534F92C6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5054545">
            <a:off x="5362290" y="953522"/>
            <a:ext cx="1486232" cy="1486232"/>
          </a:xfrm>
          <a:prstGeom prst="rect">
            <a:avLst/>
          </a:prstGeom>
        </p:spPr>
      </p:pic>
      <p:pic>
        <p:nvPicPr>
          <p:cNvPr id="77" name="PA-图片 2">
            <a:extLst>
              <a:ext uri="{FF2B5EF4-FFF2-40B4-BE49-F238E27FC236}">
                <a16:creationId xmlns:a16="http://schemas.microsoft.com/office/drawing/2014/main" id="{8B61A796-806C-449C-86DC-A5C291F9577A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618182">
            <a:off x="5010344" y="1507075"/>
            <a:ext cx="1486232" cy="1486232"/>
          </a:xfrm>
          <a:prstGeom prst="rect">
            <a:avLst/>
          </a:prstGeom>
        </p:spPr>
      </p:pic>
      <p:pic>
        <p:nvPicPr>
          <p:cNvPr id="78" name="PA-图片 2">
            <a:extLst>
              <a:ext uri="{FF2B5EF4-FFF2-40B4-BE49-F238E27FC236}">
                <a16:creationId xmlns:a16="http://schemas.microsoft.com/office/drawing/2014/main" id="{D732C0C0-45F1-468E-BE67-6E5288D121C9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981819">
            <a:off x="4658398" y="2060628"/>
            <a:ext cx="1486232" cy="1486232"/>
          </a:xfrm>
          <a:prstGeom prst="rect">
            <a:avLst/>
          </a:prstGeom>
        </p:spPr>
      </p:pic>
      <p:pic>
        <p:nvPicPr>
          <p:cNvPr id="79" name="PA-图片 2">
            <a:extLst>
              <a:ext uri="{FF2B5EF4-FFF2-40B4-BE49-F238E27FC236}">
                <a16:creationId xmlns:a16="http://schemas.microsoft.com/office/drawing/2014/main" id="{E5D7B333-DCCC-4679-B988-E1C9F74F9A9B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545455">
            <a:off x="4306451" y="2614181"/>
            <a:ext cx="1486232" cy="1486232"/>
          </a:xfrm>
          <a:prstGeom prst="rect">
            <a:avLst/>
          </a:prstGeom>
        </p:spPr>
      </p:pic>
      <p:pic>
        <p:nvPicPr>
          <p:cNvPr id="80" name="PA-图片 2">
            <a:extLst>
              <a:ext uri="{FF2B5EF4-FFF2-40B4-BE49-F238E27FC236}">
                <a16:creationId xmlns:a16="http://schemas.microsoft.com/office/drawing/2014/main" id="{36E5EB47-E3ED-46E3-960B-E6F33511B346}"/>
              </a:ext>
            </a:extLst>
          </p:cNvPr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200000">
            <a:off x="3954505" y="3167734"/>
            <a:ext cx="1486232" cy="1486232"/>
          </a:xfrm>
          <a:prstGeom prst="rect">
            <a:avLst/>
          </a:prstGeom>
        </p:spPr>
      </p:pic>
      <p:pic>
        <p:nvPicPr>
          <p:cNvPr id="81" name="PA-图片 2">
            <a:extLst>
              <a:ext uri="{FF2B5EF4-FFF2-40B4-BE49-F238E27FC236}">
                <a16:creationId xmlns:a16="http://schemas.microsoft.com/office/drawing/2014/main" id="{077D172D-5C29-4602-8959-13CF018502CC}"/>
              </a:ext>
            </a:extLst>
          </p:cNvPr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945455">
            <a:off x="3984509" y="3511517"/>
            <a:ext cx="1486232" cy="1486232"/>
          </a:xfrm>
          <a:prstGeom prst="rect">
            <a:avLst/>
          </a:prstGeom>
        </p:spPr>
      </p:pic>
      <p:pic>
        <p:nvPicPr>
          <p:cNvPr id="82" name="PA-图片 2">
            <a:extLst>
              <a:ext uri="{FF2B5EF4-FFF2-40B4-BE49-F238E27FC236}">
                <a16:creationId xmlns:a16="http://schemas.microsoft.com/office/drawing/2014/main" id="{8E09CF8C-F646-4A66-8800-FA491334EAF5}"/>
              </a:ext>
            </a:extLst>
          </p:cNvPr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163637">
            <a:off x="4640472" y="3511517"/>
            <a:ext cx="1486232" cy="1486232"/>
          </a:xfrm>
          <a:prstGeom prst="rect">
            <a:avLst/>
          </a:prstGeom>
        </p:spPr>
      </p:pic>
      <p:pic>
        <p:nvPicPr>
          <p:cNvPr id="83" name="PA-图片 2">
            <a:extLst>
              <a:ext uri="{FF2B5EF4-FFF2-40B4-BE49-F238E27FC236}">
                <a16:creationId xmlns:a16="http://schemas.microsoft.com/office/drawing/2014/main" id="{5D24EF8A-221E-4003-AA01-3B4C27921742}"/>
              </a:ext>
            </a:extLst>
          </p:cNvPr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363636">
            <a:off x="5296434" y="3511517"/>
            <a:ext cx="1486232" cy="1486232"/>
          </a:xfrm>
          <a:prstGeom prst="rect">
            <a:avLst/>
          </a:prstGeom>
        </p:spPr>
      </p:pic>
      <p:pic>
        <p:nvPicPr>
          <p:cNvPr id="84" name="PA-图片 2">
            <a:extLst>
              <a:ext uri="{FF2B5EF4-FFF2-40B4-BE49-F238E27FC236}">
                <a16:creationId xmlns:a16="http://schemas.microsoft.com/office/drawing/2014/main" id="{0AA77E14-10C1-41A2-8492-C73466B4F9E7}"/>
              </a:ext>
            </a:extLst>
          </p:cNvPr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581818">
            <a:off x="5362290" y="2921410"/>
            <a:ext cx="1486232" cy="1486232"/>
          </a:xfrm>
          <a:prstGeom prst="rect">
            <a:avLst/>
          </a:prstGeom>
        </p:spPr>
      </p:pic>
      <p:pic>
        <p:nvPicPr>
          <p:cNvPr id="85" name="PA-图片 2">
            <a:extLst>
              <a:ext uri="{FF2B5EF4-FFF2-40B4-BE49-F238E27FC236}">
                <a16:creationId xmlns:a16="http://schemas.microsoft.com/office/drawing/2014/main" id="{65CDEA2F-9A01-43D0-B094-1F3FDA8E0C0A}"/>
              </a:ext>
            </a:extLst>
          </p:cNvPr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745455">
            <a:off x="5362290" y="2265447"/>
            <a:ext cx="1486232" cy="1486232"/>
          </a:xfrm>
          <a:prstGeom prst="rect">
            <a:avLst/>
          </a:prstGeom>
        </p:spPr>
      </p:pic>
      <p:pic>
        <p:nvPicPr>
          <p:cNvPr id="86" name="PA-图片 2">
            <a:extLst>
              <a:ext uri="{FF2B5EF4-FFF2-40B4-BE49-F238E27FC236}">
                <a16:creationId xmlns:a16="http://schemas.microsoft.com/office/drawing/2014/main" id="{6F60DEC3-C0DA-439A-9E0A-9BFF194BC4DD}"/>
              </a:ext>
            </a:extLst>
          </p:cNvPr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327274">
            <a:off x="5362290" y="1609485"/>
            <a:ext cx="1486232" cy="1486232"/>
          </a:xfrm>
          <a:prstGeom prst="rect">
            <a:avLst/>
          </a:prstGeom>
        </p:spPr>
      </p:pic>
      <p:pic>
        <p:nvPicPr>
          <p:cNvPr id="87" name="PA-图片 2">
            <a:extLst>
              <a:ext uri="{FF2B5EF4-FFF2-40B4-BE49-F238E27FC236}">
                <a16:creationId xmlns:a16="http://schemas.microsoft.com/office/drawing/2014/main" id="{CDA6FAF8-A8FB-4557-A3A0-EBEE53010213}"/>
              </a:ext>
            </a:extLst>
          </p:cNvPr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927273">
            <a:off x="5323873" y="415670"/>
            <a:ext cx="1486232" cy="1486232"/>
          </a:xfrm>
          <a:prstGeom prst="rect">
            <a:avLst/>
          </a:prstGeom>
        </p:spPr>
      </p:pic>
      <p:pic>
        <p:nvPicPr>
          <p:cNvPr id="88" name="PA-图片 2">
            <a:extLst>
              <a:ext uri="{FF2B5EF4-FFF2-40B4-BE49-F238E27FC236}">
                <a16:creationId xmlns:a16="http://schemas.microsoft.com/office/drawing/2014/main" id="{0BBC6129-9C1A-44DF-8BF3-26995A6B7665}"/>
              </a:ext>
            </a:extLst>
          </p:cNvPr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400000">
            <a:off x="5762478" y="629487"/>
            <a:ext cx="1486232" cy="1486232"/>
          </a:xfrm>
          <a:prstGeom prst="rect">
            <a:avLst/>
          </a:prstGeom>
        </p:spPr>
      </p:pic>
      <p:pic>
        <p:nvPicPr>
          <p:cNvPr id="89" name="PA-图片 2">
            <a:extLst>
              <a:ext uri="{FF2B5EF4-FFF2-40B4-BE49-F238E27FC236}">
                <a16:creationId xmlns:a16="http://schemas.microsoft.com/office/drawing/2014/main" id="{9E858AF6-01DE-4FD4-B739-90E0098F1972}"/>
              </a:ext>
            </a:extLst>
          </p:cNvPr>
          <p:cNvPicPr>
            <a:picLocks noChangeAspect="1"/>
          </p:cNvPicPr>
          <p:nvPr>
            <p:custDataLst>
              <p:tags r:id="rId14"/>
            </p:custDataLst>
          </p:nvPr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090909">
            <a:off x="5762478" y="1281909"/>
            <a:ext cx="1486232" cy="1486232"/>
          </a:xfrm>
          <a:prstGeom prst="rect">
            <a:avLst/>
          </a:prstGeom>
        </p:spPr>
      </p:pic>
      <p:pic>
        <p:nvPicPr>
          <p:cNvPr id="90" name="PA-图片 2">
            <a:extLst>
              <a:ext uri="{FF2B5EF4-FFF2-40B4-BE49-F238E27FC236}">
                <a16:creationId xmlns:a16="http://schemas.microsoft.com/office/drawing/2014/main" id="{C8377B95-C633-4093-8529-68AA3F7EC966}"/>
              </a:ext>
            </a:extLst>
          </p:cNvPr>
          <p:cNvPicPr>
            <a:picLocks noChangeAspect="1"/>
          </p:cNvPicPr>
          <p:nvPr>
            <p:custDataLst>
              <p:tags r:id="rId15"/>
            </p:custDataLst>
          </p:nvPr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472727">
            <a:off x="5762478" y="1934331"/>
            <a:ext cx="1486232" cy="1486232"/>
          </a:xfrm>
          <a:prstGeom prst="rect">
            <a:avLst/>
          </a:prstGeom>
        </p:spPr>
      </p:pic>
      <p:pic>
        <p:nvPicPr>
          <p:cNvPr id="91" name="PA-图片 2">
            <a:extLst>
              <a:ext uri="{FF2B5EF4-FFF2-40B4-BE49-F238E27FC236}">
                <a16:creationId xmlns:a16="http://schemas.microsoft.com/office/drawing/2014/main" id="{C2C9A064-4613-429D-B9CB-67A21D1A834C}"/>
              </a:ext>
            </a:extLst>
          </p:cNvPr>
          <p:cNvPicPr>
            <a:picLocks noChangeAspect="1"/>
          </p:cNvPicPr>
          <p:nvPr>
            <p:custDataLst>
              <p:tags r:id="rId16"/>
            </p:custDataLst>
          </p:nvPr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09091">
            <a:off x="5762478" y="2586754"/>
            <a:ext cx="1486232" cy="1486232"/>
          </a:xfrm>
          <a:prstGeom prst="rect">
            <a:avLst/>
          </a:prstGeom>
        </p:spPr>
      </p:pic>
      <p:pic>
        <p:nvPicPr>
          <p:cNvPr id="92" name="PA-图片 2">
            <a:extLst>
              <a:ext uri="{FF2B5EF4-FFF2-40B4-BE49-F238E27FC236}">
                <a16:creationId xmlns:a16="http://schemas.microsoft.com/office/drawing/2014/main" id="{264298F9-C281-4638-84B2-0237D3F91F54}"/>
              </a:ext>
            </a:extLst>
          </p:cNvPr>
          <p:cNvPicPr>
            <a:picLocks noChangeAspect="1"/>
          </p:cNvPicPr>
          <p:nvPr>
            <p:custDataLst>
              <p:tags r:id="rId17"/>
            </p:custDataLst>
          </p:nvPr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818182">
            <a:off x="5762478" y="3239175"/>
            <a:ext cx="1486232" cy="1486232"/>
          </a:xfrm>
          <a:prstGeom prst="rect">
            <a:avLst/>
          </a:prstGeom>
        </p:spPr>
      </p:pic>
      <p:pic>
        <p:nvPicPr>
          <p:cNvPr id="93" name="PA-图片 2">
            <a:extLst>
              <a:ext uri="{FF2B5EF4-FFF2-40B4-BE49-F238E27FC236}">
                <a16:creationId xmlns:a16="http://schemas.microsoft.com/office/drawing/2014/main" id="{024FBD42-896A-48CA-A8CE-924BED5F6884}"/>
              </a:ext>
            </a:extLst>
          </p:cNvPr>
          <p:cNvPicPr>
            <a:picLocks noChangeAspect="1"/>
          </p:cNvPicPr>
          <p:nvPr>
            <p:custDataLst>
              <p:tags r:id="rId18"/>
            </p:custDataLst>
          </p:nvPr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127273">
            <a:off x="6142558" y="3511517"/>
            <a:ext cx="1486232" cy="1486232"/>
          </a:xfrm>
          <a:prstGeom prst="rect">
            <a:avLst/>
          </a:prstGeom>
        </p:spPr>
      </p:pic>
      <p:pic>
        <p:nvPicPr>
          <p:cNvPr id="94" name="PA-图片 2">
            <a:extLst>
              <a:ext uri="{FF2B5EF4-FFF2-40B4-BE49-F238E27FC236}">
                <a16:creationId xmlns:a16="http://schemas.microsoft.com/office/drawing/2014/main" id="{214A218A-4B9B-4912-B5D6-00C60ABFE202}"/>
              </a:ext>
            </a:extLst>
          </p:cNvPr>
          <p:cNvPicPr>
            <a:picLocks noChangeAspect="1"/>
          </p:cNvPicPr>
          <p:nvPr>
            <p:custDataLst>
              <p:tags r:id="rId19"/>
            </p:custDataLst>
          </p:nvPr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272727">
            <a:off x="6289104" y="3847674"/>
            <a:ext cx="1486232" cy="1486232"/>
          </a:xfrm>
          <a:prstGeom prst="rect">
            <a:avLst/>
          </a:prstGeom>
        </p:spPr>
      </p:pic>
      <p:pic>
        <p:nvPicPr>
          <p:cNvPr id="95" name="PA-图片 2">
            <a:extLst>
              <a:ext uri="{FF2B5EF4-FFF2-40B4-BE49-F238E27FC236}">
                <a16:creationId xmlns:a16="http://schemas.microsoft.com/office/drawing/2014/main" id="{5BA811BD-6C6C-4E7C-A0F6-19F59E615D97}"/>
              </a:ext>
            </a:extLst>
          </p:cNvPr>
          <p:cNvPicPr>
            <a:picLocks noChangeAspect="1"/>
          </p:cNvPicPr>
          <p:nvPr>
            <p:custDataLst>
              <p:tags r:id="rId20"/>
            </p:custDataLst>
          </p:nvPr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672728">
            <a:off x="5762478" y="3973470"/>
            <a:ext cx="1486232" cy="1486232"/>
          </a:xfrm>
          <a:prstGeom prst="rect">
            <a:avLst/>
          </a:prstGeom>
        </p:spPr>
      </p:pic>
      <p:pic>
        <p:nvPicPr>
          <p:cNvPr id="96" name="PA-图片 2">
            <a:extLst>
              <a:ext uri="{FF2B5EF4-FFF2-40B4-BE49-F238E27FC236}">
                <a16:creationId xmlns:a16="http://schemas.microsoft.com/office/drawing/2014/main" id="{18E81E4A-18D9-4FFA-81C6-9A3F5531D94A}"/>
              </a:ext>
            </a:extLst>
          </p:cNvPr>
          <p:cNvPicPr>
            <a:picLocks noChangeAspect="1"/>
          </p:cNvPicPr>
          <p:nvPr>
            <p:custDataLst>
              <p:tags r:id="rId21"/>
            </p:custDataLst>
          </p:nvPr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636364">
            <a:off x="5762478" y="4625892"/>
            <a:ext cx="1486232" cy="1486232"/>
          </a:xfrm>
          <a:prstGeom prst="rect">
            <a:avLst/>
          </a:prstGeom>
        </p:spPr>
      </p:pic>
      <p:pic>
        <p:nvPicPr>
          <p:cNvPr id="97" name="PA-图片 2">
            <a:extLst>
              <a:ext uri="{FF2B5EF4-FFF2-40B4-BE49-F238E27FC236}">
                <a16:creationId xmlns:a16="http://schemas.microsoft.com/office/drawing/2014/main" id="{5A3B8931-341D-458E-A782-CC2F7534C4C3}"/>
              </a:ext>
            </a:extLst>
          </p:cNvPr>
          <p:cNvPicPr>
            <a:picLocks noChangeAspect="1"/>
          </p:cNvPicPr>
          <p:nvPr>
            <p:custDataLst>
              <p:tags r:id="rId22"/>
            </p:custDataLst>
          </p:nvPr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236364">
            <a:off x="5410743" y="4926579"/>
            <a:ext cx="1486232" cy="1486232"/>
          </a:xfrm>
          <a:prstGeom prst="rect">
            <a:avLst/>
          </a:prstGeom>
        </p:spPr>
      </p:pic>
      <p:pic>
        <p:nvPicPr>
          <p:cNvPr id="98" name="PA-图片 2">
            <a:extLst>
              <a:ext uri="{FF2B5EF4-FFF2-40B4-BE49-F238E27FC236}">
                <a16:creationId xmlns:a16="http://schemas.microsoft.com/office/drawing/2014/main" id="{320DC0BB-B8AF-40BC-BBA5-B08B78BBF1A0}"/>
              </a:ext>
            </a:extLst>
          </p:cNvPr>
          <p:cNvPicPr>
            <a:picLocks noChangeAspect="1"/>
          </p:cNvPicPr>
          <p:nvPr>
            <p:custDataLst>
              <p:tags r:id="rId23"/>
            </p:custDataLst>
          </p:nvPr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018181">
            <a:off x="5362290" y="4322610"/>
            <a:ext cx="1486232" cy="1486232"/>
          </a:xfrm>
          <a:prstGeom prst="rect">
            <a:avLst/>
          </a:prstGeom>
        </p:spPr>
      </p:pic>
      <p:pic>
        <p:nvPicPr>
          <p:cNvPr id="99" name="PA-图片 2">
            <a:extLst>
              <a:ext uri="{FF2B5EF4-FFF2-40B4-BE49-F238E27FC236}">
                <a16:creationId xmlns:a16="http://schemas.microsoft.com/office/drawing/2014/main" id="{F4801187-769A-45DC-A9F7-82FA7A52EBF8}"/>
              </a:ext>
            </a:extLst>
          </p:cNvPr>
          <p:cNvPicPr>
            <a:picLocks noChangeAspect="1"/>
          </p:cNvPicPr>
          <p:nvPr>
            <p:custDataLst>
              <p:tags r:id="rId24"/>
            </p:custDataLst>
          </p:nvPr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5709091">
            <a:off x="5184803" y="3847674"/>
            <a:ext cx="1486232" cy="1486232"/>
          </a:xfrm>
          <a:prstGeom prst="rect">
            <a:avLst/>
          </a:prstGeom>
        </p:spPr>
      </p:pic>
      <p:pic>
        <p:nvPicPr>
          <p:cNvPr id="100" name="PA-图片 2">
            <a:extLst>
              <a:ext uri="{FF2B5EF4-FFF2-40B4-BE49-F238E27FC236}">
                <a16:creationId xmlns:a16="http://schemas.microsoft.com/office/drawing/2014/main" id="{DB325881-267E-433D-9CE7-851079C91478}"/>
              </a:ext>
            </a:extLst>
          </p:cNvPr>
          <p:cNvPicPr>
            <a:picLocks noChangeAspect="1"/>
          </p:cNvPicPr>
          <p:nvPr>
            <p:custDataLst>
              <p:tags r:id="rId25"/>
            </p:custDataLst>
          </p:nvPr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890909">
            <a:off x="4532381" y="3847674"/>
            <a:ext cx="1486232" cy="1486232"/>
          </a:xfrm>
          <a:prstGeom prst="rect">
            <a:avLst/>
          </a:prstGeom>
        </p:spPr>
      </p:pic>
      <p:pic>
        <p:nvPicPr>
          <p:cNvPr id="101" name="PA-图片 2">
            <a:extLst>
              <a:ext uri="{FF2B5EF4-FFF2-40B4-BE49-F238E27FC236}">
                <a16:creationId xmlns:a16="http://schemas.microsoft.com/office/drawing/2014/main" id="{E476BA57-737A-4830-AC3F-80523E6CEC7E}"/>
              </a:ext>
            </a:extLst>
          </p:cNvPr>
          <p:cNvPicPr>
            <a:picLocks noChangeAspect="1"/>
          </p:cNvPicPr>
          <p:nvPr>
            <p:custDataLst>
              <p:tags r:id="rId26"/>
            </p:custDataLst>
          </p:nvPr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90909">
            <a:off x="3879959" y="3847674"/>
            <a:ext cx="1486232" cy="1486232"/>
          </a:xfrm>
          <a:prstGeom prst="rect">
            <a:avLst/>
          </a:prstGeom>
        </p:spPr>
      </p:pic>
      <p:pic>
        <p:nvPicPr>
          <p:cNvPr id="102" name="PA-图片 2">
            <a:extLst>
              <a:ext uri="{FF2B5EF4-FFF2-40B4-BE49-F238E27FC236}">
                <a16:creationId xmlns:a16="http://schemas.microsoft.com/office/drawing/2014/main" id="{5DB86741-B276-48F4-A3C3-77C91C823E81}"/>
              </a:ext>
            </a:extLst>
          </p:cNvPr>
          <p:cNvPicPr>
            <a:picLocks noChangeAspect="1"/>
          </p:cNvPicPr>
          <p:nvPr>
            <p:custDataLst>
              <p:tags r:id="rId27"/>
            </p:custDataLst>
          </p:nvPr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54545">
            <a:off x="3329341" y="3745870"/>
            <a:ext cx="1486232" cy="1486232"/>
          </a:xfrm>
          <a:prstGeom prst="rect">
            <a:avLst/>
          </a:prstGeom>
        </p:spPr>
      </p:pic>
      <p:pic>
        <p:nvPicPr>
          <p:cNvPr id="103" name="PA-图片 2">
            <a:extLst>
              <a:ext uri="{FF2B5EF4-FFF2-40B4-BE49-F238E27FC236}">
                <a16:creationId xmlns:a16="http://schemas.microsoft.com/office/drawing/2014/main" id="{7AE3A02D-68A0-42E6-B0BB-1E58CA8DC037}"/>
              </a:ext>
            </a:extLst>
          </p:cNvPr>
          <p:cNvPicPr>
            <a:picLocks noChangeAspect="1"/>
          </p:cNvPicPr>
          <p:nvPr>
            <p:custDataLst>
              <p:tags r:id="rId28"/>
            </p:custDataLst>
          </p:nvPr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509091">
            <a:off x="3563577" y="3162072"/>
            <a:ext cx="1486232" cy="1486232"/>
          </a:xfrm>
          <a:prstGeom prst="rect">
            <a:avLst/>
          </a:prstGeom>
        </p:spPr>
      </p:pic>
      <p:pic>
        <p:nvPicPr>
          <p:cNvPr id="104" name="PA-图片 2">
            <a:extLst>
              <a:ext uri="{FF2B5EF4-FFF2-40B4-BE49-F238E27FC236}">
                <a16:creationId xmlns:a16="http://schemas.microsoft.com/office/drawing/2014/main" id="{21637113-DF75-42DE-84DC-BE5DD4E7D59F}"/>
              </a:ext>
            </a:extLst>
          </p:cNvPr>
          <p:cNvPicPr>
            <a:picLocks noChangeAspect="1"/>
          </p:cNvPicPr>
          <p:nvPr>
            <p:custDataLst>
              <p:tags r:id="rId29"/>
            </p:custDataLst>
          </p:nvPr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781818">
            <a:off x="3915636" y="2612791"/>
            <a:ext cx="1486232" cy="1486232"/>
          </a:xfrm>
          <a:prstGeom prst="rect">
            <a:avLst/>
          </a:prstGeom>
        </p:spPr>
      </p:pic>
      <p:pic>
        <p:nvPicPr>
          <p:cNvPr id="105" name="PA-图片 2">
            <a:extLst>
              <a:ext uri="{FF2B5EF4-FFF2-40B4-BE49-F238E27FC236}">
                <a16:creationId xmlns:a16="http://schemas.microsoft.com/office/drawing/2014/main" id="{606654D1-815F-4F34-B938-232501E4615C}"/>
              </a:ext>
            </a:extLst>
          </p:cNvPr>
          <p:cNvPicPr>
            <a:picLocks noChangeAspect="1"/>
          </p:cNvPicPr>
          <p:nvPr>
            <p:custDataLst>
              <p:tags r:id="rId30"/>
            </p:custDataLst>
          </p:nvPr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2436364">
            <a:off x="4267695" y="2063511"/>
            <a:ext cx="1486232" cy="1486232"/>
          </a:xfrm>
          <a:prstGeom prst="rect">
            <a:avLst/>
          </a:prstGeom>
        </p:spPr>
      </p:pic>
      <p:pic>
        <p:nvPicPr>
          <p:cNvPr id="106" name="PA-图片 2">
            <a:extLst>
              <a:ext uri="{FF2B5EF4-FFF2-40B4-BE49-F238E27FC236}">
                <a16:creationId xmlns:a16="http://schemas.microsoft.com/office/drawing/2014/main" id="{48B6314F-352E-4E8E-B816-56746803575A}"/>
              </a:ext>
            </a:extLst>
          </p:cNvPr>
          <p:cNvPicPr>
            <a:picLocks noChangeAspect="1"/>
          </p:cNvPicPr>
          <p:nvPr>
            <p:custDataLst>
              <p:tags r:id="rId31"/>
            </p:custDataLst>
          </p:nvPr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854545">
            <a:off x="4619754" y="1514231"/>
            <a:ext cx="1486232" cy="1486232"/>
          </a:xfrm>
          <a:prstGeom prst="rect">
            <a:avLst/>
          </a:prstGeom>
        </p:spPr>
      </p:pic>
      <p:pic>
        <p:nvPicPr>
          <p:cNvPr id="107" name="PA-图片 2">
            <a:extLst>
              <a:ext uri="{FF2B5EF4-FFF2-40B4-BE49-F238E27FC236}">
                <a16:creationId xmlns:a16="http://schemas.microsoft.com/office/drawing/2014/main" id="{7F05982F-1032-4F84-A009-B39DCBE17DE0}"/>
              </a:ext>
            </a:extLst>
          </p:cNvPr>
          <p:cNvPicPr>
            <a:picLocks noChangeAspect="1"/>
          </p:cNvPicPr>
          <p:nvPr>
            <p:custDataLst>
              <p:tags r:id="rId32"/>
            </p:custDataLst>
          </p:nvPr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63636">
            <a:off x="4971814" y="964950"/>
            <a:ext cx="1486232" cy="1486232"/>
          </a:xfrm>
          <a:prstGeom prst="rect">
            <a:avLst/>
          </a:prstGeom>
        </p:spPr>
      </p:pic>
      <p:grpSp>
        <p:nvGrpSpPr>
          <p:cNvPr id="39" name="水印形状">
            <a:extLst>
              <a:ext uri="{FF2B5EF4-FFF2-40B4-BE49-F238E27FC236}">
                <a16:creationId xmlns:a16="http://schemas.microsoft.com/office/drawing/2014/main" id="{34B163DF-EF63-4D78-B0AF-F3850398A83A}"/>
              </a:ext>
            </a:extLst>
          </p:cNvPr>
          <p:cNvGrpSpPr/>
          <p:nvPr/>
        </p:nvGrpSpPr>
        <p:grpSpPr>
          <a:xfrm>
            <a:off x="10421257" y="304729"/>
            <a:ext cx="1538516" cy="287500"/>
            <a:chOff x="9618542" y="253690"/>
            <a:chExt cx="2500888" cy="467337"/>
          </a:xfrm>
        </p:grpSpPr>
        <p:grpSp>
          <p:nvGrpSpPr>
            <p:cNvPr id="40" name="组合 39">
              <a:extLst>
                <a:ext uri="{FF2B5EF4-FFF2-40B4-BE49-F238E27FC236}">
                  <a16:creationId xmlns:a16="http://schemas.microsoft.com/office/drawing/2014/main" id="{11C1A63F-A02B-4FDE-A4BA-811B79D158B2}"/>
                </a:ext>
              </a:extLst>
            </p:cNvPr>
            <p:cNvGrpSpPr/>
            <p:nvPr/>
          </p:nvGrpSpPr>
          <p:grpSpPr>
            <a:xfrm>
              <a:off x="9618542" y="253690"/>
              <a:ext cx="1996515" cy="467337"/>
              <a:chOff x="9997309" y="253690"/>
              <a:chExt cx="1996515" cy="467337"/>
            </a:xfrm>
          </p:grpSpPr>
          <p:sp>
            <p:nvSpPr>
              <p:cNvPr id="42" name="任意多边形: 形状 41">
                <a:extLst>
                  <a:ext uri="{FF2B5EF4-FFF2-40B4-BE49-F238E27FC236}">
                    <a16:creationId xmlns:a16="http://schemas.microsoft.com/office/drawing/2014/main" id="{B8433A36-379A-4352-A9B8-A134604614A6}"/>
                  </a:ext>
                </a:extLst>
              </p:cNvPr>
              <p:cNvSpPr/>
              <p:nvPr/>
            </p:nvSpPr>
            <p:spPr>
              <a:xfrm>
                <a:off x="10604616" y="272740"/>
                <a:ext cx="1389208" cy="448287"/>
              </a:xfrm>
              <a:custGeom>
                <a:avLst/>
                <a:gdLst>
                  <a:gd name="connsiteX0" fmla="*/ 3151035 w 4878810"/>
                  <a:gd name="connsiteY0" fmla="*/ 775949 h 1574358"/>
                  <a:gd name="connsiteX1" fmla="*/ 3147360 w 4878810"/>
                  <a:gd name="connsiteY1" fmla="*/ 806317 h 1574358"/>
                  <a:gd name="connsiteX2" fmla="*/ 3315097 w 4878810"/>
                  <a:gd name="connsiteY2" fmla="*/ 806317 h 1574358"/>
                  <a:gd name="connsiteX3" fmla="*/ 3318770 w 4878810"/>
                  <a:gd name="connsiteY3" fmla="*/ 775949 h 1574358"/>
                  <a:gd name="connsiteX4" fmla="*/ 2760468 w 4878810"/>
                  <a:gd name="connsiteY4" fmla="*/ 775949 h 1574358"/>
                  <a:gd name="connsiteX5" fmla="*/ 2756795 w 4878810"/>
                  <a:gd name="connsiteY5" fmla="*/ 806317 h 1574358"/>
                  <a:gd name="connsiteX6" fmla="*/ 2922081 w 4878810"/>
                  <a:gd name="connsiteY6" fmla="*/ 806317 h 1574358"/>
                  <a:gd name="connsiteX7" fmla="*/ 2925755 w 4878810"/>
                  <a:gd name="connsiteY7" fmla="*/ 775949 h 1574358"/>
                  <a:gd name="connsiteX8" fmla="*/ 1936108 w 4878810"/>
                  <a:gd name="connsiteY8" fmla="*/ 772810 h 1574358"/>
                  <a:gd name="connsiteX9" fmla="*/ 1921018 w 4878810"/>
                  <a:gd name="connsiteY9" fmla="*/ 869012 h 1574358"/>
                  <a:gd name="connsiteX10" fmla="*/ 2028016 w 4878810"/>
                  <a:gd name="connsiteY10" fmla="*/ 869012 h 1574358"/>
                  <a:gd name="connsiteX11" fmla="*/ 2043104 w 4878810"/>
                  <a:gd name="connsiteY11" fmla="*/ 772810 h 1574358"/>
                  <a:gd name="connsiteX12" fmla="*/ 3165726 w 4878810"/>
                  <a:gd name="connsiteY12" fmla="*/ 672700 h 1574358"/>
                  <a:gd name="connsiteX13" fmla="*/ 3160829 w 4878810"/>
                  <a:gd name="connsiteY13" fmla="*/ 707926 h 1574358"/>
                  <a:gd name="connsiteX14" fmla="*/ 3328564 w 4878810"/>
                  <a:gd name="connsiteY14" fmla="*/ 707926 h 1574358"/>
                  <a:gd name="connsiteX15" fmla="*/ 3333461 w 4878810"/>
                  <a:gd name="connsiteY15" fmla="*/ 672700 h 1574358"/>
                  <a:gd name="connsiteX16" fmla="*/ 2775160 w 4878810"/>
                  <a:gd name="connsiteY16" fmla="*/ 672700 h 1574358"/>
                  <a:gd name="connsiteX17" fmla="*/ 2770263 w 4878810"/>
                  <a:gd name="connsiteY17" fmla="*/ 707926 h 1574358"/>
                  <a:gd name="connsiteX18" fmla="*/ 2935550 w 4878810"/>
                  <a:gd name="connsiteY18" fmla="*/ 707926 h 1574358"/>
                  <a:gd name="connsiteX19" fmla="*/ 2940448 w 4878810"/>
                  <a:gd name="connsiteY19" fmla="*/ 672700 h 1574358"/>
                  <a:gd name="connsiteX20" fmla="*/ 1970402 w 4878810"/>
                  <a:gd name="connsiteY20" fmla="*/ 559439 h 1574358"/>
                  <a:gd name="connsiteX21" fmla="*/ 1955312 w 4878810"/>
                  <a:gd name="connsiteY21" fmla="*/ 655641 h 1574358"/>
                  <a:gd name="connsiteX22" fmla="*/ 2060938 w 4878810"/>
                  <a:gd name="connsiteY22" fmla="*/ 655641 h 1574358"/>
                  <a:gd name="connsiteX23" fmla="*/ 2076026 w 4878810"/>
                  <a:gd name="connsiteY23" fmla="*/ 559439 h 1574358"/>
                  <a:gd name="connsiteX24" fmla="*/ 1532811 w 4878810"/>
                  <a:gd name="connsiteY24" fmla="*/ 431168 h 1574358"/>
                  <a:gd name="connsiteX25" fmla="*/ 1654897 w 4878810"/>
                  <a:gd name="connsiteY25" fmla="*/ 431168 h 1574358"/>
                  <a:gd name="connsiteX26" fmla="*/ 1617860 w 4878810"/>
                  <a:gd name="connsiteY26" fmla="*/ 575472 h 1574358"/>
                  <a:gd name="connsiteX27" fmla="*/ 1586310 w 4878810"/>
                  <a:gd name="connsiteY27" fmla="*/ 640841 h 1574358"/>
                  <a:gd name="connsiteX28" fmla="*/ 1524581 w 4878810"/>
                  <a:gd name="connsiteY28" fmla="*/ 872713 h 1574358"/>
                  <a:gd name="connsiteX29" fmla="*/ 1579451 w 4878810"/>
                  <a:gd name="connsiteY29" fmla="*/ 864079 h 1574358"/>
                  <a:gd name="connsiteX30" fmla="*/ 1598655 w 4878810"/>
                  <a:gd name="connsiteY30" fmla="*/ 630973 h 1574358"/>
                  <a:gd name="connsiteX31" fmla="*/ 1715255 w 4878810"/>
                  <a:gd name="connsiteY31" fmla="*/ 630973 h 1574358"/>
                  <a:gd name="connsiteX32" fmla="*/ 1687819 w 4878810"/>
                  <a:gd name="connsiteY32" fmla="*/ 983715 h 1574358"/>
                  <a:gd name="connsiteX33" fmla="*/ 1569849 w 4878810"/>
                  <a:gd name="connsiteY33" fmla="*/ 983715 h 1574358"/>
                  <a:gd name="connsiteX34" fmla="*/ 1571221 w 4878810"/>
                  <a:gd name="connsiteY34" fmla="*/ 963981 h 1574358"/>
                  <a:gd name="connsiteX35" fmla="*/ 1376432 w 4878810"/>
                  <a:gd name="connsiteY35" fmla="*/ 982481 h 1574358"/>
                  <a:gd name="connsiteX36" fmla="*/ 1392893 w 4878810"/>
                  <a:gd name="connsiteY36" fmla="*/ 875179 h 1574358"/>
                  <a:gd name="connsiteX37" fmla="*/ 3561189 w 4878810"/>
                  <a:gd name="connsiteY37" fmla="*/ 378744 h 1574358"/>
                  <a:gd name="connsiteX38" fmla="*/ 3551395 w 4878810"/>
                  <a:gd name="connsiteY38" fmla="*/ 452841 h 1574358"/>
                  <a:gd name="connsiteX39" fmla="*/ 3196334 w 4878810"/>
                  <a:gd name="connsiteY39" fmla="*/ 460129 h 1574358"/>
                  <a:gd name="connsiteX40" fmla="*/ 3192662 w 4878810"/>
                  <a:gd name="connsiteY40" fmla="*/ 488066 h 1574358"/>
                  <a:gd name="connsiteX41" fmla="*/ 3569760 w 4878810"/>
                  <a:gd name="connsiteY41" fmla="*/ 488066 h 1574358"/>
                  <a:gd name="connsiteX42" fmla="*/ 3558740 w 4878810"/>
                  <a:gd name="connsiteY42" fmla="*/ 567022 h 1574358"/>
                  <a:gd name="connsiteX43" fmla="*/ 3181642 w 4878810"/>
                  <a:gd name="connsiteY43" fmla="*/ 567022 h 1574358"/>
                  <a:gd name="connsiteX44" fmla="*/ 3176745 w 4878810"/>
                  <a:gd name="connsiteY44" fmla="*/ 594960 h 1574358"/>
                  <a:gd name="connsiteX45" fmla="*/ 3530580 w 4878810"/>
                  <a:gd name="connsiteY45" fmla="*/ 594960 h 1574358"/>
                  <a:gd name="connsiteX46" fmla="*/ 3490177 w 4878810"/>
                  <a:gd name="connsiteY46" fmla="*/ 885272 h 1574358"/>
                  <a:gd name="connsiteX47" fmla="*/ 3136343 w 4878810"/>
                  <a:gd name="connsiteY47" fmla="*/ 885272 h 1574358"/>
                  <a:gd name="connsiteX48" fmla="*/ 3132669 w 4878810"/>
                  <a:gd name="connsiteY48" fmla="*/ 911996 h 1574358"/>
                  <a:gd name="connsiteX49" fmla="*/ 3509766 w 4878810"/>
                  <a:gd name="connsiteY49" fmla="*/ 911996 h 1574358"/>
                  <a:gd name="connsiteX50" fmla="*/ 3498747 w 4878810"/>
                  <a:gd name="connsiteY50" fmla="*/ 986092 h 1574358"/>
                  <a:gd name="connsiteX51" fmla="*/ 3121650 w 4878810"/>
                  <a:gd name="connsiteY51" fmla="*/ 986092 h 1574358"/>
                  <a:gd name="connsiteX52" fmla="*/ 3117976 w 4878810"/>
                  <a:gd name="connsiteY52" fmla="*/ 1014029 h 1574358"/>
                  <a:gd name="connsiteX53" fmla="*/ 3518337 w 4878810"/>
                  <a:gd name="connsiteY53" fmla="*/ 1014029 h 1574358"/>
                  <a:gd name="connsiteX54" fmla="*/ 3507317 w 4878810"/>
                  <a:gd name="connsiteY54" fmla="*/ 1085696 h 1574358"/>
                  <a:gd name="connsiteX55" fmla="*/ 2483766 w 4878810"/>
                  <a:gd name="connsiteY55" fmla="*/ 1085696 h 1574358"/>
                  <a:gd name="connsiteX56" fmla="*/ 2494786 w 4878810"/>
                  <a:gd name="connsiteY56" fmla="*/ 1014029 h 1574358"/>
                  <a:gd name="connsiteX57" fmla="*/ 2892697 w 4878810"/>
                  <a:gd name="connsiteY57" fmla="*/ 1014029 h 1574358"/>
                  <a:gd name="connsiteX58" fmla="*/ 2896370 w 4878810"/>
                  <a:gd name="connsiteY58" fmla="*/ 986092 h 1574358"/>
                  <a:gd name="connsiteX59" fmla="*/ 2521720 w 4878810"/>
                  <a:gd name="connsiteY59" fmla="*/ 986092 h 1574358"/>
                  <a:gd name="connsiteX60" fmla="*/ 2532740 w 4878810"/>
                  <a:gd name="connsiteY60" fmla="*/ 911996 h 1574358"/>
                  <a:gd name="connsiteX61" fmla="*/ 2907390 w 4878810"/>
                  <a:gd name="connsiteY61" fmla="*/ 911996 h 1574358"/>
                  <a:gd name="connsiteX62" fmla="*/ 2911063 w 4878810"/>
                  <a:gd name="connsiteY62" fmla="*/ 885272 h 1574358"/>
                  <a:gd name="connsiteX63" fmla="*/ 2559675 w 4878810"/>
                  <a:gd name="connsiteY63" fmla="*/ 885272 h 1574358"/>
                  <a:gd name="connsiteX64" fmla="*/ 2600078 w 4878810"/>
                  <a:gd name="connsiteY64" fmla="*/ 594960 h 1574358"/>
                  <a:gd name="connsiteX65" fmla="*/ 2951465 w 4878810"/>
                  <a:gd name="connsiteY65" fmla="*/ 594960 h 1574358"/>
                  <a:gd name="connsiteX66" fmla="*/ 2956363 w 4878810"/>
                  <a:gd name="connsiteY66" fmla="*/ 567022 h 1574358"/>
                  <a:gd name="connsiteX67" fmla="*/ 2581714 w 4878810"/>
                  <a:gd name="connsiteY67" fmla="*/ 567022 h 1574358"/>
                  <a:gd name="connsiteX68" fmla="*/ 2592733 w 4878810"/>
                  <a:gd name="connsiteY68" fmla="*/ 488066 h 1574358"/>
                  <a:gd name="connsiteX69" fmla="*/ 2967383 w 4878810"/>
                  <a:gd name="connsiteY69" fmla="*/ 488066 h 1574358"/>
                  <a:gd name="connsiteX70" fmla="*/ 2971055 w 4878810"/>
                  <a:gd name="connsiteY70" fmla="*/ 464987 h 1574358"/>
                  <a:gd name="connsiteX71" fmla="*/ 2618444 w 4878810"/>
                  <a:gd name="connsiteY71" fmla="*/ 471061 h 1574358"/>
                  <a:gd name="connsiteX72" fmla="*/ 2628238 w 4878810"/>
                  <a:gd name="connsiteY72" fmla="*/ 396964 h 1574358"/>
                  <a:gd name="connsiteX73" fmla="*/ 2003324 w 4878810"/>
                  <a:gd name="connsiteY73" fmla="*/ 346067 h 1574358"/>
                  <a:gd name="connsiteX74" fmla="*/ 1988233 w 4878810"/>
                  <a:gd name="connsiteY74" fmla="*/ 442269 h 1574358"/>
                  <a:gd name="connsiteX75" fmla="*/ 2093859 w 4878810"/>
                  <a:gd name="connsiteY75" fmla="*/ 442269 h 1574358"/>
                  <a:gd name="connsiteX76" fmla="*/ 2108948 w 4878810"/>
                  <a:gd name="connsiteY76" fmla="*/ 346067 h 1574358"/>
                  <a:gd name="connsiteX77" fmla="*/ 4055772 w 4878810"/>
                  <a:gd name="connsiteY77" fmla="*/ 322451 h 1574358"/>
                  <a:gd name="connsiteX78" fmla="*/ 4290342 w 4878810"/>
                  <a:gd name="connsiteY78" fmla="*/ 322451 h 1574358"/>
                  <a:gd name="connsiteX79" fmla="*/ 4213523 w 4878810"/>
                  <a:gd name="connsiteY79" fmla="*/ 392754 h 1574358"/>
                  <a:gd name="connsiteX80" fmla="*/ 4722444 w 4878810"/>
                  <a:gd name="connsiteY80" fmla="*/ 392754 h 1574358"/>
                  <a:gd name="connsiteX81" fmla="*/ 4661074 w 4878810"/>
                  <a:gd name="connsiteY81" fmla="*/ 508416 h 1574358"/>
                  <a:gd name="connsiteX82" fmla="*/ 4087323 w 4878810"/>
                  <a:gd name="connsiteY82" fmla="*/ 509923 h 1574358"/>
                  <a:gd name="connsiteX83" fmla="*/ 3985813 w 4878810"/>
                  <a:gd name="connsiteY83" fmla="*/ 603658 h 1574358"/>
                  <a:gd name="connsiteX84" fmla="*/ 4114759 w 4878810"/>
                  <a:gd name="connsiteY84" fmla="*/ 603658 h 1574358"/>
                  <a:gd name="connsiteX85" fmla="*/ 4124358 w 4878810"/>
                  <a:gd name="connsiteY85" fmla="*/ 545690 h 1574358"/>
                  <a:gd name="connsiteX86" fmla="*/ 4384992 w 4878810"/>
                  <a:gd name="connsiteY86" fmla="*/ 545690 h 1574358"/>
                  <a:gd name="connsiteX87" fmla="*/ 4375390 w 4878810"/>
                  <a:gd name="connsiteY87" fmla="*/ 603658 h 1574358"/>
                  <a:gd name="connsiteX88" fmla="*/ 4663458 w 4878810"/>
                  <a:gd name="connsiteY88" fmla="*/ 603658 h 1574358"/>
                  <a:gd name="connsiteX89" fmla="*/ 4606605 w 4878810"/>
                  <a:gd name="connsiteY89" fmla="*/ 719322 h 1574358"/>
                  <a:gd name="connsiteX90" fmla="*/ 4357558 w 4878810"/>
                  <a:gd name="connsiteY90" fmla="*/ 720828 h 1574358"/>
                  <a:gd name="connsiteX91" fmla="*/ 4346583 w 4878810"/>
                  <a:gd name="connsiteY91" fmla="*/ 791130 h 1574358"/>
                  <a:gd name="connsiteX92" fmla="*/ 4711470 w 4878810"/>
                  <a:gd name="connsiteY92" fmla="*/ 791130 h 1574358"/>
                  <a:gd name="connsiteX93" fmla="*/ 4636412 w 4878810"/>
                  <a:gd name="connsiteY93" fmla="*/ 908299 h 1574358"/>
                  <a:gd name="connsiteX94" fmla="*/ 4328751 w 4878810"/>
                  <a:gd name="connsiteY94" fmla="*/ 908299 h 1574358"/>
                  <a:gd name="connsiteX95" fmla="*/ 4280798 w 4878810"/>
                  <a:gd name="connsiteY95" fmla="*/ 1251905 h 1574358"/>
                  <a:gd name="connsiteX96" fmla="*/ 4050285 w 4878810"/>
                  <a:gd name="connsiteY96" fmla="*/ 1023002 h 1574358"/>
                  <a:gd name="connsiteX97" fmla="*/ 4068118 w 4878810"/>
                  <a:gd name="connsiteY97" fmla="*/ 908299 h 1574358"/>
                  <a:gd name="connsiteX98" fmla="*/ 3598978 w 4878810"/>
                  <a:gd name="connsiteY98" fmla="*/ 908299 h 1574358"/>
                  <a:gd name="connsiteX99" fmla="*/ 3661991 w 4878810"/>
                  <a:gd name="connsiteY99" fmla="*/ 792635 h 1574358"/>
                  <a:gd name="connsiteX100" fmla="*/ 4085949 w 4878810"/>
                  <a:gd name="connsiteY100" fmla="*/ 791130 h 1574358"/>
                  <a:gd name="connsiteX101" fmla="*/ 4096925 w 4878810"/>
                  <a:gd name="connsiteY101" fmla="*/ 720828 h 1574358"/>
                  <a:gd name="connsiteX102" fmla="*/ 3732039 w 4878810"/>
                  <a:gd name="connsiteY102" fmla="*/ 720828 h 1574358"/>
                  <a:gd name="connsiteX103" fmla="*/ 3751244 w 4878810"/>
                  <a:gd name="connsiteY103" fmla="*/ 603658 h 1574358"/>
                  <a:gd name="connsiteX104" fmla="*/ 3852752 w 4878810"/>
                  <a:gd name="connsiteY104" fmla="*/ 509923 h 1574358"/>
                  <a:gd name="connsiteX105" fmla="*/ 3712834 w 4878810"/>
                  <a:gd name="connsiteY105" fmla="*/ 509923 h 1574358"/>
                  <a:gd name="connsiteX106" fmla="*/ 3768181 w 4878810"/>
                  <a:gd name="connsiteY106" fmla="*/ 392754 h 1574358"/>
                  <a:gd name="connsiteX107" fmla="*/ 3978953 w 4878810"/>
                  <a:gd name="connsiteY107" fmla="*/ 392754 h 1574358"/>
                  <a:gd name="connsiteX108" fmla="*/ 2963423 w 4878810"/>
                  <a:gd name="connsiteY108" fmla="*/ 76391 h 1574358"/>
                  <a:gd name="connsiteX109" fmla="*/ 2927566 w 4878810"/>
                  <a:gd name="connsiteY109" fmla="*/ 229188 h 1574358"/>
                  <a:gd name="connsiteX110" fmla="*/ 3212930 w 4878810"/>
                  <a:gd name="connsiteY110" fmla="*/ 229188 h 1574358"/>
                  <a:gd name="connsiteX111" fmla="*/ 3263590 w 4878810"/>
                  <a:gd name="connsiteY111" fmla="*/ 79567 h 1574358"/>
                  <a:gd name="connsiteX112" fmla="*/ 3472996 w 4878810"/>
                  <a:gd name="connsiteY112" fmla="*/ 81209 h 1574358"/>
                  <a:gd name="connsiteX113" fmla="*/ 3426034 w 4878810"/>
                  <a:gd name="connsiteY113" fmla="*/ 229188 h 1574358"/>
                  <a:gd name="connsiteX114" fmla="*/ 3660608 w 4878810"/>
                  <a:gd name="connsiteY114" fmla="*/ 229188 h 1574358"/>
                  <a:gd name="connsiteX115" fmla="*/ 3659280 w 4878810"/>
                  <a:gd name="connsiteY115" fmla="*/ 238342 h 1574358"/>
                  <a:gd name="connsiteX116" fmla="*/ 3723691 w 4878810"/>
                  <a:gd name="connsiteY116" fmla="*/ 138454 h 1574358"/>
                  <a:gd name="connsiteX117" fmla="*/ 4878810 w 4878810"/>
                  <a:gd name="connsiteY117" fmla="*/ 135443 h 1574358"/>
                  <a:gd name="connsiteX118" fmla="*/ 4739585 w 4878810"/>
                  <a:gd name="connsiteY118" fmla="*/ 346348 h 1574358"/>
                  <a:gd name="connsiteX119" fmla="*/ 4543185 w 4878810"/>
                  <a:gd name="connsiteY119" fmla="*/ 346348 h 1574358"/>
                  <a:gd name="connsiteX120" fmla="*/ 4560436 w 4878810"/>
                  <a:gd name="connsiteY120" fmla="*/ 252612 h 1574358"/>
                  <a:gd name="connsiteX121" fmla="*/ 3904869 w 4878810"/>
                  <a:gd name="connsiteY121" fmla="*/ 252612 h 1574358"/>
                  <a:gd name="connsiteX122" fmla="*/ 3887618 w 4878810"/>
                  <a:gd name="connsiteY122" fmla="*/ 346348 h 1574358"/>
                  <a:gd name="connsiteX123" fmla="*/ 3589633 w 4878810"/>
                  <a:gd name="connsiteY123" fmla="*/ 346348 h 1574358"/>
                  <a:gd name="connsiteX124" fmla="*/ 3589749 w 4878810"/>
                  <a:gd name="connsiteY124" fmla="*/ 346168 h 1574358"/>
                  <a:gd name="connsiteX125" fmla="*/ 3407514 w 4878810"/>
                  <a:gd name="connsiteY125" fmla="*/ 346168 h 1574358"/>
                  <a:gd name="connsiteX126" fmla="*/ 3402885 w 4878810"/>
                  <a:gd name="connsiteY126" fmla="*/ 371216 h 1574358"/>
                  <a:gd name="connsiteX127" fmla="*/ 3138990 w 4878810"/>
                  <a:gd name="connsiteY127" fmla="*/ 378746 h 1574358"/>
                  <a:gd name="connsiteX128" fmla="*/ 3143620 w 4878810"/>
                  <a:gd name="connsiteY128" fmla="*/ 346168 h 1574358"/>
                  <a:gd name="connsiteX129" fmla="*/ 2909047 w 4878810"/>
                  <a:gd name="connsiteY129" fmla="*/ 346168 h 1574358"/>
                  <a:gd name="connsiteX130" fmla="*/ 2904417 w 4878810"/>
                  <a:gd name="connsiteY130" fmla="*/ 372723 h 1574358"/>
                  <a:gd name="connsiteX131" fmla="*/ 2640521 w 4878810"/>
                  <a:gd name="connsiteY131" fmla="*/ 378746 h 1574358"/>
                  <a:gd name="connsiteX132" fmla="*/ 2645152 w 4878810"/>
                  <a:gd name="connsiteY132" fmla="*/ 346168 h 1574358"/>
                  <a:gd name="connsiteX133" fmla="*/ 2412121 w 4878810"/>
                  <a:gd name="connsiteY133" fmla="*/ 346168 h 1574358"/>
                  <a:gd name="connsiteX134" fmla="*/ 2412136 w 4878810"/>
                  <a:gd name="connsiteY134" fmla="*/ 346067 h 1574358"/>
                  <a:gd name="connsiteX135" fmla="*/ 2309225 w 4878810"/>
                  <a:gd name="connsiteY135" fmla="*/ 346067 h 1574358"/>
                  <a:gd name="connsiteX136" fmla="*/ 2294135 w 4878810"/>
                  <a:gd name="connsiteY136" fmla="*/ 442269 h 1574358"/>
                  <a:gd name="connsiteX137" fmla="*/ 2395643 w 4878810"/>
                  <a:gd name="connsiteY137" fmla="*/ 442269 h 1574358"/>
                  <a:gd name="connsiteX138" fmla="*/ 2376440 w 4878810"/>
                  <a:gd name="connsiteY138" fmla="*/ 559439 h 1574358"/>
                  <a:gd name="connsiteX139" fmla="*/ 2274931 w 4878810"/>
                  <a:gd name="connsiteY139" fmla="*/ 559439 h 1574358"/>
                  <a:gd name="connsiteX140" fmla="*/ 2259842 w 4878810"/>
                  <a:gd name="connsiteY140" fmla="*/ 655641 h 1574358"/>
                  <a:gd name="connsiteX141" fmla="*/ 2361350 w 4878810"/>
                  <a:gd name="connsiteY141" fmla="*/ 655641 h 1574358"/>
                  <a:gd name="connsiteX142" fmla="*/ 2343518 w 4878810"/>
                  <a:gd name="connsiteY142" fmla="*/ 772810 h 1574358"/>
                  <a:gd name="connsiteX143" fmla="*/ 2242009 w 4878810"/>
                  <a:gd name="connsiteY143" fmla="*/ 772810 h 1574358"/>
                  <a:gd name="connsiteX144" fmla="*/ 2226919 w 4878810"/>
                  <a:gd name="connsiteY144" fmla="*/ 869012 h 1574358"/>
                  <a:gd name="connsiteX145" fmla="*/ 2370954 w 4878810"/>
                  <a:gd name="connsiteY145" fmla="*/ 869012 h 1574358"/>
                  <a:gd name="connsiteX146" fmla="*/ 2353120 w 4878810"/>
                  <a:gd name="connsiteY146" fmla="*/ 984948 h 1574358"/>
                  <a:gd name="connsiteX147" fmla="*/ 1903185 w 4878810"/>
                  <a:gd name="connsiteY147" fmla="*/ 984948 h 1574358"/>
                  <a:gd name="connsiteX148" fmla="*/ 1900441 w 4878810"/>
                  <a:gd name="connsiteY148" fmla="*/ 1004682 h 1574358"/>
                  <a:gd name="connsiteX149" fmla="*/ 1708397 w 4878810"/>
                  <a:gd name="connsiteY149" fmla="*/ 1004682 h 1574358"/>
                  <a:gd name="connsiteX150" fmla="*/ 1815394 w 4878810"/>
                  <a:gd name="connsiteY150" fmla="*/ 317699 h 1574358"/>
                  <a:gd name="connsiteX151" fmla="*/ 1774240 w 4878810"/>
                  <a:gd name="connsiteY151" fmla="*/ 330033 h 1574358"/>
                  <a:gd name="connsiteX152" fmla="*/ 1797560 w 4878810"/>
                  <a:gd name="connsiteY152" fmla="*/ 189429 h 1574358"/>
                  <a:gd name="connsiteX153" fmla="*/ 2040361 w 4878810"/>
                  <a:gd name="connsiteY153" fmla="*/ 119128 h 1574358"/>
                  <a:gd name="connsiteX154" fmla="*/ 2022528 w 4878810"/>
                  <a:gd name="connsiteY154" fmla="*/ 228898 h 1574358"/>
                  <a:gd name="connsiteX155" fmla="*/ 2126781 w 4878810"/>
                  <a:gd name="connsiteY155" fmla="*/ 228898 h 1574358"/>
                  <a:gd name="connsiteX156" fmla="*/ 2133639 w 4878810"/>
                  <a:gd name="connsiteY156" fmla="*/ 190663 h 1574358"/>
                  <a:gd name="connsiteX157" fmla="*/ 2089745 w 4878810"/>
                  <a:gd name="connsiteY157" fmla="*/ 143795 h 1574358"/>
                  <a:gd name="connsiteX158" fmla="*/ 2340775 w 4878810"/>
                  <a:gd name="connsiteY158" fmla="*/ 143795 h 1574358"/>
                  <a:gd name="connsiteX159" fmla="*/ 2327056 w 4878810"/>
                  <a:gd name="connsiteY159" fmla="*/ 228898 h 1574358"/>
                  <a:gd name="connsiteX160" fmla="*/ 2445028 w 4878810"/>
                  <a:gd name="connsiteY160" fmla="*/ 228898 h 1574358"/>
                  <a:gd name="connsiteX161" fmla="*/ 2444946 w 4878810"/>
                  <a:gd name="connsiteY161" fmla="*/ 229439 h 1574358"/>
                  <a:gd name="connsiteX162" fmla="*/ 2714463 w 4878810"/>
                  <a:gd name="connsiteY162" fmla="*/ 233706 h 1574358"/>
                  <a:gd name="connsiteX163" fmla="*/ 2757595 w 4878810"/>
                  <a:gd name="connsiteY163" fmla="*/ 76554 h 1574358"/>
                  <a:gd name="connsiteX164" fmla="*/ 585538 w 4878810"/>
                  <a:gd name="connsiteY164" fmla="*/ 0 h 1574358"/>
                  <a:gd name="connsiteX165" fmla="*/ 784813 w 4878810"/>
                  <a:gd name="connsiteY165" fmla="*/ 0 h 1574358"/>
                  <a:gd name="connsiteX166" fmla="*/ 599895 w 4878810"/>
                  <a:gd name="connsiteY166" fmla="*/ 376743 h 1574358"/>
                  <a:gd name="connsiteX167" fmla="*/ 1164375 w 4878810"/>
                  <a:gd name="connsiteY167" fmla="*/ 376240 h 1574358"/>
                  <a:gd name="connsiteX168" fmla="*/ 1052673 w 4878810"/>
                  <a:gd name="connsiteY168" fmla="*/ 513489 h 1574358"/>
                  <a:gd name="connsiteX169" fmla="*/ 766837 w 4878810"/>
                  <a:gd name="connsiteY169" fmla="*/ 512986 h 1574358"/>
                  <a:gd name="connsiteX170" fmla="*/ 1151105 w 4878810"/>
                  <a:gd name="connsiteY170" fmla="*/ 1157863 h 1574358"/>
                  <a:gd name="connsiteX171" fmla="*/ 1152429 w 4878810"/>
                  <a:gd name="connsiteY171" fmla="*/ 1158162 h 1574358"/>
                  <a:gd name="connsiteX172" fmla="*/ 1388778 w 4878810"/>
                  <a:gd name="connsiteY172" fmla="*/ 362101 h 1574358"/>
                  <a:gd name="connsiteX173" fmla="*/ 1303728 w 4878810"/>
                  <a:gd name="connsiteY173" fmla="*/ 362101 h 1574358"/>
                  <a:gd name="connsiteX174" fmla="*/ 1353186 w 4878810"/>
                  <a:gd name="connsiteY174" fmla="*/ 248904 h 1574358"/>
                  <a:gd name="connsiteX175" fmla="*/ 1424442 w 4878810"/>
                  <a:gd name="connsiteY175" fmla="*/ 247397 h 1574358"/>
                  <a:gd name="connsiteX176" fmla="*/ 1457365 w 4878810"/>
                  <a:gd name="connsiteY176" fmla="*/ 140095 h 1574358"/>
                  <a:gd name="connsiteX177" fmla="*/ 1638436 w 4878810"/>
                  <a:gd name="connsiteY177" fmla="*/ 140095 h 1574358"/>
                  <a:gd name="connsiteX178" fmla="*/ 1604142 w 4878810"/>
                  <a:gd name="connsiteY178" fmla="*/ 247397 h 1574358"/>
                  <a:gd name="connsiteX179" fmla="*/ 1761894 w 4878810"/>
                  <a:gd name="connsiteY179" fmla="*/ 247397 h 1574358"/>
                  <a:gd name="connsiteX180" fmla="*/ 1744061 w 4878810"/>
                  <a:gd name="connsiteY180" fmla="*/ 362101 h 1574358"/>
                  <a:gd name="connsiteX181" fmla="*/ 1532810 w 4878810"/>
                  <a:gd name="connsiteY181" fmla="*/ 362101 h 1574358"/>
                  <a:gd name="connsiteX182" fmla="*/ 1147907 w 4878810"/>
                  <a:gd name="connsiteY182" fmla="*/ 1574358 h 1574358"/>
                  <a:gd name="connsiteX183" fmla="*/ 1079284 w 4878810"/>
                  <a:gd name="connsiteY183" fmla="*/ 1438282 h 1574358"/>
                  <a:gd name="connsiteX184" fmla="*/ 1078474 w 4878810"/>
                  <a:gd name="connsiteY184" fmla="*/ 1439929 h 1574358"/>
                  <a:gd name="connsiteX185" fmla="*/ 1068978 w 4878810"/>
                  <a:gd name="connsiteY185" fmla="*/ 1423044 h 1574358"/>
                  <a:gd name="connsiteX186" fmla="*/ 527192 w 4878810"/>
                  <a:gd name="connsiteY186" fmla="*/ 505458 h 1574358"/>
                  <a:gd name="connsiteX187" fmla="*/ 240513 w 4878810"/>
                  <a:gd name="connsiteY187" fmla="*/ 1007149 h 1574358"/>
                  <a:gd name="connsiteX188" fmla="*/ 0 w 4878810"/>
                  <a:gd name="connsiteY188" fmla="*/ 1009157 h 1574358"/>
                  <a:gd name="connsiteX189" fmla="*/ 286378 w 4878810"/>
                  <a:gd name="connsiteY189" fmla="*/ 515495 h 1574358"/>
                  <a:gd name="connsiteX190" fmla="*/ 70416 w 4878810"/>
                  <a:gd name="connsiteY190" fmla="*/ 517504 h 1574358"/>
                  <a:gd name="connsiteX191" fmla="*/ 180112 w 4878810"/>
                  <a:gd name="connsiteY191" fmla="*/ 373228 h 1574358"/>
                  <a:gd name="connsiteX192" fmla="*/ 365903 w 4878810"/>
                  <a:gd name="connsiteY192" fmla="*/ 374734 h 15743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</a:cxnLst>
                <a:rect l="l" t="t" r="r" b="b"/>
                <a:pathLst>
                  <a:path w="4878810" h="1574358">
                    <a:moveTo>
                      <a:pt x="3151035" y="775949"/>
                    </a:moveTo>
                    <a:lnTo>
                      <a:pt x="3147360" y="806317"/>
                    </a:lnTo>
                    <a:lnTo>
                      <a:pt x="3315097" y="806317"/>
                    </a:lnTo>
                    <a:lnTo>
                      <a:pt x="3318770" y="775949"/>
                    </a:lnTo>
                    <a:close/>
                    <a:moveTo>
                      <a:pt x="2760468" y="775949"/>
                    </a:moveTo>
                    <a:lnTo>
                      <a:pt x="2756795" y="806317"/>
                    </a:lnTo>
                    <a:lnTo>
                      <a:pt x="2922081" y="806317"/>
                    </a:lnTo>
                    <a:lnTo>
                      <a:pt x="2925755" y="775949"/>
                    </a:lnTo>
                    <a:close/>
                    <a:moveTo>
                      <a:pt x="1936108" y="772810"/>
                    </a:moveTo>
                    <a:lnTo>
                      <a:pt x="1921018" y="869012"/>
                    </a:lnTo>
                    <a:lnTo>
                      <a:pt x="2028016" y="869012"/>
                    </a:lnTo>
                    <a:lnTo>
                      <a:pt x="2043104" y="772810"/>
                    </a:lnTo>
                    <a:close/>
                    <a:moveTo>
                      <a:pt x="3165726" y="672700"/>
                    </a:moveTo>
                    <a:lnTo>
                      <a:pt x="3160829" y="707926"/>
                    </a:lnTo>
                    <a:lnTo>
                      <a:pt x="3328564" y="707926"/>
                    </a:lnTo>
                    <a:lnTo>
                      <a:pt x="3333461" y="672700"/>
                    </a:lnTo>
                    <a:close/>
                    <a:moveTo>
                      <a:pt x="2775160" y="672700"/>
                    </a:moveTo>
                    <a:lnTo>
                      <a:pt x="2770263" y="707926"/>
                    </a:lnTo>
                    <a:lnTo>
                      <a:pt x="2935550" y="707926"/>
                    </a:lnTo>
                    <a:lnTo>
                      <a:pt x="2940448" y="672700"/>
                    </a:lnTo>
                    <a:close/>
                    <a:moveTo>
                      <a:pt x="1970402" y="559439"/>
                    </a:moveTo>
                    <a:lnTo>
                      <a:pt x="1955312" y="655641"/>
                    </a:lnTo>
                    <a:lnTo>
                      <a:pt x="2060938" y="655641"/>
                    </a:lnTo>
                    <a:lnTo>
                      <a:pt x="2076026" y="559439"/>
                    </a:lnTo>
                    <a:close/>
                    <a:moveTo>
                      <a:pt x="1532811" y="431168"/>
                    </a:moveTo>
                    <a:lnTo>
                      <a:pt x="1654897" y="431168"/>
                    </a:lnTo>
                    <a:lnTo>
                      <a:pt x="1617860" y="575472"/>
                    </a:lnTo>
                    <a:lnTo>
                      <a:pt x="1586310" y="640841"/>
                    </a:lnTo>
                    <a:lnTo>
                      <a:pt x="1524581" y="872713"/>
                    </a:lnTo>
                    <a:lnTo>
                      <a:pt x="1579451" y="864079"/>
                    </a:lnTo>
                    <a:lnTo>
                      <a:pt x="1598655" y="630973"/>
                    </a:lnTo>
                    <a:lnTo>
                      <a:pt x="1715255" y="630973"/>
                    </a:lnTo>
                    <a:lnTo>
                      <a:pt x="1687819" y="983715"/>
                    </a:lnTo>
                    <a:lnTo>
                      <a:pt x="1569849" y="983715"/>
                    </a:lnTo>
                    <a:cubicBezTo>
                      <a:pt x="1570306" y="977137"/>
                      <a:pt x="1570763" y="970559"/>
                      <a:pt x="1571221" y="963981"/>
                    </a:cubicBezTo>
                    <a:lnTo>
                      <a:pt x="1376432" y="982481"/>
                    </a:lnTo>
                    <a:lnTo>
                      <a:pt x="1392893" y="875179"/>
                    </a:lnTo>
                    <a:close/>
                    <a:moveTo>
                      <a:pt x="3561189" y="378744"/>
                    </a:moveTo>
                    <a:lnTo>
                      <a:pt x="3551395" y="452841"/>
                    </a:lnTo>
                    <a:lnTo>
                      <a:pt x="3196334" y="460129"/>
                    </a:lnTo>
                    <a:lnTo>
                      <a:pt x="3192662" y="488066"/>
                    </a:lnTo>
                    <a:lnTo>
                      <a:pt x="3569760" y="488066"/>
                    </a:lnTo>
                    <a:lnTo>
                      <a:pt x="3558740" y="567022"/>
                    </a:lnTo>
                    <a:lnTo>
                      <a:pt x="3181642" y="567022"/>
                    </a:lnTo>
                    <a:lnTo>
                      <a:pt x="3176745" y="594960"/>
                    </a:lnTo>
                    <a:lnTo>
                      <a:pt x="3530580" y="594960"/>
                    </a:lnTo>
                    <a:lnTo>
                      <a:pt x="3490177" y="885272"/>
                    </a:lnTo>
                    <a:lnTo>
                      <a:pt x="3136343" y="885272"/>
                    </a:lnTo>
                    <a:lnTo>
                      <a:pt x="3132669" y="911996"/>
                    </a:lnTo>
                    <a:lnTo>
                      <a:pt x="3509766" y="911996"/>
                    </a:lnTo>
                    <a:lnTo>
                      <a:pt x="3498747" y="986092"/>
                    </a:lnTo>
                    <a:lnTo>
                      <a:pt x="3121650" y="986092"/>
                    </a:lnTo>
                    <a:lnTo>
                      <a:pt x="3117976" y="1014029"/>
                    </a:lnTo>
                    <a:lnTo>
                      <a:pt x="3518337" y="1014029"/>
                    </a:lnTo>
                    <a:lnTo>
                      <a:pt x="3507317" y="1085696"/>
                    </a:lnTo>
                    <a:lnTo>
                      <a:pt x="2483766" y="1085696"/>
                    </a:lnTo>
                    <a:lnTo>
                      <a:pt x="2494786" y="1014029"/>
                    </a:lnTo>
                    <a:lnTo>
                      <a:pt x="2892697" y="1014029"/>
                    </a:lnTo>
                    <a:lnTo>
                      <a:pt x="2896370" y="986092"/>
                    </a:lnTo>
                    <a:lnTo>
                      <a:pt x="2521720" y="986092"/>
                    </a:lnTo>
                    <a:lnTo>
                      <a:pt x="2532740" y="911996"/>
                    </a:lnTo>
                    <a:lnTo>
                      <a:pt x="2907390" y="911996"/>
                    </a:lnTo>
                    <a:lnTo>
                      <a:pt x="2911063" y="885272"/>
                    </a:lnTo>
                    <a:lnTo>
                      <a:pt x="2559675" y="885272"/>
                    </a:lnTo>
                    <a:lnTo>
                      <a:pt x="2600078" y="594960"/>
                    </a:lnTo>
                    <a:lnTo>
                      <a:pt x="2951465" y="594960"/>
                    </a:lnTo>
                    <a:lnTo>
                      <a:pt x="2956363" y="567022"/>
                    </a:lnTo>
                    <a:lnTo>
                      <a:pt x="2581714" y="567022"/>
                    </a:lnTo>
                    <a:lnTo>
                      <a:pt x="2592733" y="488066"/>
                    </a:lnTo>
                    <a:lnTo>
                      <a:pt x="2967383" y="488066"/>
                    </a:lnTo>
                    <a:lnTo>
                      <a:pt x="2971055" y="464987"/>
                    </a:lnTo>
                    <a:lnTo>
                      <a:pt x="2618444" y="471061"/>
                    </a:lnTo>
                    <a:lnTo>
                      <a:pt x="2628238" y="396964"/>
                    </a:lnTo>
                    <a:close/>
                    <a:moveTo>
                      <a:pt x="2003324" y="346067"/>
                    </a:moveTo>
                    <a:lnTo>
                      <a:pt x="1988233" y="442269"/>
                    </a:lnTo>
                    <a:lnTo>
                      <a:pt x="2093859" y="442269"/>
                    </a:lnTo>
                    <a:lnTo>
                      <a:pt x="2108948" y="346067"/>
                    </a:lnTo>
                    <a:close/>
                    <a:moveTo>
                      <a:pt x="4055772" y="322451"/>
                    </a:moveTo>
                    <a:lnTo>
                      <a:pt x="4290342" y="322451"/>
                    </a:lnTo>
                    <a:lnTo>
                      <a:pt x="4213523" y="392754"/>
                    </a:lnTo>
                    <a:lnTo>
                      <a:pt x="4722444" y="392754"/>
                    </a:lnTo>
                    <a:lnTo>
                      <a:pt x="4661074" y="508416"/>
                    </a:lnTo>
                    <a:lnTo>
                      <a:pt x="4087323" y="509923"/>
                    </a:lnTo>
                    <a:lnTo>
                      <a:pt x="3985813" y="603658"/>
                    </a:lnTo>
                    <a:lnTo>
                      <a:pt x="4114759" y="603658"/>
                    </a:lnTo>
                    <a:lnTo>
                      <a:pt x="4124358" y="545690"/>
                    </a:lnTo>
                    <a:lnTo>
                      <a:pt x="4384992" y="545690"/>
                    </a:lnTo>
                    <a:lnTo>
                      <a:pt x="4375390" y="603658"/>
                    </a:lnTo>
                    <a:lnTo>
                      <a:pt x="4663458" y="603658"/>
                    </a:lnTo>
                    <a:lnTo>
                      <a:pt x="4606605" y="719322"/>
                    </a:lnTo>
                    <a:lnTo>
                      <a:pt x="4357558" y="720828"/>
                    </a:lnTo>
                    <a:lnTo>
                      <a:pt x="4346583" y="791130"/>
                    </a:lnTo>
                    <a:lnTo>
                      <a:pt x="4711470" y="791130"/>
                    </a:lnTo>
                    <a:lnTo>
                      <a:pt x="4636412" y="908299"/>
                    </a:lnTo>
                    <a:lnTo>
                      <a:pt x="4328751" y="908299"/>
                    </a:lnTo>
                    <a:lnTo>
                      <a:pt x="4280798" y="1251905"/>
                    </a:lnTo>
                    <a:lnTo>
                      <a:pt x="4050285" y="1023002"/>
                    </a:lnTo>
                    <a:lnTo>
                      <a:pt x="4068118" y="908299"/>
                    </a:lnTo>
                    <a:lnTo>
                      <a:pt x="3598978" y="908299"/>
                    </a:lnTo>
                    <a:lnTo>
                      <a:pt x="3661991" y="792635"/>
                    </a:lnTo>
                    <a:lnTo>
                      <a:pt x="4085949" y="791130"/>
                    </a:lnTo>
                    <a:lnTo>
                      <a:pt x="4096925" y="720828"/>
                    </a:lnTo>
                    <a:lnTo>
                      <a:pt x="3732039" y="720828"/>
                    </a:lnTo>
                    <a:lnTo>
                      <a:pt x="3751244" y="603658"/>
                    </a:lnTo>
                    <a:lnTo>
                      <a:pt x="3852752" y="509923"/>
                    </a:lnTo>
                    <a:lnTo>
                      <a:pt x="3712834" y="509923"/>
                    </a:lnTo>
                    <a:lnTo>
                      <a:pt x="3768181" y="392754"/>
                    </a:lnTo>
                    <a:lnTo>
                      <a:pt x="3978953" y="392754"/>
                    </a:lnTo>
                    <a:close/>
                    <a:moveTo>
                      <a:pt x="2963423" y="76391"/>
                    </a:moveTo>
                    <a:lnTo>
                      <a:pt x="2927566" y="229188"/>
                    </a:lnTo>
                    <a:lnTo>
                      <a:pt x="3212930" y="229188"/>
                    </a:lnTo>
                    <a:lnTo>
                      <a:pt x="3263590" y="79567"/>
                    </a:lnTo>
                    <a:lnTo>
                      <a:pt x="3472996" y="81209"/>
                    </a:lnTo>
                    <a:lnTo>
                      <a:pt x="3426034" y="229188"/>
                    </a:lnTo>
                    <a:lnTo>
                      <a:pt x="3660608" y="229188"/>
                    </a:lnTo>
                    <a:lnTo>
                      <a:pt x="3659280" y="238342"/>
                    </a:lnTo>
                    <a:lnTo>
                      <a:pt x="3723691" y="138454"/>
                    </a:lnTo>
                    <a:lnTo>
                      <a:pt x="4878810" y="135443"/>
                    </a:lnTo>
                    <a:lnTo>
                      <a:pt x="4739585" y="346348"/>
                    </a:lnTo>
                    <a:lnTo>
                      <a:pt x="4543185" y="346348"/>
                    </a:lnTo>
                    <a:lnTo>
                      <a:pt x="4560436" y="252612"/>
                    </a:lnTo>
                    <a:lnTo>
                      <a:pt x="3904869" y="252612"/>
                    </a:lnTo>
                    <a:lnTo>
                      <a:pt x="3887618" y="346348"/>
                    </a:lnTo>
                    <a:lnTo>
                      <a:pt x="3589633" y="346348"/>
                    </a:lnTo>
                    <a:lnTo>
                      <a:pt x="3589749" y="346168"/>
                    </a:lnTo>
                    <a:lnTo>
                      <a:pt x="3407514" y="346168"/>
                    </a:lnTo>
                    <a:lnTo>
                      <a:pt x="3402885" y="371216"/>
                    </a:lnTo>
                    <a:lnTo>
                      <a:pt x="3138990" y="378746"/>
                    </a:lnTo>
                    <a:lnTo>
                      <a:pt x="3143620" y="346168"/>
                    </a:lnTo>
                    <a:lnTo>
                      <a:pt x="2909047" y="346168"/>
                    </a:lnTo>
                    <a:lnTo>
                      <a:pt x="2904417" y="372723"/>
                    </a:lnTo>
                    <a:lnTo>
                      <a:pt x="2640521" y="378746"/>
                    </a:lnTo>
                    <a:lnTo>
                      <a:pt x="2645152" y="346168"/>
                    </a:lnTo>
                    <a:lnTo>
                      <a:pt x="2412121" y="346168"/>
                    </a:lnTo>
                    <a:lnTo>
                      <a:pt x="2412136" y="346067"/>
                    </a:lnTo>
                    <a:lnTo>
                      <a:pt x="2309225" y="346067"/>
                    </a:lnTo>
                    <a:lnTo>
                      <a:pt x="2294135" y="442269"/>
                    </a:lnTo>
                    <a:lnTo>
                      <a:pt x="2395643" y="442269"/>
                    </a:lnTo>
                    <a:lnTo>
                      <a:pt x="2376440" y="559439"/>
                    </a:lnTo>
                    <a:lnTo>
                      <a:pt x="2274931" y="559439"/>
                    </a:lnTo>
                    <a:lnTo>
                      <a:pt x="2259842" y="655641"/>
                    </a:lnTo>
                    <a:lnTo>
                      <a:pt x="2361350" y="655641"/>
                    </a:lnTo>
                    <a:lnTo>
                      <a:pt x="2343518" y="772810"/>
                    </a:lnTo>
                    <a:lnTo>
                      <a:pt x="2242009" y="772810"/>
                    </a:lnTo>
                    <a:lnTo>
                      <a:pt x="2226919" y="869012"/>
                    </a:lnTo>
                    <a:lnTo>
                      <a:pt x="2370954" y="869012"/>
                    </a:lnTo>
                    <a:lnTo>
                      <a:pt x="2353120" y="984948"/>
                    </a:lnTo>
                    <a:lnTo>
                      <a:pt x="1903185" y="984948"/>
                    </a:lnTo>
                    <a:lnTo>
                      <a:pt x="1900441" y="1004682"/>
                    </a:lnTo>
                    <a:lnTo>
                      <a:pt x="1708397" y="1004682"/>
                    </a:lnTo>
                    <a:lnTo>
                      <a:pt x="1815394" y="317699"/>
                    </a:lnTo>
                    <a:lnTo>
                      <a:pt x="1774240" y="330033"/>
                    </a:lnTo>
                    <a:lnTo>
                      <a:pt x="1797560" y="189429"/>
                    </a:lnTo>
                    <a:lnTo>
                      <a:pt x="2040361" y="119128"/>
                    </a:lnTo>
                    <a:lnTo>
                      <a:pt x="2022528" y="228898"/>
                    </a:lnTo>
                    <a:lnTo>
                      <a:pt x="2126781" y="228898"/>
                    </a:lnTo>
                    <a:lnTo>
                      <a:pt x="2133639" y="190663"/>
                    </a:lnTo>
                    <a:lnTo>
                      <a:pt x="2089745" y="143795"/>
                    </a:lnTo>
                    <a:lnTo>
                      <a:pt x="2340775" y="143795"/>
                    </a:lnTo>
                    <a:lnTo>
                      <a:pt x="2327056" y="228898"/>
                    </a:lnTo>
                    <a:lnTo>
                      <a:pt x="2445028" y="228898"/>
                    </a:lnTo>
                    <a:lnTo>
                      <a:pt x="2444946" y="229439"/>
                    </a:lnTo>
                    <a:lnTo>
                      <a:pt x="2714463" y="233706"/>
                    </a:lnTo>
                    <a:lnTo>
                      <a:pt x="2757595" y="76554"/>
                    </a:lnTo>
                    <a:close/>
                    <a:moveTo>
                      <a:pt x="585538" y="0"/>
                    </a:moveTo>
                    <a:lnTo>
                      <a:pt x="784813" y="0"/>
                    </a:lnTo>
                    <a:lnTo>
                      <a:pt x="599895" y="376743"/>
                    </a:lnTo>
                    <a:lnTo>
                      <a:pt x="1164375" y="376240"/>
                    </a:lnTo>
                    <a:lnTo>
                      <a:pt x="1052673" y="513489"/>
                    </a:lnTo>
                    <a:lnTo>
                      <a:pt x="766837" y="512986"/>
                    </a:lnTo>
                    <a:lnTo>
                      <a:pt x="1151105" y="1157863"/>
                    </a:lnTo>
                    <a:lnTo>
                      <a:pt x="1152429" y="1158162"/>
                    </a:lnTo>
                    <a:lnTo>
                      <a:pt x="1388778" y="362101"/>
                    </a:lnTo>
                    <a:lnTo>
                      <a:pt x="1303728" y="362101"/>
                    </a:lnTo>
                    <a:lnTo>
                      <a:pt x="1353186" y="248904"/>
                    </a:lnTo>
                    <a:lnTo>
                      <a:pt x="1424442" y="247397"/>
                    </a:lnTo>
                    <a:lnTo>
                      <a:pt x="1457365" y="140095"/>
                    </a:lnTo>
                    <a:lnTo>
                      <a:pt x="1638436" y="140095"/>
                    </a:lnTo>
                    <a:lnTo>
                      <a:pt x="1604142" y="247397"/>
                    </a:lnTo>
                    <a:lnTo>
                      <a:pt x="1761894" y="247397"/>
                    </a:lnTo>
                    <a:lnTo>
                      <a:pt x="1744061" y="362101"/>
                    </a:lnTo>
                    <a:lnTo>
                      <a:pt x="1532810" y="362101"/>
                    </a:lnTo>
                    <a:lnTo>
                      <a:pt x="1147907" y="1574358"/>
                    </a:lnTo>
                    <a:lnTo>
                      <a:pt x="1079284" y="1438282"/>
                    </a:lnTo>
                    <a:lnTo>
                      <a:pt x="1078474" y="1439929"/>
                    </a:lnTo>
                    <a:lnTo>
                      <a:pt x="1068978" y="1423044"/>
                    </a:lnTo>
                    <a:lnTo>
                      <a:pt x="527192" y="505458"/>
                    </a:lnTo>
                    <a:lnTo>
                      <a:pt x="240513" y="1007149"/>
                    </a:lnTo>
                    <a:lnTo>
                      <a:pt x="0" y="1009157"/>
                    </a:lnTo>
                    <a:lnTo>
                      <a:pt x="286378" y="515495"/>
                    </a:lnTo>
                    <a:lnTo>
                      <a:pt x="70416" y="517504"/>
                    </a:lnTo>
                    <a:lnTo>
                      <a:pt x="180112" y="373228"/>
                    </a:lnTo>
                    <a:lnTo>
                      <a:pt x="365903" y="374734"/>
                    </a:lnTo>
                    <a:close/>
                  </a:path>
                </a:pathLst>
              </a:custGeom>
              <a:solidFill>
                <a:srgbClr val="429B4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pic>
            <p:nvPicPr>
              <p:cNvPr id="43" name="图片 42">
                <a:extLst>
                  <a:ext uri="{FF2B5EF4-FFF2-40B4-BE49-F238E27FC236}">
                    <a16:creationId xmlns:a16="http://schemas.microsoft.com/office/drawing/2014/main" id="{97375525-E162-46E0-AE7D-7F350EFB2D2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997309" y="253690"/>
                <a:ext cx="448287" cy="448287"/>
              </a:xfrm>
              <a:prstGeom prst="roundRect">
                <a:avLst>
                  <a:gd name="adj" fmla="val 50000"/>
                </a:avLst>
              </a:prstGeom>
              <a:ln w="6350">
                <a:solidFill>
                  <a:schemeClr val="bg1"/>
                </a:solidFill>
              </a:ln>
            </p:spPr>
          </p:pic>
        </p:grpSp>
        <p:sp>
          <p:nvSpPr>
            <p:cNvPr id="41" name="TextBox 14">
              <a:extLst>
                <a:ext uri="{FF2B5EF4-FFF2-40B4-BE49-F238E27FC236}">
                  <a16:creationId xmlns:a16="http://schemas.microsoft.com/office/drawing/2014/main" id="{3DD124F2-93D0-4051-B514-2C51F63922B1}"/>
                </a:ext>
              </a:extLst>
            </p:cNvPr>
            <p:cNvSpPr txBox="1"/>
            <p:nvPr>
              <p:custDataLst>
                <p:tags r:id="rId33"/>
              </p:custDataLst>
            </p:nvPr>
          </p:nvSpPr>
          <p:spPr>
            <a:xfrm>
              <a:off x="11633627" y="357475"/>
              <a:ext cx="485803" cy="240716"/>
            </a:xfrm>
            <a:custGeom>
              <a:avLst/>
              <a:gdLst/>
              <a:ahLst/>
              <a:cxnLst/>
              <a:rect l="l" t="t" r="r" b="b"/>
              <a:pathLst>
                <a:path w="485803" h="240716">
                  <a:moveTo>
                    <a:pt x="413794" y="145561"/>
                  </a:moveTo>
                  <a:lnTo>
                    <a:pt x="413794" y="201368"/>
                  </a:lnTo>
                  <a:lnTo>
                    <a:pt x="458543" y="201368"/>
                  </a:lnTo>
                  <a:lnTo>
                    <a:pt x="458543" y="145561"/>
                  </a:lnTo>
                  <a:close/>
                  <a:moveTo>
                    <a:pt x="300123" y="145561"/>
                  </a:moveTo>
                  <a:lnTo>
                    <a:pt x="300123" y="201368"/>
                  </a:lnTo>
                  <a:lnTo>
                    <a:pt x="342042" y="201368"/>
                  </a:lnTo>
                  <a:lnTo>
                    <a:pt x="342042" y="145561"/>
                  </a:lnTo>
                  <a:close/>
                  <a:moveTo>
                    <a:pt x="386019" y="118300"/>
                  </a:moveTo>
                  <a:lnTo>
                    <a:pt x="485803" y="118300"/>
                  </a:lnTo>
                  <a:lnTo>
                    <a:pt x="485803" y="228371"/>
                  </a:lnTo>
                  <a:lnTo>
                    <a:pt x="386019" y="228371"/>
                  </a:lnTo>
                  <a:close/>
                  <a:moveTo>
                    <a:pt x="272862" y="118300"/>
                  </a:moveTo>
                  <a:lnTo>
                    <a:pt x="369560" y="118300"/>
                  </a:lnTo>
                  <a:lnTo>
                    <a:pt x="369560" y="228371"/>
                  </a:lnTo>
                  <a:lnTo>
                    <a:pt x="272862" y="228371"/>
                  </a:lnTo>
                  <a:close/>
                  <a:moveTo>
                    <a:pt x="324297" y="33947"/>
                  </a:moveTo>
                  <a:lnTo>
                    <a:pt x="324297" y="71752"/>
                  </a:lnTo>
                  <a:lnTo>
                    <a:pt x="434111" y="71752"/>
                  </a:lnTo>
                  <a:lnTo>
                    <a:pt x="434111" y="33947"/>
                  </a:lnTo>
                  <a:close/>
                  <a:moveTo>
                    <a:pt x="294979" y="7201"/>
                  </a:moveTo>
                  <a:lnTo>
                    <a:pt x="463429" y="7201"/>
                  </a:lnTo>
                  <a:lnTo>
                    <a:pt x="463429" y="98498"/>
                  </a:lnTo>
                  <a:lnTo>
                    <a:pt x="294979" y="98498"/>
                  </a:lnTo>
                  <a:close/>
                  <a:moveTo>
                    <a:pt x="56578" y="1286"/>
                  </a:moveTo>
                  <a:lnTo>
                    <a:pt x="86153" y="10287"/>
                  </a:lnTo>
                  <a:cubicBezTo>
                    <a:pt x="82553" y="20574"/>
                    <a:pt x="78995" y="29832"/>
                    <a:pt x="75480" y="38062"/>
                  </a:cubicBezTo>
                  <a:cubicBezTo>
                    <a:pt x="71966" y="46291"/>
                    <a:pt x="68408" y="54264"/>
                    <a:pt x="64808" y="61979"/>
                  </a:cubicBezTo>
                  <a:lnTo>
                    <a:pt x="64808" y="239172"/>
                  </a:lnTo>
                  <a:lnTo>
                    <a:pt x="35490" y="239172"/>
                  </a:lnTo>
                  <a:lnTo>
                    <a:pt x="35490" y="116757"/>
                  </a:lnTo>
                  <a:cubicBezTo>
                    <a:pt x="33604" y="119672"/>
                    <a:pt x="31632" y="122672"/>
                    <a:pt x="29575" y="125758"/>
                  </a:cubicBezTo>
                  <a:cubicBezTo>
                    <a:pt x="27517" y="128844"/>
                    <a:pt x="25374" y="131930"/>
                    <a:pt x="23145" y="135017"/>
                  </a:cubicBezTo>
                  <a:lnTo>
                    <a:pt x="0" y="119072"/>
                  </a:lnTo>
                  <a:cubicBezTo>
                    <a:pt x="5143" y="111185"/>
                    <a:pt x="10329" y="102570"/>
                    <a:pt x="15559" y="93226"/>
                  </a:cubicBezTo>
                  <a:cubicBezTo>
                    <a:pt x="20788" y="83882"/>
                    <a:pt x="25888" y="74152"/>
                    <a:pt x="30861" y="64036"/>
                  </a:cubicBezTo>
                  <a:cubicBezTo>
                    <a:pt x="35833" y="53921"/>
                    <a:pt x="40505" y="43548"/>
                    <a:pt x="44877" y="32918"/>
                  </a:cubicBezTo>
                  <a:cubicBezTo>
                    <a:pt x="49249" y="22288"/>
                    <a:pt x="53149" y="11744"/>
                    <a:pt x="56578" y="1286"/>
                  </a:cubicBezTo>
                  <a:close/>
                  <a:moveTo>
                    <a:pt x="120100" y="0"/>
                  </a:moveTo>
                  <a:lnTo>
                    <a:pt x="148647" y="8229"/>
                  </a:lnTo>
                  <a:cubicBezTo>
                    <a:pt x="146932" y="13030"/>
                    <a:pt x="145261" y="17616"/>
                    <a:pt x="143632" y="21988"/>
                  </a:cubicBezTo>
                  <a:cubicBezTo>
                    <a:pt x="142003" y="26360"/>
                    <a:pt x="140331" y="30689"/>
                    <a:pt x="138617" y="34975"/>
                  </a:cubicBezTo>
                  <a:lnTo>
                    <a:pt x="235057" y="34975"/>
                  </a:lnTo>
                  <a:lnTo>
                    <a:pt x="235057" y="64036"/>
                  </a:lnTo>
                  <a:lnTo>
                    <a:pt x="159962" y="64036"/>
                  </a:lnTo>
                  <a:lnTo>
                    <a:pt x="159962" y="96183"/>
                  </a:lnTo>
                  <a:lnTo>
                    <a:pt x="222456" y="96183"/>
                  </a:lnTo>
                  <a:lnTo>
                    <a:pt x="222456" y="124987"/>
                  </a:lnTo>
                  <a:lnTo>
                    <a:pt x="159962" y="124987"/>
                  </a:lnTo>
                  <a:lnTo>
                    <a:pt x="159962" y="158934"/>
                  </a:lnTo>
                  <a:lnTo>
                    <a:pt x="227857" y="158934"/>
                  </a:lnTo>
                  <a:lnTo>
                    <a:pt x="227857" y="189023"/>
                  </a:lnTo>
                  <a:lnTo>
                    <a:pt x="159962" y="189023"/>
                  </a:lnTo>
                  <a:lnTo>
                    <a:pt x="159962" y="240716"/>
                  </a:lnTo>
                  <a:lnTo>
                    <a:pt x="130644" y="240716"/>
                  </a:lnTo>
                  <a:lnTo>
                    <a:pt x="130644" y="64036"/>
                  </a:lnTo>
                  <a:lnTo>
                    <a:pt x="125501" y="64036"/>
                  </a:lnTo>
                  <a:cubicBezTo>
                    <a:pt x="120529" y="73980"/>
                    <a:pt x="115085" y="83496"/>
                    <a:pt x="109170" y="92583"/>
                  </a:cubicBezTo>
                  <a:cubicBezTo>
                    <a:pt x="103255" y="101670"/>
                    <a:pt x="96526" y="110671"/>
                    <a:pt x="88982" y="119586"/>
                  </a:cubicBezTo>
                  <a:lnTo>
                    <a:pt x="66865" y="100812"/>
                  </a:lnTo>
                  <a:cubicBezTo>
                    <a:pt x="72180" y="94297"/>
                    <a:pt x="77366" y="87139"/>
                    <a:pt x="82424" y="79338"/>
                  </a:cubicBezTo>
                  <a:cubicBezTo>
                    <a:pt x="87482" y="71537"/>
                    <a:pt x="92282" y="63308"/>
                    <a:pt x="96826" y="54649"/>
                  </a:cubicBezTo>
                  <a:cubicBezTo>
                    <a:pt x="101369" y="45991"/>
                    <a:pt x="105613" y="37033"/>
                    <a:pt x="109556" y="27775"/>
                  </a:cubicBezTo>
                  <a:cubicBezTo>
                    <a:pt x="113499" y="18516"/>
                    <a:pt x="117014" y="9258"/>
                    <a:pt x="120100" y="0"/>
                  </a:cubicBezTo>
                  <a:close/>
                </a:path>
              </a:pathLst>
            </a:custGeom>
            <a:solidFill>
              <a:srgbClr val="429B41"/>
            </a:solidFill>
            <a:ln>
              <a:noFill/>
            </a:ln>
            <a:effectLst>
              <a:glow>
                <a:srgbClr val="000000"/>
              </a:glo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9247801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0">
        <p159:morph option="byObject"/>
      </p:transition>
    </mc:Choice>
    <mc:Fallback xmlns="">
      <p:transition spd="slow" advClick="0" advTm="0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81.88244"/>
  <p:tag name="LEFT" val="101.7715"/>
  <p:tag name="WIDTH" val="712.2615"/>
  <p:tag name="HEIGHT" val="104.2078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文末有大礼包福利"/>
  <p:tag name="FONTSIZE" val="80"/>
  <p:tag name="FONTCOLOR" val="0"/>
  <p:tag name="FONTBOLD" val="0"/>
  <p:tag name="FONTITALIC" val="0"/>
  <p:tag name="FONTNAME" val="阿里巴巴普惠体 2.0 95 ExtraBold"/>
  <p:tag name="NAMEASCII" val="阿里巴巴普惠体 2.0 95 ExtraBold"/>
  <p:tag name="NAMECOMPLEXSCRIPT" val="阿里巴巴普惠体 2.0 95 ExtraBold"/>
  <p:tag name="NAMEFAREAST" val="阿里巴巴普惠体 2.0 95 ExtraBold"/>
  <p:tag name="NAMEOTHER" val=""/>
  <p:tag name="FONTNAMEASCII" val="阿里巴巴普惠体 2.0 95 ExtraBold"/>
  <p:tag name="TEXTALIGNMENT" val="2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2"/>
  <p:tag name="WORDWRAP" val="-1"/>
  <p:tag name="AUTOSIZE" val="1"/>
  <p:tag name="TEXTREFLECTION" val="0"/>
  <p:tag name="TEXTGLOW" val="0"/>
  <p:tag name="T_HASTEXT" val="1"/>
  <p:tag name="T_LEFT" val="101.7715"/>
  <p:tag name="T_TOP" val="81.88244"/>
  <p:tag name="T_WIDTH" val="712.2615"/>
  <p:tag name="T_HEIGTH" val="104.2078"/>
  <p:tag name="T_TEXT" val="文末有大礼包福利"/>
  <p:tag name="T_FONTCOLOR" val="0"/>
  <p:tag name="T_FONTNAME" val="阿里巴巴普惠体 2.0 95 ExtraBold"/>
  <p:tag name="T_FONTNAMEASCII" val="阿里巴巴普惠体 2.0 95 ExtraBold"/>
  <p:tag name="T_NAMECOMPLEXSCRIPT" val="阿里巴巴普惠体 2.0 95 ExtraBold"/>
  <p:tag name="T_NAMEFAREAST" val="阿里巴巴普惠体 2.0 95 ExtraBold"/>
  <p:tag name="T_NAMEOTHER" val=""/>
  <p:tag name="T_FONTBOLD" val="0"/>
  <p:tag name="T_FONTSIZE" val="80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2"/>
  <p:tag name="T_SPACEBEFORE" val="0"/>
  <p:tag name="T_SPACEWITHIN" val="1"/>
  <p:tag name="T_SPACEAFTER" val="0"/>
  <p:tag name="T_LINERULEBEFORE" val="-1"/>
  <p:tag name="T_TEXTREFLECTION" val="0"/>
  <p:tag name="T_TEXTGLOW" val="0"/>
  <p:tag name="OFFSETTOP" val="11.6685"/>
  <p:tag name="OFFSETLEFT" val="43.33299"/>
  <p:tag name="OFFSETWIDTH" val="620.8267"/>
  <p:tag name="OFFSETHEIGHT" val="73.50898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  <p:tag name="COPYNUMSHAPE" val="true"/>
  <p:tag name="ROUNDSHAPE" val="true,41,82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  <p:tag name="COPYNUMSHAPE" val="true"/>
  <p:tag name="ROUNDSHAPE" val="true,41,82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  <p:tag name="COPYNUMSHAPE" val="true"/>
  <p:tag name="ROUNDSHAPE" val="true,41,88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  <p:tag name="COPYNUMSHAPE" val="true"/>
  <p:tag name="ROUNDSHAPE" val="true,41,95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  <p:tag name="COPYNUMSHAPE" val="true"/>
  <p:tag name="ROUNDSHAPE" val="true,41,96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  <p:tag name="COPYNUMSHAPE" val="true"/>
  <p:tag name="ROUNDSHAPE" val="true,41,103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  <p:tag name="COPYNUMSHAPE" val="true"/>
  <p:tag name="ROUNDSHAPE" val="true,41,82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5.65299"/>
  <p:tag name="LEFT" val="914.5714"/>
  <p:tag name="WIDTH" val="85.71433"/>
  <p:tag name="HEIGHT" val="31.50472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作品"/>
  <p:tag name="FONTSIZE" val="20"/>
  <p:tag name="FONTCOLOR" val="16777215"/>
  <p:tag name="FONTBOLD" val="0"/>
  <p:tag name="FONTITALIC" val="0"/>
  <p:tag name="FONTNAME" val="OPPOSans B"/>
  <p:tag name="NAMEASCII" val="OPPOSans B"/>
  <p:tag name="NAMECOMPLEXSCRIPT" val="OPPOSans B"/>
  <p:tag name="NAMEFAREAST" val="OPPOSans B"/>
  <p:tag name="FONTNAMEASCII" val="OPPOSans B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-1"/>
  <p:tag name="AUTOSIZE" val="1"/>
  <p:tag name="TEXTREFLECTION" val="0"/>
  <p:tag name="TEXTGLOW" val="0"/>
  <p:tag name="T_HASTEXT" val="1"/>
  <p:tag name="T_LEFT" val="914.5714"/>
  <p:tag name="T_TOP" val="25.65299"/>
  <p:tag name="T_WIDTH" val="85.71433"/>
  <p:tag name="T_HEIGTH" val="31.50472"/>
  <p:tag name="T_TEXT" val="作品"/>
  <p:tag name="T_FONTCOLOR" val="16777215"/>
  <p:tag name="T_FONTNAME" val="OPPOSans B"/>
  <p:tag name="T_FONTNAMEASCII" val="OPPOSans B"/>
  <p:tag name="T_NAMECOMPLEXSCRIPT" val="OPPOSans B"/>
  <p:tag name="T_NAMEFAREAST" val="OPPOSans B"/>
  <p:tag name="T_FONTBOLD" val="0"/>
  <p:tag name="T_FONTSIZE" val="20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5.015276"/>
  <p:tag name="OFFSETLEFT" val="7.605103"/>
  <p:tag name="OFFSETWIDTH" val="38.2522"/>
  <p:tag name="OFFSETHEIGHT" val="18.95402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  <p:tag name="ROUNDSHAPE" val="true,41,3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  <p:tag name="COPYNUMSHAPE" val="true"/>
  <p:tag name="ROUNDSHAPE" val="true,41,77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  <p:tag name="COPYNUMSHAPE" val="true"/>
  <p:tag name="ROUNDSHAPE" val="true,41,78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  <p:tag name="COPYNUMSHAPE" val="true"/>
  <p:tag name="ROUNDSHAPE" val="true,41,78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  <p:tag name="COPYNUMSHAPE" val="true"/>
  <p:tag name="ROUNDSHAPE" val="true,41,79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  <p:tag name="COPYNUMSHAPE" val="true"/>
  <p:tag name="ROUNDSHAPE" val="true,41,80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  <p:tag name="COPYNUMSHAPE" val="true"/>
  <p:tag name="ROUNDSHAPE" val="true,41,81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  <p:tag name="COPYNUMSHAPE" val="true"/>
  <p:tag name="ROUNDSHAPE" val="true,41,82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  <p:tag name="COPYNUMSHAPE" val="true"/>
  <p:tag name="ROUNDSHAPE" val="true,41,83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  <p:tag name="COPYNUMSHAPE" val="true"/>
  <p:tag name="ROUNDSHAPE" val="true,41,84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  <p:tag name="COPYNUMSHAPE" val="true"/>
  <p:tag name="ROUNDSHAPE" val="true,41,85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  <p:tag name="COPYNUMSHAPE" val="true"/>
  <p:tag name="ROUNDSHAPE" val="true,41,86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  <p:tag name="COPYNUMSHAPE" val="true"/>
  <p:tag name="ROUNDSHAPE" val="true,41,87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  <p:tag name="COPYNUMSHAPE" val="true"/>
  <p:tag name="ROUNDSHAPE" val="true,41,88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  <p:tag name="COPYNUMSHAPE" val="true"/>
  <p:tag name="ROUNDSHAPE" val="true,41,79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  <p:tag name="COPYNUMSHAPE" val="true"/>
  <p:tag name="ROUNDSHAPE" val="true,41,89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  <p:tag name="COPYNUMSHAPE" val="true"/>
  <p:tag name="ROUNDSHAPE" val="true,41,90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  <p:tag name="COPYNUMSHAPE" val="true"/>
  <p:tag name="ROUNDSHAPE" val="true,41,91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  <p:tag name="ROUNDSHAPE" val="true,41,92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  <p:tag name="COPYNUMSHAPE" val="true"/>
  <p:tag name="ROUNDSHAPE" val="true,41,93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  <p:tag name="COPYNUMSHAPE" val="true"/>
  <p:tag name="ROUNDSHAPE" val="true,41,94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  <p:tag name="COPYNUMSHAPE" val="true"/>
  <p:tag name="ROUNDSHAPE" val="true,41,95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  <p:tag name="COPYNUMSHAPE" val="true"/>
  <p:tag name="ROUNDSHAPE" val="true,41,96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  <p:tag name="COPYNUMSHAPE" val="true"/>
  <p:tag name="ROUNDSHAPE" val="true,41,97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  <p:tag name="COPYNUMSHAPE" val="true"/>
  <p:tag name="ROUNDSHAPE" val="true,41,98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  <p:tag name="COPYNUMSHAPE" val="true"/>
  <p:tag name="ROUNDSHAPE" val="true,41,80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  <p:tag name="COPYNUMSHAPE" val="true"/>
  <p:tag name="ROUNDSHAPE" val="true,41,99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  <p:tag name="COPYNUMSHAPE" val="true"/>
  <p:tag name="ROUNDSHAPE" val="true,41,100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  <p:tag name="COPYNUMSHAPE" val="true"/>
  <p:tag name="ROUNDSHAPE" val="true,41,101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  <p:tag name="COPYNUMSHAPE" val="true"/>
  <p:tag name="ROUNDSHAPE" val="true,41,102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  <p:tag name="COPYNUMSHAPE" val="true"/>
  <p:tag name="ROUNDSHAPE" val="true,41,103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  <p:tag name="COPYNUMSHAPE" val="true"/>
  <p:tag name="ROUNDSHAPE" val="true,41,104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  <p:tag name="COPYNUMSHAPE" val="true"/>
  <p:tag name="ROUNDSHAPE" val="true,41,105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  <p:tag name="COPYNUMSHAPE" val="true"/>
  <p:tag name="ROUNDSHAPE" val="true,41,106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  <p:tag name="COPYNUMSHAPE" val="true"/>
  <p:tag name="ROUNDSHAPE" val="true,41,107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81.88244"/>
  <p:tag name="LEFT" val="101.7715"/>
  <p:tag name="WIDTH" val="712.2615"/>
  <p:tag name="HEIGHT" val="104.2078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文末有大礼包福利"/>
  <p:tag name="FONTSIZE" val="80"/>
  <p:tag name="FONTCOLOR" val="0"/>
  <p:tag name="FONTBOLD" val="0"/>
  <p:tag name="FONTITALIC" val="0"/>
  <p:tag name="FONTNAME" val="阿里巴巴普惠体 2.0 95 ExtraBold"/>
  <p:tag name="NAMEASCII" val="阿里巴巴普惠体 2.0 95 ExtraBold"/>
  <p:tag name="NAMECOMPLEXSCRIPT" val="阿里巴巴普惠体 2.0 95 ExtraBold"/>
  <p:tag name="NAMEFAREAST" val="阿里巴巴普惠体 2.0 95 ExtraBold"/>
  <p:tag name="NAMEOTHER" val=""/>
  <p:tag name="FONTNAMEASCII" val="阿里巴巴普惠体 2.0 95 ExtraBold"/>
  <p:tag name="TEXTALIGNMENT" val="2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2"/>
  <p:tag name="WORDWRAP" val="-1"/>
  <p:tag name="AUTOSIZE" val="1"/>
  <p:tag name="TEXTREFLECTION" val="0"/>
  <p:tag name="TEXTGLOW" val="0"/>
  <p:tag name="T_HASTEXT" val="1"/>
  <p:tag name="T_LEFT" val="101.7715"/>
  <p:tag name="T_TOP" val="81.88244"/>
  <p:tag name="T_WIDTH" val="712.2615"/>
  <p:tag name="T_HEIGTH" val="104.2078"/>
  <p:tag name="T_TEXT" val="文末有大礼包福利"/>
  <p:tag name="T_FONTCOLOR" val="0"/>
  <p:tag name="T_FONTNAME" val="阿里巴巴普惠体 2.0 95 ExtraBold"/>
  <p:tag name="T_FONTNAMEASCII" val="阿里巴巴普惠体 2.0 95 ExtraBold"/>
  <p:tag name="T_NAMECOMPLEXSCRIPT" val="阿里巴巴普惠体 2.0 95 ExtraBold"/>
  <p:tag name="T_NAMEFAREAST" val="阿里巴巴普惠体 2.0 95 ExtraBold"/>
  <p:tag name="T_NAMEOTHER" val=""/>
  <p:tag name="T_FONTBOLD" val="0"/>
  <p:tag name="T_FONTSIZE" val="80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2"/>
  <p:tag name="T_SPACEBEFORE" val="0"/>
  <p:tag name="T_SPACEWITHIN" val="1"/>
  <p:tag name="T_SPACEAFTER" val="0"/>
  <p:tag name="T_LINERULEBEFORE" val="-1"/>
  <p:tag name="T_TEXTREFLECTION" val="0"/>
  <p:tag name="T_TEXTGLOW" val="0"/>
  <p:tag name="OFFSETTOP" val="11.6685"/>
  <p:tag name="OFFSETLEFT" val="43.33299"/>
  <p:tag name="OFFSETWIDTH" val="620.8267"/>
  <p:tag name="OFFSETHEIGHT" val="73.50898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  <p:tag name="COPYNUMSHAPE" val="true"/>
  <p:tag name="ROUNDSHAPE" val="true,41,85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5.65299"/>
  <p:tag name="LEFT" val="914.5714"/>
  <p:tag name="WIDTH" val="85.71433"/>
  <p:tag name="HEIGHT" val="31.50472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作品"/>
  <p:tag name="FONTSIZE" val="20"/>
  <p:tag name="FONTCOLOR" val="16777215"/>
  <p:tag name="FONTBOLD" val="0"/>
  <p:tag name="FONTITALIC" val="0"/>
  <p:tag name="FONTNAME" val="OPPOSans B"/>
  <p:tag name="NAMEASCII" val="OPPOSans B"/>
  <p:tag name="NAMECOMPLEXSCRIPT" val="OPPOSans B"/>
  <p:tag name="NAMEFAREAST" val="OPPOSans B"/>
  <p:tag name="FONTNAMEASCII" val="OPPOSans B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-1"/>
  <p:tag name="AUTOSIZE" val="1"/>
  <p:tag name="TEXTREFLECTION" val="0"/>
  <p:tag name="TEXTGLOW" val="0"/>
  <p:tag name="T_HASTEXT" val="1"/>
  <p:tag name="T_LEFT" val="914.5714"/>
  <p:tag name="T_TOP" val="25.65299"/>
  <p:tag name="T_WIDTH" val="85.71433"/>
  <p:tag name="T_HEIGTH" val="31.50472"/>
  <p:tag name="T_TEXT" val="作品"/>
  <p:tag name="T_FONTCOLOR" val="16777215"/>
  <p:tag name="T_FONTNAME" val="OPPOSans B"/>
  <p:tag name="T_FONTNAMEASCII" val="OPPOSans B"/>
  <p:tag name="T_NAMECOMPLEXSCRIPT" val="OPPOSans B"/>
  <p:tag name="T_NAMEFAREAST" val="OPPOSans B"/>
  <p:tag name="T_FONTBOLD" val="0"/>
  <p:tag name="T_FONTSIZE" val="20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5.015276"/>
  <p:tag name="OFFSETLEFT" val="7.605103"/>
  <p:tag name="OFFSETWIDTH" val="38.2522"/>
  <p:tag name="OFFSETHEIGHT" val="18.95402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  <p:tag name="COPYNUMSHAPE" val="true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  <p:tag name="COPYNUMSHAPE" val="true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  <p:tag name="COPYNUMSHAPE" val="true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  <p:tag name="COPYNUMSHAPE" val="true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  <p:tag name="COPYNUMSHAPE" val="true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  <p:tag name="COPYNUMSHAPE" val="true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  <p:tag name="COPYNUMSHAPE" val="true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  <p:tag name="COPYNUMSHAPE" val="true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  <p:tag name="COPYNUMSHAPE" val="true"/>
  <p:tag name="ROUNDSHAPE" val="true,41,86"/>
</p:tagLst>
</file>

<file path=ppt/tags/tag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  <p:tag name="COPYNUMSHAPE" val="true"/>
</p:tagLst>
</file>

<file path=ppt/tags/tag1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  <p:tag name="COPYNUMSHAPE" val="true"/>
</p:tagLst>
</file>

<file path=ppt/tags/tag1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  <p:tag name="COPYNUMSHAPE" val="true"/>
</p:tagLst>
</file>

<file path=ppt/tags/tag1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  <p:tag name="COPYNUMSHAPE" val="true"/>
</p:tagLst>
</file>

<file path=ppt/tags/tag1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  <p:tag name="COPYNUMSHAPE" val="true"/>
</p:tagLst>
</file>

<file path=ppt/tags/tag1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  <p:tag name="COPYNUMSHAPE" val="true"/>
</p:tagLst>
</file>

<file path=ppt/tags/tag1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  <p:tag name="COPYNUMSHAPE" val="true"/>
</p:tagLst>
</file>

<file path=ppt/tags/tag1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1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  <p:tag name="COPYNUMSHAPE" val="true"/>
</p:tagLst>
</file>

<file path=ppt/tags/tag1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  <p:tag name="COPYNUMSHAPE" val="true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  <p:tag name="COPYNUMSHAPE" val="true"/>
  <p:tag name="ROUNDSHAPE" val="true,41,87"/>
</p:tagLst>
</file>

<file path=ppt/tags/tag1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  <p:tag name="COPYNUMSHAPE" val="true"/>
</p:tagLst>
</file>

<file path=ppt/tags/tag1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  <p:tag name="COPYNUMSHAPE" val="true"/>
</p:tagLst>
</file>

<file path=ppt/tags/tag1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  <p:tag name="COPYNUMSHAPE" val="true"/>
</p:tagLst>
</file>

<file path=ppt/tags/tag1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  <p:tag name="COPYNUMSHAPE" val="true"/>
</p:tagLst>
</file>

<file path=ppt/tags/tag1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  <p:tag name="COPYNUMSHAPE" val="true"/>
</p:tagLst>
</file>

<file path=ppt/tags/tag1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  <p:tag name="COPYNUMSHAPE" val="true"/>
</p:tagLst>
</file>

<file path=ppt/tags/tag1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  <p:tag name="COPYNUMSHAPE" val="true"/>
</p:tagLst>
</file>

<file path=ppt/tags/tag1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  <p:tag name="COPYNUMSHAPE" val="true"/>
</p:tagLst>
</file>

<file path=ppt/tags/tag1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  <p:tag name="COPYNUMSHAPE" val="true"/>
</p:tagLst>
</file>

<file path=ppt/tags/tag1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  <p:tag name="COPYNUMSHAPE" val="true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  <p:tag name="ROUNDSHAPE" val="true,41,92"/>
</p:tagLst>
</file>

<file path=ppt/tags/tag1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  <p:tag name="COPYNUMSHAPE" val="true"/>
</p:tagLst>
</file>

<file path=ppt/tags/tag1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  <p:tag name="COPYNUMSHAPE" val="true"/>
</p:tagLst>
</file>

<file path=ppt/tags/tag1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  <p:tag name="COPYNUMSHAPE" val="true"/>
</p:tagLst>
</file>

<file path=ppt/tags/tag1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5.65299"/>
  <p:tag name="LEFT" val="914.5714"/>
  <p:tag name="WIDTH" val="85.71433"/>
  <p:tag name="HEIGHT" val="31.50472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作品"/>
  <p:tag name="FONTSIZE" val="20"/>
  <p:tag name="FONTCOLOR" val="16777215"/>
  <p:tag name="FONTBOLD" val="0"/>
  <p:tag name="FONTITALIC" val="0"/>
  <p:tag name="FONTNAME" val="OPPOSans B"/>
  <p:tag name="NAMEASCII" val="OPPOSans B"/>
  <p:tag name="NAMECOMPLEXSCRIPT" val="OPPOSans B"/>
  <p:tag name="NAMEFAREAST" val="OPPOSans B"/>
  <p:tag name="FONTNAMEASCII" val="OPPOSans B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-1"/>
  <p:tag name="AUTOSIZE" val="1"/>
  <p:tag name="TEXTREFLECTION" val="0"/>
  <p:tag name="TEXTGLOW" val="0"/>
  <p:tag name="T_HASTEXT" val="1"/>
  <p:tag name="T_LEFT" val="914.5714"/>
  <p:tag name="T_TOP" val="25.65299"/>
  <p:tag name="T_WIDTH" val="85.71433"/>
  <p:tag name="T_HEIGTH" val="31.50472"/>
  <p:tag name="T_TEXT" val="作品"/>
  <p:tag name="T_FONTCOLOR" val="16777215"/>
  <p:tag name="T_FONTNAME" val="OPPOSans B"/>
  <p:tag name="T_FONTNAMEASCII" val="OPPOSans B"/>
  <p:tag name="T_NAMECOMPLEXSCRIPT" val="OPPOSans B"/>
  <p:tag name="T_NAMEFAREAST" val="OPPOSans B"/>
  <p:tag name="T_FONTBOLD" val="0"/>
  <p:tag name="T_FONTSIZE" val="20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5.015276"/>
  <p:tag name="OFFSETLEFT" val="7.605103"/>
  <p:tag name="OFFSETWIDTH" val="38.2522"/>
  <p:tag name="OFFSETHEIGHT" val="18.95402"/>
</p:tagLst>
</file>

<file path=ppt/tags/tag1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1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  <p:tag name="COPYNUMSHAPE" val="true"/>
</p:tagLst>
</file>

<file path=ppt/tags/tag1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  <p:tag name="COPYNUMSHAPE" val="true"/>
</p:tagLst>
</file>

<file path=ppt/tags/tag1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  <p:tag name="COPYNUMSHAPE" val="true"/>
</p:tagLst>
</file>

<file path=ppt/tags/tag1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  <p:tag name="COPYNUMSHAPE" val="true"/>
</p:tagLst>
</file>

<file path=ppt/tags/tag1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  <p:tag name="COPYNUMSHAPE" val="true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  <p:tag name="COPYNUMSHAPE" val="true"/>
  <p:tag name="ROUNDSHAPE" val="true,41,93"/>
</p:tagLst>
</file>

<file path=ppt/tags/tag1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  <p:tag name="COPYNUMSHAPE" val="true"/>
</p:tagLst>
</file>

<file path=ppt/tags/tag1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  <p:tag name="COPYNUMSHAPE" val="true"/>
</p:tagLst>
</file>

<file path=ppt/tags/tag1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  <p:tag name="COPYNUMSHAPE" val="true"/>
</p:tagLst>
</file>

<file path=ppt/tags/tag1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  <p:tag name="COPYNUMSHAPE" val="true"/>
</p:tagLst>
</file>

<file path=ppt/tags/tag1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  <p:tag name="COPYNUMSHAPE" val="true"/>
</p:tagLst>
</file>

<file path=ppt/tags/tag1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  <p:tag name="COPYNUMSHAPE" val="true"/>
</p:tagLst>
</file>

<file path=ppt/tags/tag1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  <p:tag name="COPYNUMSHAPE" val="true"/>
</p:tagLst>
</file>

<file path=ppt/tags/tag1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  <p:tag name="COPYNUMSHAPE" val="true"/>
</p:tagLst>
</file>

<file path=ppt/tags/tag1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  <p:tag name="COPYNUMSHAPE" val="true"/>
</p:tagLst>
</file>

<file path=ppt/tags/tag1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  <p:tag name="COPYNUMSHAPE" val="true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  <p:tag name="COPYNUMSHAPE" val="true"/>
  <p:tag name="ROUNDSHAPE" val="true,41,94"/>
</p:tagLst>
</file>

<file path=ppt/tags/tag1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1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  <p:tag name="COPYNUMSHAPE" val="true"/>
</p:tagLst>
</file>

<file path=ppt/tags/tag1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  <p:tag name="COPYNUMSHAPE" val="true"/>
</p:tagLst>
</file>

<file path=ppt/tags/tag1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  <p:tag name="COPYNUMSHAPE" val="true"/>
</p:tagLst>
</file>

<file path=ppt/tags/tag1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  <p:tag name="COPYNUMSHAPE" val="true"/>
</p:tagLst>
</file>

<file path=ppt/tags/tag1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  <p:tag name="COPYNUMSHAPE" val="true"/>
</p:tagLst>
</file>

<file path=ppt/tags/tag1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  <p:tag name="COPYNUMSHAPE" val="true"/>
</p:tagLst>
</file>

<file path=ppt/tags/tag1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  <p:tag name="COPYNUMSHAPE" val="true"/>
</p:tagLst>
</file>

<file path=ppt/tags/tag1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  <p:tag name="COPYNUMSHAPE" val="true"/>
</p:tagLst>
</file>

<file path=ppt/tags/tag1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  <p:tag name="COPYNUMSHAPE" val="tru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-279.4603"/>
  <p:tag name="LEFT" val="343.595"/>
  <p:tag name="WIDTH" val="538.2264"/>
  <p:tag name="HEIGHT" val="29.08126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平滑效果需Office2019以上或新版WPS支持"/>
  <p:tag name="FONTSIZE" val="18"/>
  <p:tag name="FONTCOLOR" val="0"/>
  <p:tag name="FONTBOLD" val="0"/>
  <p:tag name="FONTITALIC" val="0"/>
  <p:tag name="FONTNAME" val="OPPOSans R"/>
  <p:tag name="NAMEASCII" val="OPPOSans R"/>
  <p:tag name="NAMECOMPLEXSCRIPT" val="OPPOSans R"/>
  <p:tag name="NAMEFAREAST" val="OPPOSans R"/>
  <p:tag name="NAMEOTHER" val=""/>
  <p:tag name="FONTNAMEASCII" val="OPPOSans R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-1"/>
  <p:tag name="AUTOSIZE" val="1"/>
  <p:tag name="TEXTREFLECTION" val="0"/>
  <p:tag name="TEXTGLOW" val="0"/>
  <p:tag name="T_HASTEXT" val="1"/>
  <p:tag name="T_LEFT" val="343.595"/>
  <p:tag name="T_TOP" val="-279.4603"/>
  <p:tag name="T_WIDTH" val="538.2264"/>
  <p:tag name="T_HEIGTH" val="29.08126"/>
  <p:tag name="T_TEXT" val="平滑效果需Office2019以上或新版WPS支持"/>
  <p:tag name="T_FONTCOLOR" val="0"/>
  <p:tag name="T_FONTNAME" val="OPPOSans R"/>
  <p:tag name="T_FONTNAMEASCII" val="OPPOSans R"/>
  <p:tag name="T_NAMECOMPLEXSCRIPT" val="OPPOSans R"/>
  <p:tag name="T_NAMEFAREAST" val="OPPOSans R"/>
  <p:tag name="T_NAMEOTHER" val=""/>
  <p:tag name="T_FONTBOLD" val="0"/>
  <p:tag name="T_FONTSIZE" val="18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5.034027"/>
  <p:tag name="OFFSETLEFT" val="8.099976"/>
  <p:tag name="OFFSETWIDTH" val="347.61"/>
  <p:tag name="OFFSETHEIGHT" val="17.22598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  <p:tag name="COPYNUMSHAPE" val="true"/>
  <p:tag name="ROUNDSHAPE" val="true,41,99"/>
</p:tagLst>
</file>

<file path=ppt/tags/tag2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  <p:tag name="COPYNUMSHAPE" val="true"/>
</p:tagLst>
</file>

<file path=ppt/tags/tag2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  <p:tag name="COPYNUMSHAPE" val="true"/>
</p:tagLst>
</file>

<file path=ppt/tags/tag2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  <p:tag name="COPYNUMSHAPE" val="true"/>
</p:tagLst>
</file>

<file path=ppt/tags/tag2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  <p:tag name="COPYNUMSHAPE" val="true"/>
</p:tagLst>
</file>

<file path=ppt/tags/tag2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  <p:tag name="COPYNUMSHAPE" val="true"/>
</p:tagLst>
</file>

<file path=ppt/tags/tag2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  <p:tag name="COPYNUMSHAPE" val="true"/>
</p:tagLst>
</file>

<file path=ppt/tags/tag2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5.65299"/>
  <p:tag name="LEFT" val="914.5714"/>
  <p:tag name="WIDTH" val="85.71433"/>
  <p:tag name="HEIGHT" val="31.50472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作品"/>
  <p:tag name="FONTSIZE" val="20"/>
  <p:tag name="FONTCOLOR" val="16777215"/>
  <p:tag name="FONTBOLD" val="0"/>
  <p:tag name="FONTITALIC" val="0"/>
  <p:tag name="FONTNAME" val="OPPOSans B"/>
  <p:tag name="NAMEASCII" val="OPPOSans B"/>
  <p:tag name="NAMECOMPLEXSCRIPT" val="OPPOSans B"/>
  <p:tag name="NAMEFAREAST" val="OPPOSans B"/>
  <p:tag name="FONTNAMEASCII" val="OPPOSans B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-1"/>
  <p:tag name="AUTOSIZE" val="1"/>
  <p:tag name="TEXTREFLECTION" val="0"/>
  <p:tag name="TEXTGLOW" val="0"/>
  <p:tag name="T_HASTEXT" val="1"/>
  <p:tag name="T_LEFT" val="914.5714"/>
  <p:tag name="T_TOP" val="25.65299"/>
  <p:tag name="T_WIDTH" val="85.71433"/>
  <p:tag name="T_HEIGTH" val="31.50472"/>
  <p:tag name="T_TEXT" val="作品"/>
  <p:tag name="T_FONTCOLOR" val="16777215"/>
  <p:tag name="T_FONTNAME" val="OPPOSans B"/>
  <p:tag name="T_FONTNAMEASCII" val="OPPOSans B"/>
  <p:tag name="T_NAMECOMPLEXSCRIPT" val="OPPOSans B"/>
  <p:tag name="T_NAMEFAREAST" val="OPPOSans B"/>
  <p:tag name="T_FONTBOLD" val="0"/>
  <p:tag name="T_FONTSIZE" val="20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5.015276"/>
  <p:tag name="OFFSETLEFT" val="7.605103"/>
  <p:tag name="OFFSETWIDTH" val="38.2522"/>
  <p:tag name="OFFSETHEIGHT" val="18.95402"/>
</p:tagLst>
</file>

<file path=ppt/tags/tag2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  <p:tag name="ROUNDSHAPE" val="true,72,3"/>
</p:tagLst>
</file>

<file path=ppt/tags/tag2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  <p:tag name="COPYNUMSHAPE" val="true"/>
  <p:tag name="ROUNDSHAPE" val="true,72,77"/>
</p:tagLst>
</file>

<file path=ppt/tags/tag2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  <p:tag name="COPYNUMSHAPE" val="true"/>
  <p:tag name="ROUNDSHAPE" val="true,72,78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  <p:tag name="COPYNUMSHAPE" val="true"/>
  <p:tag name="ROUNDSHAPE" val="true,41,100"/>
</p:tagLst>
</file>

<file path=ppt/tags/tag2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  <p:tag name="COPYNUMSHAPE" val="true"/>
  <p:tag name="ROUNDSHAPE" val="true,72,79"/>
</p:tagLst>
</file>

<file path=ppt/tags/tag2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  <p:tag name="COPYNUMSHAPE" val="true"/>
  <p:tag name="ROUNDSHAPE" val="true,72,80"/>
</p:tagLst>
</file>

<file path=ppt/tags/tag2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  <p:tag name="COPYNUMSHAPE" val="true"/>
  <p:tag name="ROUNDSHAPE" val="true,72,81"/>
</p:tagLst>
</file>

<file path=ppt/tags/tag2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  <p:tag name="COPYNUMSHAPE" val="true"/>
  <p:tag name="ROUNDSHAPE" val="true,72,82"/>
</p:tagLst>
</file>

<file path=ppt/tags/tag2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  <p:tag name="COPYNUMSHAPE" val="true"/>
  <p:tag name="ROUNDSHAPE" val="true,72,83"/>
</p:tagLst>
</file>

<file path=ppt/tags/tag2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  <p:tag name="COPYNUMSHAPE" val="true"/>
  <p:tag name="ROUNDSHAPE" val="true,72,84"/>
</p:tagLst>
</file>

<file path=ppt/tags/tag2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  <p:tag name="COPYNUMSHAPE" val="true"/>
  <p:tag name="ROUNDSHAPE" val="true,72,85"/>
</p:tagLst>
</file>

<file path=ppt/tags/tag2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  <p:tag name="COPYNUMSHAPE" val="true"/>
  <p:tag name="ROUNDSHAPE" val="true,72,86"/>
</p:tagLst>
</file>

<file path=ppt/tags/tag2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  <p:tag name="COPYNUMSHAPE" val="true"/>
  <p:tag name="ROUNDSHAPE" val="true,72,87"/>
</p:tagLst>
</file>

<file path=ppt/tags/tag2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  <p:tag name="COPYNUMSHAPE" val="true"/>
  <p:tag name="ROUNDSHAPE" val="true,72,88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  <p:tag name="COPYNUMSHAPE" val="true"/>
  <p:tag name="ROUNDSHAPE" val="true,41,101"/>
</p:tagLst>
</file>

<file path=ppt/tags/tag2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  <p:tag name="COPYNUMSHAPE" val="true"/>
  <p:tag name="ROUNDSHAPE" val="true,72,89"/>
</p:tagLst>
</file>

<file path=ppt/tags/tag2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  <p:tag name="COPYNUMSHAPE" val="true"/>
  <p:tag name="ROUNDSHAPE" val="true,72,90"/>
</p:tagLst>
</file>

<file path=ppt/tags/tag2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  <p:tag name="COPYNUMSHAPE" val="true"/>
  <p:tag name="ROUNDSHAPE" val="true,72,91"/>
</p:tagLst>
</file>

<file path=ppt/tags/tag2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  <p:tag name="ROUNDSHAPE" val="true,72,92"/>
</p:tagLst>
</file>

<file path=ppt/tags/tag2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  <p:tag name="COPYNUMSHAPE" val="true"/>
  <p:tag name="ROUNDSHAPE" val="true,72,93"/>
</p:tagLst>
</file>

<file path=ppt/tags/tag2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  <p:tag name="COPYNUMSHAPE" val="true"/>
  <p:tag name="ROUNDSHAPE" val="true,72,94"/>
</p:tagLst>
</file>

<file path=ppt/tags/tag2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  <p:tag name="COPYNUMSHAPE" val="true"/>
  <p:tag name="ROUNDSHAPE" val="true,72,95"/>
</p:tagLst>
</file>

<file path=ppt/tags/tag2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  <p:tag name="COPYNUMSHAPE" val="true"/>
  <p:tag name="ROUNDSHAPE" val="true,72,96"/>
</p:tagLst>
</file>

<file path=ppt/tags/tag2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  <p:tag name="COPYNUMSHAPE" val="true"/>
  <p:tag name="ROUNDSHAPE" val="true,72,97"/>
</p:tagLst>
</file>

<file path=ppt/tags/tag2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  <p:tag name="COPYNUMSHAPE" val="true"/>
  <p:tag name="ROUNDSHAPE" val="true,72,98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  <p:tag name="COPYNUMSHAPE" val="true"/>
  <p:tag name="ROUNDSHAPE" val="true,41,102"/>
</p:tagLst>
</file>

<file path=ppt/tags/tag2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  <p:tag name="COPYNUMSHAPE" val="true"/>
  <p:tag name="ROUNDSHAPE" val="true,72,99"/>
</p:tagLst>
</file>

<file path=ppt/tags/tag2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  <p:tag name="COPYNUMSHAPE" val="true"/>
  <p:tag name="ROUNDSHAPE" val="true,72,100"/>
</p:tagLst>
</file>

<file path=ppt/tags/tag2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  <p:tag name="COPYNUMSHAPE" val="true"/>
  <p:tag name="ROUNDSHAPE" val="true,72,101"/>
</p:tagLst>
</file>

<file path=ppt/tags/tag2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  <p:tag name="COPYNUMSHAPE" val="true"/>
  <p:tag name="ROUNDSHAPE" val="true,72,102"/>
</p:tagLst>
</file>

<file path=ppt/tags/tag2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  <p:tag name="COPYNUMSHAPE" val="true"/>
  <p:tag name="ROUNDSHAPE" val="true,72,103"/>
</p:tagLst>
</file>

<file path=ppt/tags/tag2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  <p:tag name="COPYNUMSHAPE" val="true"/>
  <p:tag name="ROUNDSHAPE" val="true,72,104"/>
</p:tagLst>
</file>

<file path=ppt/tags/tag2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  <p:tag name="COPYNUMSHAPE" val="true"/>
  <p:tag name="ROUNDSHAPE" val="true,72,105"/>
</p:tagLst>
</file>

<file path=ppt/tags/tag2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  <p:tag name="COPYNUMSHAPE" val="true"/>
  <p:tag name="ROUNDSHAPE" val="true,72,106"/>
</p:tagLst>
</file>

<file path=ppt/tags/tag2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  <p:tag name="COPYNUMSHAPE" val="true"/>
  <p:tag name="ROUNDSHAPE" val="true,72,107"/>
</p:tagLst>
</file>

<file path=ppt/tags/tag2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303.7921"/>
  <p:tag name="LEFT" val="868.6612"/>
  <p:tag name="WIDTH" val="32.71638"/>
  <p:tag name="HEIGHT" val="24.23441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绕"/>
  <p:tag name="FONTSIZE" val="14"/>
  <p:tag name="FONTCOLOR" val="0"/>
  <p:tag name="FONTBOLD" val="0"/>
  <p:tag name="FONTITALIC" val="0"/>
  <p:tag name="FONTNAME" val="阿里巴巴普惠体 2.0 115 Black"/>
  <p:tag name="NAMEASCII" val="阿里巴巴普惠体 2.0 115 Black"/>
  <p:tag name="NAMECOMPLEXSCRIPT" val="阿里巴巴普惠体 2.0 115 Black"/>
  <p:tag name="NAMEFAREAST" val="阿里巴巴普惠体 2.0 115 Black"/>
  <p:tag name="NAMEOTHER" val=""/>
  <p:tag name="FONTNAMEASCII" val="阿里巴巴普惠体 2.0 115 Black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-1"/>
  <p:tag name="AUTOSIZE" val="1"/>
  <p:tag name="TEXTREFLECTION" val="0"/>
  <p:tag name="TEXTGLOW" val="0"/>
  <p:tag name="T_HASTEXT" val="1"/>
  <p:tag name="T_LEFT" val="868.6612"/>
  <p:tag name="T_TOP" val="303.7921"/>
  <p:tag name="T_WIDTH" val="32.71638"/>
  <p:tag name="T_HEIGTH" val="24.23441"/>
  <p:tag name="T_TEXT" val="绕"/>
  <p:tag name="T_FONTCOLOR" val="0"/>
  <p:tag name="T_FONTNAME" val="阿里巴巴普惠体 2.0 115 Black"/>
  <p:tag name="T_FONTNAMEASCII" val="阿里巴巴普惠体 2.0 115 Black"/>
  <p:tag name="T_NAMECOMPLEXSCRIPT" val="阿里巴巴普惠体 2.0 115 Black"/>
  <p:tag name="T_NAMEFAREAST" val="阿里巴巴普惠体 2.0 115 Black"/>
  <p:tag name="T_NAMEOTHER" val=""/>
  <p:tag name="T_FONTBOLD" val="0"/>
  <p:tag name="T_FONTSIZE" val="14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3.363373"/>
  <p:tag name="OFFSETLEFT" val="11.00873"/>
  <p:tag name="OFFSETWIDTH" val="13.22394"/>
  <p:tag name="OFFSETHEIGHT" val="13.56606"/>
  <p:tag name="PA" val="v5.2.10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  <p:tag name="COPYNUMSHAPE" val="true"/>
  <p:tag name="ROUNDSHAPE" val="true,41,106"/>
</p:tagLst>
</file>

<file path=ppt/tags/tag2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320.829"/>
  <p:tag name="LEFT" val="864.0848"/>
  <p:tag name="WIDTH" val="32.71638"/>
  <p:tag name="HEIGHT" val="24.23441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排"/>
  <p:tag name="FONTSIZE" val="14"/>
  <p:tag name="FONTCOLOR" val="0"/>
  <p:tag name="FONTBOLD" val="0"/>
  <p:tag name="FONTITALIC" val="0"/>
  <p:tag name="FONTNAME" val="阿里巴巴普惠体 2.0 115 Black"/>
  <p:tag name="NAMEASCII" val="阿里巴巴普惠体 2.0 115 Black"/>
  <p:tag name="NAMECOMPLEXSCRIPT" val="阿里巴巴普惠体 2.0 115 Black"/>
  <p:tag name="NAMEFAREAST" val="阿里巴巴普惠体 2.0 115 Black"/>
  <p:tag name="NAMEOTHER" val=""/>
  <p:tag name="FONTNAMEASCII" val="阿里巴巴普惠体 2.0 115 Black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-1"/>
  <p:tag name="AUTOSIZE" val="1"/>
  <p:tag name="TEXTREFLECTION" val="0"/>
  <p:tag name="TEXTGLOW" val="0"/>
  <p:tag name="T_HASTEXT" val="1"/>
  <p:tag name="T_LEFT" val="864.0848"/>
  <p:tag name="T_TOP" val="320.829"/>
  <p:tag name="T_WIDTH" val="32.71638"/>
  <p:tag name="T_HEIGTH" val="24.23441"/>
  <p:tag name="T_TEXT" val="排"/>
  <p:tag name="T_FONTCOLOR" val="0"/>
  <p:tag name="T_FONTNAME" val="阿里巴巴普惠体 2.0 115 Black"/>
  <p:tag name="T_FONTNAMEASCII" val="阿里巴巴普惠体 2.0 115 Black"/>
  <p:tag name="T_NAMECOMPLEXSCRIPT" val="阿里巴巴普惠体 2.0 115 Black"/>
  <p:tag name="T_NAMEFAREAST" val="阿里巴巴普惠体 2.0 115 Black"/>
  <p:tag name="T_NAMEOTHER" val=""/>
  <p:tag name="T_FONTBOLD" val="0"/>
  <p:tag name="T_FONTSIZE" val="14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3.664276"/>
  <p:tag name="OFFSETLEFT" val="11.13269"/>
  <p:tag name="OFFSETWIDTH" val="13.19551"/>
  <p:tag name="OFFSETHEIGHT" val="13.25252"/>
  <p:tag name="PA" val="v5.2.10"/>
</p:tagLst>
</file>

<file path=ppt/tags/tag2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337.3471"/>
  <p:tag name="LEFT" val="857.72"/>
  <p:tag name="WIDTH" val="32.71638"/>
  <p:tag name="HEIGHT" val="24.23441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分"/>
  <p:tag name="FONTSIZE" val="14"/>
  <p:tag name="FONTCOLOR" val="0"/>
  <p:tag name="FONTBOLD" val="0"/>
  <p:tag name="FONTITALIC" val="0"/>
  <p:tag name="FONTNAME" val="阿里巴巴普惠体 2.0 115 Black"/>
  <p:tag name="NAMEASCII" val="阿里巴巴普惠体 2.0 115 Black"/>
  <p:tag name="NAMECOMPLEXSCRIPT" val="阿里巴巴普惠体 2.0 115 Black"/>
  <p:tag name="NAMEFAREAST" val="阿里巴巴普惠体 2.0 115 Black"/>
  <p:tag name="NAMEOTHER" val=""/>
  <p:tag name="FONTNAMEASCII" val="阿里巴巴普惠体 2.0 115 Black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-1"/>
  <p:tag name="AUTOSIZE" val="1"/>
  <p:tag name="TEXTREFLECTION" val="0"/>
  <p:tag name="TEXTGLOW" val="0"/>
  <p:tag name="T_HASTEXT" val="1"/>
  <p:tag name="T_LEFT" val="857.72"/>
  <p:tag name="T_TOP" val="337.3471"/>
  <p:tag name="T_WIDTH" val="32.71638"/>
  <p:tag name="T_HEIGTH" val="24.23441"/>
  <p:tag name="T_TEXT" val="分"/>
  <p:tag name="T_FONTCOLOR" val="0"/>
  <p:tag name="T_FONTNAME" val="阿里巴巴普惠体 2.0 115 Black"/>
  <p:tag name="T_FONTNAMEASCII" val="阿里巴巴普惠体 2.0 115 Black"/>
  <p:tag name="T_NAMECOMPLEXSCRIPT" val="阿里巴巴普惠体 2.0 115 Black"/>
  <p:tag name="T_NAMEFAREAST" val="阿里巴巴普惠体 2.0 115 Black"/>
  <p:tag name="T_NAMEOTHER" val=""/>
  <p:tag name="T_FONTBOLD" val="0"/>
  <p:tag name="T_FONTSIZE" val="14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3.789063"/>
  <p:tag name="OFFSETLEFT" val="11.15411"/>
  <p:tag name="OFFSETWIDTH" val="13.4948"/>
  <p:tag name="OFFSETHEIGHT" val="13.40921"/>
  <p:tag name="PA" val="v5.2.10"/>
</p:tagLst>
</file>

<file path=ppt/tags/tag2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352.978"/>
  <p:tag name="LEFT" val="849.7275"/>
  <p:tag name="WIDTH" val="32.71638"/>
  <p:tag name="HEIGHT" val="24.23441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布"/>
  <p:tag name="FONTSIZE" val="14"/>
  <p:tag name="FONTCOLOR" val="0"/>
  <p:tag name="FONTBOLD" val="0"/>
  <p:tag name="FONTITALIC" val="0"/>
  <p:tag name="FONTNAME" val="阿里巴巴普惠体 2.0 115 Black"/>
  <p:tag name="NAMEASCII" val="阿里巴巴普惠体 2.0 115 Black"/>
  <p:tag name="NAMECOMPLEXSCRIPT" val="阿里巴巴普惠体 2.0 115 Black"/>
  <p:tag name="NAMEFAREAST" val="阿里巴巴普惠体 2.0 115 Black"/>
  <p:tag name="NAMEOTHER" val=""/>
  <p:tag name="FONTNAMEASCII" val="阿里巴巴普惠体 2.0 115 Black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-1"/>
  <p:tag name="AUTOSIZE" val="1"/>
  <p:tag name="TEXTREFLECTION" val="0"/>
  <p:tag name="TEXTGLOW" val="0"/>
  <p:tag name="T_HASTEXT" val="1"/>
  <p:tag name="T_LEFT" val="849.7275"/>
  <p:tag name="T_TOP" val="352.978"/>
  <p:tag name="T_WIDTH" val="32.71638"/>
  <p:tag name="T_HEIGTH" val="24.23441"/>
  <p:tag name="T_TEXT" val="布"/>
  <p:tag name="T_FONTCOLOR" val="0"/>
  <p:tag name="T_FONTNAME" val="阿里巴巴普惠体 2.0 115 Black"/>
  <p:tag name="T_FONTNAMEASCII" val="阿里巴巴普惠体 2.0 115 Black"/>
  <p:tag name="T_NAMECOMPLEXSCRIPT" val="阿里巴巴普惠体 2.0 115 Black"/>
  <p:tag name="T_NAMEFAREAST" val="阿里巴巴普惠体 2.0 115 Black"/>
  <p:tag name="T_NAMEOTHER" val=""/>
  <p:tag name="T_FONTBOLD" val="0"/>
  <p:tag name="T_FONTSIZE" val="14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3.988556"/>
  <p:tag name="OFFSETLEFT" val="11.59845"/>
  <p:tag name="OFFSETWIDTH" val="13.0815"/>
  <p:tag name="OFFSETHEIGHT" val="13.22402"/>
  <p:tag name="PA" val="v5.2.10"/>
</p:tagLst>
</file>

<file path=ppt/tags/tag2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367.8275"/>
  <p:tag name="LEFT" val="840.0589"/>
  <p:tag name="WIDTH" val="32.71638"/>
  <p:tag name="HEIGHT" val="24.23441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绕"/>
  <p:tag name="FONTSIZE" val="14"/>
  <p:tag name="FONTCOLOR" val="0"/>
  <p:tag name="FONTBOLD" val="0"/>
  <p:tag name="FONTITALIC" val="0"/>
  <p:tag name="FONTNAME" val="阿里巴巴普惠体 2.0 115 Black"/>
  <p:tag name="NAMEASCII" val="阿里巴巴普惠体 2.0 115 Black"/>
  <p:tag name="NAMECOMPLEXSCRIPT" val="阿里巴巴普惠体 2.0 115 Black"/>
  <p:tag name="NAMEFAREAST" val="阿里巴巴普惠体 2.0 115 Black"/>
  <p:tag name="NAMEOTHER" val=""/>
  <p:tag name="FONTNAMEASCII" val="阿里巴巴普惠体 2.0 115 Black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-1"/>
  <p:tag name="AUTOSIZE" val="1"/>
  <p:tag name="TEXTREFLECTION" val="0"/>
  <p:tag name="TEXTGLOW" val="0"/>
  <p:tag name="T_HASTEXT" val="1"/>
  <p:tag name="T_LEFT" val="840.0589"/>
  <p:tag name="T_TOP" val="367.8275"/>
  <p:tag name="T_WIDTH" val="32.71638"/>
  <p:tag name="T_HEIGTH" val="24.23441"/>
  <p:tag name="T_TEXT" val="绕"/>
  <p:tag name="T_FONTCOLOR" val="0"/>
  <p:tag name="T_FONTNAME" val="阿里巴巴普惠体 2.0 115 Black"/>
  <p:tag name="T_FONTNAMEASCII" val="阿里巴巴普惠体 2.0 115 Black"/>
  <p:tag name="T_NAMECOMPLEXSCRIPT" val="阿里巴巴普惠体 2.0 115 Black"/>
  <p:tag name="T_NAMEFAREAST" val="阿里巴巴普惠体 2.0 115 Black"/>
  <p:tag name="T_NAMEOTHER" val=""/>
  <p:tag name="T_FONTBOLD" val="0"/>
  <p:tag name="T_FONTSIZE" val="14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4.048676"/>
  <p:tag name="OFFSETLEFT" val="11.70203"/>
  <p:tag name="OFFSETWIDTH" val="13.22402"/>
  <p:tag name="OFFSETHEIGHT" val="13.56598"/>
  <p:tag name="PA" val="v5.2.10"/>
</p:tagLst>
</file>

<file path=ppt/tags/tag2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381.5461"/>
  <p:tag name="LEFT" val="828.931"/>
  <p:tag name="WIDTH" val="32.71638"/>
  <p:tag name="HEIGHT" val="24.23441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排"/>
  <p:tag name="FONTSIZE" val="14"/>
  <p:tag name="FONTCOLOR" val="0"/>
  <p:tag name="FONTBOLD" val="0"/>
  <p:tag name="FONTITALIC" val="0"/>
  <p:tag name="FONTNAME" val="阿里巴巴普惠体 2.0 115 Black"/>
  <p:tag name="NAMEASCII" val="阿里巴巴普惠体 2.0 115 Black"/>
  <p:tag name="NAMECOMPLEXSCRIPT" val="阿里巴巴普惠体 2.0 115 Black"/>
  <p:tag name="NAMEFAREAST" val="阿里巴巴普惠体 2.0 115 Black"/>
  <p:tag name="NAMEOTHER" val=""/>
  <p:tag name="FONTNAMEASCII" val="阿里巴巴普惠体 2.0 115 Black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-1"/>
  <p:tag name="AUTOSIZE" val="1"/>
  <p:tag name="TEXTREFLECTION" val="0"/>
  <p:tag name="TEXTGLOW" val="0"/>
  <p:tag name="T_HASTEXT" val="1"/>
  <p:tag name="T_LEFT" val="828.931"/>
  <p:tag name="T_TOP" val="381.5461"/>
  <p:tag name="T_WIDTH" val="32.71638"/>
  <p:tag name="T_HEIGTH" val="24.23441"/>
  <p:tag name="T_TEXT" val="排"/>
  <p:tag name="T_FONTCOLOR" val="0"/>
  <p:tag name="T_FONTNAME" val="阿里巴巴普惠体 2.0 115 Black"/>
  <p:tag name="T_FONTNAMEASCII" val="阿里巴巴普惠体 2.0 115 Black"/>
  <p:tag name="T_NAMECOMPLEXSCRIPT" val="阿里巴巴普惠体 2.0 115 Black"/>
  <p:tag name="T_NAMEFAREAST" val="阿里巴巴普惠体 2.0 115 Black"/>
  <p:tag name="T_NAMEOTHER" val=""/>
  <p:tag name="T_FONTBOLD" val="0"/>
  <p:tag name="T_FONTSIZE" val="14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4.3797"/>
  <p:tag name="OFFSETLEFT" val="11.75665"/>
  <p:tag name="OFFSETWIDTH" val="13.19551"/>
  <p:tag name="OFFSETHEIGHT" val="13.25252"/>
  <p:tag name="PA" val="v5.2.10"/>
</p:tagLst>
</file>

<file path=ppt/tags/tag2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394.1977"/>
  <p:tag name="LEFT" val="816.2599"/>
  <p:tag name="WIDTH" val="32.71638"/>
  <p:tag name="HEIGHT" val="24.23441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分"/>
  <p:tag name="FONTSIZE" val="14"/>
  <p:tag name="FONTCOLOR" val="0"/>
  <p:tag name="FONTBOLD" val="0"/>
  <p:tag name="FONTITALIC" val="0"/>
  <p:tag name="FONTNAME" val="阿里巴巴普惠体 2.0 115 Black"/>
  <p:tag name="NAMEASCII" val="阿里巴巴普惠体 2.0 115 Black"/>
  <p:tag name="NAMECOMPLEXSCRIPT" val="阿里巴巴普惠体 2.0 115 Black"/>
  <p:tag name="NAMEFAREAST" val="阿里巴巴普惠体 2.0 115 Black"/>
  <p:tag name="NAMEOTHER" val=""/>
  <p:tag name="FONTNAMEASCII" val="阿里巴巴普惠体 2.0 115 Black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-1"/>
  <p:tag name="AUTOSIZE" val="1"/>
  <p:tag name="TEXTREFLECTION" val="0"/>
  <p:tag name="TEXTGLOW" val="0"/>
  <p:tag name="T_HASTEXT" val="1"/>
  <p:tag name="T_LEFT" val="816.2599"/>
  <p:tag name="T_TOP" val="394.1977"/>
  <p:tag name="T_WIDTH" val="32.71638"/>
  <p:tag name="T_HEIGTH" val="24.23441"/>
  <p:tag name="T_TEXT" val="分"/>
  <p:tag name="T_FONTCOLOR" val="0"/>
  <p:tag name="T_FONTNAME" val="阿里巴巴普惠体 2.0 115 Black"/>
  <p:tag name="T_FONTNAMEASCII" val="阿里巴巴普惠体 2.0 115 Black"/>
  <p:tag name="T_NAMECOMPLEXSCRIPT" val="阿里巴巴普惠体 2.0 115 Black"/>
  <p:tag name="T_NAMEFAREAST" val="阿里巴巴普惠体 2.0 115 Black"/>
  <p:tag name="T_NAMEOTHER" val=""/>
  <p:tag name="T_FONTBOLD" val="0"/>
  <p:tag name="T_FONTSIZE" val="14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4.555817"/>
  <p:tag name="OFFSETLEFT" val="11.68054"/>
  <p:tag name="OFFSETWIDTH" val="13.49472"/>
  <p:tag name="OFFSETHEIGHT" val="13.40929"/>
  <p:tag name="PA" val="v5.2.10"/>
</p:tagLst>
</file>

<file path=ppt/tags/tag2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405.3051"/>
  <p:tag name="LEFT" val="802.524"/>
  <p:tag name="WIDTH" val="32.71638"/>
  <p:tag name="HEIGHT" val="24.23441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布"/>
  <p:tag name="FONTSIZE" val="14"/>
  <p:tag name="FONTCOLOR" val="0"/>
  <p:tag name="FONTBOLD" val="0"/>
  <p:tag name="FONTITALIC" val="0"/>
  <p:tag name="FONTNAME" val="阿里巴巴普惠体 2.0 115 Black"/>
  <p:tag name="NAMEASCII" val="阿里巴巴普惠体 2.0 115 Black"/>
  <p:tag name="NAMECOMPLEXSCRIPT" val="阿里巴巴普惠体 2.0 115 Black"/>
  <p:tag name="NAMEFAREAST" val="阿里巴巴普惠体 2.0 115 Black"/>
  <p:tag name="NAMEOTHER" val=""/>
  <p:tag name="FONTNAMEASCII" val="阿里巴巴普惠体 2.0 115 Black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-1"/>
  <p:tag name="AUTOSIZE" val="1"/>
  <p:tag name="TEXTREFLECTION" val="0"/>
  <p:tag name="TEXTGLOW" val="0"/>
  <p:tag name="T_HASTEXT" val="1"/>
  <p:tag name="T_LEFT" val="802.524"/>
  <p:tag name="T_TOP" val="405.3051"/>
  <p:tag name="T_WIDTH" val="32.71638"/>
  <p:tag name="T_HEIGTH" val="24.23441"/>
  <p:tag name="T_TEXT" val="布"/>
  <p:tag name="T_FONTCOLOR" val="0"/>
  <p:tag name="T_FONTNAME" val="阿里巴巴普惠体 2.0 115 Black"/>
  <p:tag name="T_FONTNAMEASCII" val="阿里巴巴普惠体 2.0 115 Black"/>
  <p:tag name="T_NAMECOMPLEXSCRIPT" val="阿里巴巴普惠体 2.0 115 Black"/>
  <p:tag name="T_NAMEFAREAST" val="阿里巴巴普惠体 2.0 115 Black"/>
  <p:tag name="T_NAMEOTHER" val=""/>
  <p:tag name="T_FONTBOLD" val="0"/>
  <p:tag name="T_FONTSIZE" val="14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4.842438"/>
  <p:tag name="OFFSETLEFT" val="12.06091"/>
  <p:tag name="OFFSETWIDTH" val="13.0815"/>
  <p:tag name="OFFSETHEIGHT" val="13.22402"/>
  <p:tag name="PA" val="v5.2.10"/>
</p:tagLst>
</file>

<file path=ppt/tags/tag2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414.9513"/>
  <p:tag name="LEFT" val="787.6586"/>
  <p:tag name="WIDTH" val="32.71638"/>
  <p:tag name="HEIGHT" val="24.23441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绕"/>
  <p:tag name="FONTSIZE" val="14"/>
  <p:tag name="FONTCOLOR" val="0"/>
  <p:tag name="FONTBOLD" val="0"/>
  <p:tag name="FONTITALIC" val="0"/>
  <p:tag name="FONTNAME" val="阿里巴巴普惠体 2.0 115 Black"/>
  <p:tag name="NAMEASCII" val="阿里巴巴普惠体 2.0 115 Black"/>
  <p:tag name="NAMECOMPLEXSCRIPT" val="阿里巴巴普惠体 2.0 115 Black"/>
  <p:tag name="NAMEFAREAST" val="阿里巴巴普惠体 2.0 115 Black"/>
  <p:tag name="NAMEOTHER" val=""/>
  <p:tag name="FONTNAMEASCII" val="阿里巴巴普惠体 2.0 115 Black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-1"/>
  <p:tag name="AUTOSIZE" val="1"/>
  <p:tag name="TEXTREFLECTION" val="0"/>
  <p:tag name="TEXTGLOW" val="0"/>
  <p:tag name="T_HASTEXT" val="1"/>
  <p:tag name="T_LEFT" val="787.6586"/>
  <p:tag name="T_TOP" val="414.9513"/>
  <p:tag name="T_WIDTH" val="32.71638"/>
  <p:tag name="T_HEIGTH" val="24.23441"/>
  <p:tag name="T_TEXT" val="绕"/>
  <p:tag name="T_FONTCOLOR" val="0"/>
  <p:tag name="T_FONTNAME" val="阿里巴巴普惠体 2.0 115 Black"/>
  <p:tag name="T_FONTNAMEASCII" val="阿里巴巴普惠体 2.0 115 Black"/>
  <p:tag name="T_NAMECOMPLEXSCRIPT" val="阿里巴巴普惠体 2.0 115 Black"/>
  <p:tag name="T_NAMEFAREAST" val="阿里巴巴普惠体 2.0 115 Black"/>
  <p:tag name="T_NAMEOTHER" val=""/>
  <p:tag name="T_FONTBOLD" val="0"/>
  <p:tag name="T_FONTSIZE" val="14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4.953644"/>
  <p:tag name="OFFSETLEFT" val="12.0556"/>
  <p:tag name="OFFSETWIDTH" val="13.22394"/>
  <p:tag name="OFFSETHEIGHT" val="13.56598"/>
  <p:tag name="PA" val="v5.2.10"/>
</p:tagLst>
</file>

<file path=ppt/tags/tag2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422.9203"/>
  <p:tag name="LEFT" val="772.0137"/>
  <p:tag name="WIDTH" val="32.71638"/>
  <p:tag name="HEIGHT" val="24.23441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排"/>
  <p:tag name="FONTSIZE" val="14"/>
  <p:tag name="FONTCOLOR" val="0"/>
  <p:tag name="FONTBOLD" val="0"/>
  <p:tag name="FONTITALIC" val="0"/>
  <p:tag name="FONTNAME" val="阿里巴巴普惠体 2.0 115 Black"/>
  <p:tag name="NAMEASCII" val="阿里巴巴普惠体 2.0 115 Black"/>
  <p:tag name="NAMECOMPLEXSCRIPT" val="阿里巴巴普惠体 2.0 115 Black"/>
  <p:tag name="NAMEFAREAST" val="阿里巴巴普惠体 2.0 115 Black"/>
  <p:tag name="NAMEOTHER" val=""/>
  <p:tag name="FONTNAMEASCII" val="阿里巴巴普惠体 2.0 115 Black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-1"/>
  <p:tag name="AUTOSIZE" val="1"/>
  <p:tag name="TEXTREFLECTION" val="0"/>
  <p:tag name="TEXTGLOW" val="0"/>
  <p:tag name="T_HASTEXT" val="1"/>
  <p:tag name="T_LEFT" val="772.0137"/>
  <p:tag name="T_TOP" val="422.9203"/>
  <p:tag name="T_WIDTH" val="32.71638"/>
  <p:tag name="T_HEIGTH" val="24.23441"/>
  <p:tag name="T_TEXT" val="排"/>
  <p:tag name="T_FONTCOLOR" val="0"/>
  <p:tag name="T_FONTNAME" val="阿里巴巴普惠体 2.0 115 Black"/>
  <p:tag name="T_FONTNAMEASCII" val="阿里巴巴普惠体 2.0 115 Black"/>
  <p:tag name="T_NAMECOMPLEXSCRIPT" val="阿里巴巴普惠体 2.0 115 Black"/>
  <p:tag name="T_NAMEFAREAST" val="阿里巴巴普惠体 2.0 115 Black"/>
  <p:tag name="T_NAMEOTHER" val=""/>
  <p:tag name="T_FONTBOLD" val="0"/>
  <p:tag name="T_FONTSIZE" val="14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5.28653"/>
  <p:tag name="OFFSETLEFT" val="12.03595"/>
  <p:tag name="OFFSETWIDTH" val="13.19559"/>
  <p:tag name="OFFSETHEIGHT" val="13.25252"/>
  <p:tag name="PA" val="v5.2.10"/>
</p:tagLst>
</file>

<file path=ppt/tags/tag2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429.26"/>
  <p:tag name="LEFT" val="755.4832"/>
  <p:tag name="WIDTH" val="32.71638"/>
  <p:tag name="HEIGHT" val="24.23441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分"/>
  <p:tag name="FONTSIZE" val="14"/>
  <p:tag name="FONTCOLOR" val="0"/>
  <p:tag name="FONTBOLD" val="0"/>
  <p:tag name="FONTITALIC" val="0"/>
  <p:tag name="FONTNAME" val="阿里巴巴普惠体 2.0 115 Black"/>
  <p:tag name="NAMEASCII" val="阿里巴巴普惠体 2.0 115 Black"/>
  <p:tag name="NAMECOMPLEXSCRIPT" val="阿里巴巴普惠体 2.0 115 Black"/>
  <p:tag name="NAMEFAREAST" val="阿里巴巴普惠体 2.0 115 Black"/>
  <p:tag name="NAMEOTHER" val=""/>
  <p:tag name="FONTNAMEASCII" val="阿里巴巴普惠体 2.0 115 Black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-1"/>
  <p:tag name="AUTOSIZE" val="1"/>
  <p:tag name="TEXTREFLECTION" val="0"/>
  <p:tag name="TEXTGLOW" val="0"/>
  <p:tag name="T_HASTEXT" val="1"/>
  <p:tag name="T_LEFT" val="755.4832"/>
  <p:tag name="T_TOP" val="429.26"/>
  <p:tag name="T_WIDTH" val="32.71638"/>
  <p:tag name="T_HEIGTH" val="24.23441"/>
  <p:tag name="T_TEXT" val="分"/>
  <p:tag name="T_FONTCOLOR" val="0"/>
  <p:tag name="T_FONTNAME" val="阿里巴巴普惠体 2.0 115 Black"/>
  <p:tag name="T_FONTNAMEASCII" val="阿里巴巴普惠体 2.0 115 Black"/>
  <p:tag name="T_NAMECOMPLEXSCRIPT" val="阿里巴巴普惠体 2.0 115 Black"/>
  <p:tag name="T_NAMEFAREAST" val="阿里巴巴普惠体 2.0 115 Black"/>
  <p:tag name="T_NAMEOTHER" val=""/>
  <p:tag name="T_FONTBOLD" val="0"/>
  <p:tag name="T_FONTSIZE" val="14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5.470764"/>
  <p:tag name="OFFSETLEFT" val="11.8501"/>
  <p:tag name="OFFSETWIDTH" val="13.4948"/>
  <p:tag name="OFFSETHEIGHT" val="13.40929"/>
  <p:tag name="PA" val="v5.2.10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  <p:tag name="COPYNUMSHAPE" val="true"/>
  <p:tag name="ROUNDSHAPE" val="true,41,107"/>
</p:tagLst>
</file>

<file path=ppt/tags/tag2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433.8102"/>
  <p:tag name="LEFT" val="738.4355"/>
  <p:tag name="WIDTH" val="32.71638"/>
  <p:tag name="HEIGHT" val="24.23441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布"/>
  <p:tag name="FONTSIZE" val="14"/>
  <p:tag name="FONTCOLOR" val="0"/>
  <p:tag name="FONTBOLD" val="0"/>
  <p:tag name="FONTITALIC" val="0"/>
  <p:tag name="FONTNAME" val="阿里巴巴普惠体 2.0 115 Black"/>
  <p:tag name="NAMEASCII" val="阿里巴巴普惠体 2.0 115 Black"/>
  <p:tag name="NAMECOMPLEXSCRIPT" val="阿里巴巴普惠体 2.0 115 Black"/>
  <p:tag name="NAMEFAREAST" val="阿里巴巴普惠体 2.0 115 Black"/>
  <p:tag name="NAMEOTHER" val=""/>
  <p:tag name="FONTNAMEASCII" val="阿里巴巴普惠体 2.0 115 Black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-1"/>
  <p:tag name="AUTOSIZE" val="1"/>
  <p:tag name="TEXTREFLECTION" val="0"/>
  <p:tag name="TEXTGLOW" val="0"/>
  <p:tag name="T_HASTEXT" val="1"/>
  <p:tag name="T_LEFT" val="738.4355"/>
  <p:tag name="T_TOP" val="433.8102"/>
  <p:tag name="T_WIDTH" val="32.71638"/>
  <p:tag name="T_HEIGTH" val="24.23441"/>
  <p:tag name="T_TEXT" val="布"/>
  <p:tag name="T_FONTCOLOR" val="0"/>
  <p:tag name="T_FONTNAME" val="阿里巴巴普惠体 2.0 115 Black"/>
  <p:tag name="T_FONTNAMEASCII" val="阿里巴巴普惠体 2.0 115 Black"/>
  <p:tag name="T_NAMECOMPLEXSCRIPT" val="阿里巴巴普惠体 2.0 115 Black"/>
  <p:tag name="T_NAMEFAREAST" val="阿里巴巴普惠体 2.0 115 Black"/>
  <p:tag name="T_NAMEOTHER" val=""/>
  <p:tag name="T_FONTBOLD" val="0"/>
  <p:tag name="T_FONTSIZE" val="14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5.813721"/>
  <p:tag name="OFFSETLEFT" val="12.13617"/>
  <p:tag name="OFFSETWIDTH" val="13.0815"/>
  <p:tag name="OFFSETHEIGHT" val="13.22394"/>
  <p:tag name="PA" val="v5.2.10"/>
</p:tagLst>
</file>

<file path=ppt/tags/tag2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436.5777"/>
  <p:tag name="LEFT" val="720.7301"/>
  <p:tag name="WIDTH" val="32.71638"/>
  <p:tag name="HEIGHT" val="24.23441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绕"/>
  <p:tag name="FONTSIZE" val="14"/>
  <p:tag name="FONTCOLOR" val="0"/>
  <p:tag name="FONTBOLD" val="0"/>
  <p:tag name="FONTITALIC" val="0"/>
  <p:tag name="FONTNAME" val="阿里巴巴普惠体 2.0 115 Black"/>
  <p:tag name="NAMEASCII" val="阿里巴巴普惠体 2.0 115 Black"/>
  <p:tag name="NAMECOMPLEXSCRIPT" val="阿里巴巴普惠体 2.0 115 Black"/>
  <p:tag name="NAMEFAREAST" val="阿里巴巴普惠体 2.0 115 Black"/>
  <p:tag name="NAMEOTHER" val=""/>
  <p:tag name="FONTNAMEASCII" val="阿里巴巴普惠体 2.0 115 Black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-1"/>
  <p:tag name="AUTOSIZE" val="1"/>
  <p:tag name="TEXTREFLECTION" val="0"/>
  <p:tag name="TEXTGLOW" val="0"/>
  <p:tag name="T_HASTEXT" val="1"/>
  <p:tag name="T_LEFT" val="720.7301"/>
  <p:tag name="T_TOP" val="436.5777"/>
  <p:tag name="T_WIDTH" val="32.71638"/>
  <p:tag name="T_HEIGTH" val="24.23441"/>
  <p:tag name="T_TEXT" val="绕"/>
  <p:tag name="T_FONTCOLOR" val="0"/>
  <p:tag name="T_FONTNAME" val="阿里巴巴普惠体 2.0 115 Black"/>
  <p:tag name="T_FONTNAMEASCII" val="阿里巴巴普惠体 2.0 115 Black"/>
  <p:tag name="T_NAMECOMPLEXSCRIPT" val="阿里巴巴普惠体 2.0 115 Black"/>
  <p:tag name="T_NAMEFAREAST" val="阿里巴巴普惠体 2.0 115 Black"/>
  <p:tag name="T_NAMEOTHER" val=""/>
  <p:tag name="T_FONTBOLD" val="0"/>
  <p:tag name="T_FONTSIZE" val="14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5.930939"/>
  <p:tag name="OFFSETLEFT" val="12.00934"/>
  <p:tag name="OFFSETWIDTH" val="13.22402"/>
  <p:tag name="OFFSETHEIGHT" val="13.56598"/>
  <p:tag name="PA" val="v5.2.10"/>
</p:tagLst>
</file>

<file path=ppt/tags/tag2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437.4644"/>
  <p:tag name="LEFT" val="703.3079"/>
  <p:tag name="WIDTH" val="32.71638"/>
  <p:tag name="HEIGHT" val="24.23441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排"/>
  <p:tag name="FONTSIZE" val="14"/>
  <p:tag name="FONTCOLOR" val="0"/>
  <p:tag name="FONTBOLD" val="0"/>
  <p:tag name="FONTITALIC" val="0"/>
  <p:tag name="FONTNAME" val="阿里巴巴普惠体 2.0 115 Black"/>
  <p:tag name="NAMEASCII" val="阿里巴巴普惠体 2.0 115 Black"/>
  <p:tag name="NAMECOMPLEXSCRIPT" val="阿里巴巴普惠体 2.0 115 Black"/>
  <p:tag name="NAMEFAREAST" val="阿里巴巴普惠体 2.0 115 Black"/>
  <p:tag name="NAMEOTHER" val=""/>
  <p:tag name="FONTNAMEASCII" val="阿里巴巴普惠体 2.0 115 Black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-1"/>
  <p:tag name="AUTOSIZE" val="1"/>
  <p:tag name="TEXTREFLECTION" val="0"/>
  <p:tag name="TEXTGLOW" val="0"/>
  <p:tag name="T_HASTEXT" val="1"/>
  <p:tag name="T_LEFT" val="703.3079"/>
  <p:tag name="T_TOP" val="437.4644"/>
  <p:tag name="T_WIDTH" val="32.71638"/>
  <p:tag name="T_HEIGTH" val="24.23441"/>
  <p:tag name="T_TEXT" val="排"/>
  <p:tag name="T_FONTCOLOR" val="0"/>
  <p:tag name="T_FONTNAME" val="阿里巴巴普惠体 2.0 115 Black"/>
  <p:tag name="T_FONTNAMEASCII" val="阿里巴巴普惠体 2.0 115 Black"/>
  <p:tag name="T_NAMECOMPLEXSCRIPT" val="阿里巴巴普惠体 2.0 115 Black"/>
  <p:tag name="T_NAMEFAREAST" val="阿里巴巴普惠体 2.0 115 Black"/>
  <p:tag name="T_NAMEOTHER" val=""/>
  <p:tag name="T_FONTBOLD" val="0"/>
  <p:tag name="T_FONTSIZE" val="14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6.229767"/>
  <p:tag name="OFFSETLEFT" val="11.92236"/>
  <p:tag name="OFFSETWIDTH" val="13.19559"/>
  <p:tag name="OFFSETHEIGHT" val="13.25252"/>
  <p:tag name="PA" val="v5.2.10"/>
</p:tagLst>
</file>

<file path=ppt/tags/tag2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436.5495"/>
  <p:tag name="LEFT" val="685.6132"/>
  <p:tag name="WIDTH" val="32.71638"/>
  <p:tag name="HEIGHT" val="24.23441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分"/>
  <p:tag name="FONTSIZE" val="14"/>
  <p:tag name="FONTCOLOR" val="0"/>
  <p:tag name="FONTBOLD" val="0"/>
  <p:tag name="FONTITALIC" val="0"/>
  <p:tag name="FONTNAME" val="阿里巴巴普惠体 2.0 115 Black"/>
  <p:tag name="NAMEASCII" val="阿里巴巴普惠体 2.0 115 Black"/>
  <p:tag name="NAMECOMPLEXSCRIPT" val="阿里巴巴普惠体 2.0 115 Black"/>
  <p:tag name="NAMEFAREAST" val="阿里巴巴普惠体 2.0 115 Black"/>
  <p:tag name="NAMEOTHER" val=""/>
  <p:tag name="FONTNAMEASCII" val="阿里巴巴普惠体 2.0 115 Black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-1"/>
  <p:tag name="AUTOSIZE" val="1"/>
  <p:tag name="TEXTREFLECTION" val="0"/>
  <p:tag name="TEXTGLOW" val="0"/>
  <p:tag name="T_HASTEXT" val="1"/>
  <p:tag name="T_LEFT" val="685.6132"/>
  <p:tag name="T_TOP" val="436.5495"/>
  <p:tag name="T_WIDTH" val="32.71638"/>
  <p:tag name="T_HEIGTH" val="24.23441"/>
  <p:tag name="T_TEXT" val="分"/>
  <p:tag name="T_FONTCOLOR" val="0"/>
  <p:tag name="T_FONTNAME" val="阿里巴巴普惠体 2.0 115 Black"/>
  <p:tag name="T_FONTNAMEASCII" val="阿里巴巴普惠体 2.0 115 Black"/>
  <p:tag name="T_NAMECOMPLEXSCRIPT" val="阿里巴巴普惠体 2.0 115 Black"/>
  <p:tag name="T_NAMEFAREAST" val="阿里巴巴普惠体 2.0 115 Black"/>
  <p:tag name="T_NAMEOTHER" val=""/>
  <p:tag name="T_FONTBOLD" val="0"/>
  <p:tag name="T_FONTSIZE" val="14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6.372925"/>
  <p:tag name="OFFSETLEFT" val="11.63446"/>
  <p:tag name="OFFSETWIDTH" val="13.4948"/>
  <p:tag name="OFFSETHEIGHT" val="13.40921"/>
  <p:tag name="PA" val="v5.2.10"/>
</p:tagLst>
</file>

<file path=ppt/tags/tag2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433.7542"/>
  <p:tag name="LEFT" val="667.9171"/>
  <p:tag name="WIDTH" val="32.71638"/>
  <p:tag name="HEIGHT" val="24.23441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布"/>
  <p:tag name="FONTSIZE" val="14"/>
  <p:tag name="FONTCOLOR" val="0"/>
  <p:tag name="FONTBOLD" val="0"/>
  <p:tag name="FONTITALIC" val="0"/>
  <p:tag name="FONTNAME" val="阿里巴巴普惠体 2.0 115 Black"/>
  <p:tag name="NAMEASCII" val="阿里巴巴普惠体 2.0 115 Black"/>
  <p:tag name="NAMECOMPLEXSCRIPT" val="阿里巴巴普惠体 2.0 115 Black"/>
  <p:tag name="NAMEFAREAST" val="阿里巴巴普惠体 2.0 115 Black"/>
  <p:tag name="NAMEOTHER" val=""/>
  <p:tag name="FONTNAMEASCII" val="阿里巴巴普惠体 2.0 115 Black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-1"/>
  <p:tag name="AUTOSIZE" val="1"/>
  <p:tag name="TEXTREFLECTION" val="0"/>
  <p:tag name="TEXTGLOW" val="0"/>
  <p:tag name="T_HASTEXT" val="1"/>
  <p:tag name="T_LEFT" val="667.9171"/>
  <p:tag name="T_TOP" val="433.7542"/>
  <p:tag name="T_WIDTH" val="32.71638"/>
  <p:tag name="T_HEIGTH" val="24.23441"/>
  <p:tag name="T_TEXT" val="布"/>
  <p:tag name="T_FONTCOLOR" val="0"/>
  <p:tag name="T_FONTNAME" val="阿里巴巴普惠体 2.0 115 Black"/>
  <p:tag name="T_FONTNAMEASCII" val="阿里巴巴普惠体 2.0 115 Black"/>
  <p:tag name="T_NAMECOMPLEXSCRIPT" val="阿里巴巴普惠体 2.0 115 Black"/>
  <p:tag name="T_NAMEFAREAST" val="阿里巴巴普惠体 2.0 115 Black"/>
  <p:tag name="T_NAMEOTHER" val=""/>
  <p:tag name="T_FONTBOLD" val="0"/>
  <p:tag name="T_FONTSIZE" val="14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6.728912"/>
  <p:tag name="OFFSETLEFT" val="11.81091"/>
  <p:tag name="OFFSETWIDTH" val="13.08157"/>
  <p:tag name="OFFSETHEIGHT" val="13.22394"/>
  <p:tag name="PA" val="v5.2.10"/>
</p:tagLst>
</file>

<file path=ppt/tags/tag2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429.1779"/>
  <p:tag name="LEFT" val="650.8801"/>
  <p:tag name="WIDTH" val="32.71638"/>
  <p:tag name="HEIGHT" val="24.23441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绕"/>
  <p:tag name="FONTSIZE" val="14"/>
  <p:tag name="FONTCOLOR" val="0"/>
  <p:tag name="FONTBOLD" val="0"/>
  <p:tag name="FONTITALIC" val="0"/>
  <p:tag name="FONTNAME" val="阿里巴巴普惠体 2.0 115 Black"/>
  <p:tag name="NAMEASCII" val="阿里巴巴普惠体 2.0 115 Black"/>
  <p:tag name="NAMECOMPLEXSCRIPT" val="阿里巴巴普惠体 2.0 115 Black"/>
  <p:tag name="NAMEFAREAST" val="阿里巴巴普惠体 2.0 115 Black"/>
  <p:tag name="NAMEOTHER" val=""/>
  <p:tag name="FONTNAMEASCII" val="阿里巴巴普惠体 2.0 115 Black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-1"/>
  <p:tag name="AUTOSIZE" val="1"/>
  <p:tag name="TEXTREFLECTION" val="0"/>
  <p:tag name="TEXTGLOW" val="0"/>
  <p:tag name="T_HASTEXT" val="1"/>
  <p:tag name="T_LEFT" val="650.8801"/>
  <p:tag name="T_TOP" val="429.1779"/>
  <p:tag name="T_WIDTH" val="32.71638"/>
  <p:tag name="T_HEIGTH" val="24.23441"/>
  <p:tag name="T_TEXT" val="绕"/>
  <p:tag name="T_FONTCOLOR" val="0"/>
  <p:tag name="T_FONTNAME" val="阿里巴巴普惠体 2.0 115 Black"/>
  <p:tag name="T_FONTNAMEASCII" val="阿里巴巴普惠体 2.0 115 Black"/>
  <p:tag name="T_NAMECOMPLEXSCRIPT" val="阿里巴巴普惠体 2.0 115 Black"/>
  <p:tag name="T_NAMEFAREAST" val="阿里巴巴普惠体 2.0 115 Black"/>
  <p:tag name="T_NAMEOTHER" val=""/>
  <p:tag name="T_FONTBOLD" val="0"/>
  <p:tag name="T_FONTSIZE" val="14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6.796448"/>
  <p:tag name="OFFSETLEFT" val="11.57361"/>
  <p:tag name="OFFSETWIDTH" val="13.22402"/>
  <p:tag name="OFFSETHEIGHT" val="13.56598"/>
  <p:tag name="PA" val="v5.2.10"/>
</p:tagLst>
</file>

<file path=ppt/tags/tag2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422.8131"/>
  <p:tag name="LEFT" val="634.3619"/>
  <p:tag name="WIDTH" val="32.71638"/>
  <p:tag name="HEIGHT" val="24.23441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排"/>
  <p:tag name="FONTSIZE" val="14"/>
  <p:tag name="FONTCOLOR" val="0"/>
  <p:tag name="FONTBOLD" val="0"/>
  <p:tag name="FONTITALIC" val="0"/>
  <p:tag name="FONTNAME" val="阿里巴巴普惠体 2.0 115 Black"/>
  <p:tag name="NAMEASCII" val="阿里巴巴普惠体 2.0 115 Black"/>
  <p:tag name="NAMECOMPLEXSCRIPT" val="阿里巴巴普惠体 2.0 115 Black"/>
  <p:tag name="NAMEFAREAST" val="阿里巴巴普惠体 2.0 115 Black"/>
  <p:tag name="NAMEOTHER" val=""/>
  <p:tag name="FONTNAMEASCII" val="阿里巴巴普惠体 2.0 115 Black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-1"/>
  <p:tag name="AUTOSIZE" val="1"/>
  <p:tag name="TEXTREFLECTION" val="0"/>
  <p:tag name="TEXTGLOW" val="0"/>
  <p:tag name="T_HASTEXT" val="1"/>
  <p:tag name="T_LEFT" val="634.3619"/>
  <p:tag name="T_TOP" val="422.8131"/>
  <p:tag name="T_WIDTH" val="32.71638"/>
  <p:tag name="T_HEIGTH" val="24.23441"/>
  <p:tag name="T_TEXT" val="排"/>
  <p:tag name="T_FONTCOLOR" val="0"/>
  <p:tag name="T_FONTNAME" val="阿里巴巴普惠体 2.0 115 Black"/>
  <p:tag name="T_FONTNAMEASCII" val="阿里巴巴普惠体 2.0 115 Black"/>
  <p:tag name="T_NAMECOMPLEXSCRIPT" val="阿里巴巴普惠体 2.0 115 Black"/>
  <p:tag name="T_NAMEFAREAST" val="阿里巴巴普惠体 2.0 115 Black"/>
  <p:tag name="T_NAMEOTHER" val=""/>
  <p:tag name="T_FONTBOLD" val="0"/>
  <p:tag name="T_FONTSIZE" val="14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7.047729"/>
  <p:tag name="OFFSETLEFT" val="11.43268"/>
  <p:tag name="OFFSETWIDTH" val="13.19551"/>
  <p:tag name="OFFSETHEIGHT" val="13.25244"/>
  <p:tag name="PA" val="v5.2.10"/>
</p:tagLst>
</file>

<file path=ppt/tags/tag2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414.8206"/>
  <p:tag name="LEFT" val="618.7311"/>
  <p:tag name="WIDTH" val="32.71638"/>
  <p:tag name="HEIGHT" val="24.23441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分"/>
  <p:tag name="FONTSIZE" val="14"/>
  <p:tag name="FONTCOLOR" val="0"/>
  <p:tag name="FONTBOLD" val="0"/>
  <p:tag name="FONTITALIC" val="0"/>
  <p:tag name="FONTNAME" val="阿里巴巴普惠体 2.0 115 Black"/>
  <p:tag name="NAMEASCII" val="阿里巴巴普惠体 2.0 115 Black"/>
  <p:tag name="NAMECOMPLEXSCRIPT" val="阿里巴巴普惠体 2.0 115 Black"/>
  <p:tag name="NAMEFAREAST" val="阿里巴巴普惠体 2.0 115 Black"/>
  <p:tag name="NAMEOTHER" val=""/>
  <p:tag name="FONTNAMEASCII" val="阿里巴巴普惠体 2.0 115 Black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-1"/>
  <p:tag name="AUTOSIZE" val="1"/>
  <p:tag name="TEXTREFLECTION" val="0"/>
  <p:tag name="TEXTGLOW" val="0"/>
  <p:tag name="T_HASTEXT" val="1"/>
  <p:tag name="T_LEFT" val="618.7311"/>
  <p:tag name="T_TOP" val="414.8206"/>
  <p:tag name="T_WIDTH" val="32.71638"/>
  <p:tag name="T_HEIGTH" val="24.23441"/>
  <p:tag name="T_TEXT" val="分"/>
  <p:tag name="T_FONTCOLOR" val="0"/>
  <p:tag name="T_FONTNAME" val="阿里巴巴普惠体 2.0 115 Black"/>
  <p:tag name="T_FONTNAMEASCII" val="阿里巴巴普惠体 2.0 115 Black"/>
  <p:tag name="T_NAMECOMPLEXSCRIPT" val="阿里巴巴普惠体 2.0 115 Black"/>
  <p:tag name="T_NAMEFAREAST" val="阿里巴巴普惠体 2.0 115 Black"/>
  <p:tag name="T_NAMEOTHER" val=""/>
  <p:tag name="T_FONTBOLD" val="0"/>
  <p:tag name="T_FONTSIZE" val="14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7.116394"/>
  <p:tag name="OFFSETLEFT" val="11.065"/>
  <p:tag name="OFFSETWIDTH" val="13.49472"/>
  <p:tag name="OFFSETHEIGHT" val="13.40929"/>
  <p:tag name="PA" val="v5.2.10"/>
</p:tagLst>
</file>

<file path=ppt/tags/tag2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405.152"/>
  <p:tag name="LEFT" val="603.8815"/>
  <p:tag name="WIDTH" val="32.71638"/>
  <p:tag name="HEIGHT" val="24.23441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布"/>
  <p:tag name="FONTSIZE" val="14"/>
  <p:tag name="FONTCOLOR" val="0"/>
  <p:tag name="FONTBOLD" val="0"/>
  <p:tag name="FONTITALIC" val="0"/>
  <p:tag name="FONTNAME" val="阿里巴巴普惠体 2.0 115 Black"/>
  <p:tag name="NAMEASCII" val="阿里巴巴普惠体 2.0 115 Black"/>
  <p:tag name="NAMECOMPLEXSCRIPT" val="阿里巴巴普惠体 2.0 115 Black"/>
  <p:tag name="NAMEFAREAST" val="阿里巴巴普惠体 2.0 115 Black"/>
  <p:tag name="NAMEOTHER" val=""/>
  <p:tag name="FONTNAMEASCII" val="阿里巴巴普惠体 2.0 115 Black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-1"/>
  <p:tag name="AUTOSIZE" val="1"/>
  <p:tag name="TEXTREFLECTION" val="0"/>
  <p:tag name="TEXTGLOW" val="0"/>
  <p:tag name="T_HASTEXT" val="1"/>
  <p:tag name="T_LEFT" val="603.8815"/>
  <p:tag name="T_TOP" val="405.152"/>
  <p:tag name="T_WIDTH" val="32.71638"/>
  <p:tag name="T_HEIGTH" val="24.23441"/>
  <p:tag name="T_TEXT" val="布"/>
  <p:tag name="T_FONTCOLOR" val="0"/>
  <p:tag name="T_FONTNAME" val="阿里巴巴普惠体 2.0 115 Black"/>
  <p:tag name="T_FONTNAMEASCII" val="阿里巴巴普惠体 2.0 115 Black"/>
  <p:tag name="T_NAMECOMPLEXSCRIPT" val="阿里巴巴普惠体 2.0 115 Black"/>
  <p:tag name="T_NAMEFAREAST" val="阿里巴巴普惠体 2.0 115 Black"/>
  <p:tag name="T_NAMEOTHER" val=""/>
  <p:tag name="T_FONTBOLD" val="0"/>
  <p:tag name="T_FONTSIZE" val="14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7.434875"/>
  <p:tag name="OFFSETLEFT" val="11.13965"/>
  <p:tag name="OFFSETWIDTH" val="13.0815"/>
  <p:tag name="OFFSETHEIGHT" val="13.22402"/>
  <p:tag name="PA" val="v5.2.10"/>
</p:tagLst>
</file>

<file path=ppt/tags/tag2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394.024"/>
  <p:tag name="LEFT" val="590.1631"/>
  <p:tag name="WIDTH" val="32.71638"/>
  <p:tag name="HEIGHT" val="24.23441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绕"/>
  <p:tag name="FONTSIZE" val="14"/>
  <p:tag name="FONTCOLOR" val="0"/>
  <p:tag name="FONTBOLD" val="0"/>
  <p:tag name="FONTITALIC" val="0"/>
  <p:tag name="FONTNAME" val="阿里巴巴普惠体 2.0 115 Black"/>
  <p:tag name="NAMEASCII" val="阿里巴巴普惠体 2.0 115 Black"/>
  <p:tag name="NAMECOMPLEXSCRIPT" val="阿里巴巴普惠体 2.0 115 Black"/>
  <p:tag name="NAMEFAREAST" val="阿里巴巴普惠体 2.0 115 Black"/>
  <p:tag name="NAMEOTHER" val=""/>
  <p:tag name="FONTNAMEASCII" val="阿里巴巴普惠体 2.0 115 Black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-1"/>
  <p:tag name="AUTOSIZE" val="1"/>
  <p:tag name="TEXTREFLECTION" val="0"/>
  <p:tag name="TEXTGLOW" val="0"/>
  <p:tag name="T_HASTEXT" val="1"/>
  <p:tag name="T_LEFT" val="590.1631"/>
  <p:tag name="T_TOP" val="394.024"/>
  <p:tag name="T_WIDTH" val="32.71638"/>
  <p:tag name="T_HEIGTH" val="24.23441"/>
  <p:tag name="T_TEXT" val="绕"/>
  <p:tag name="T_FONTCOLOR" val="0"/>
  <p:tag name="T_FONTNAME" val="阿里巴巴普惠体 2.0 115 Black"/>
  <p:tag name="T_FONTNAMEASCII" val="阿里巴巴普惠体 2.0 115 Black"/>
  <p:tag name="T_NAMECOMPLEXSCRIPT" val="阿里巴巴普惠体 2.0 115 Black"/>
  <p:tag name="T_NAMEFAREAST" val="阿里巴巴普惠体 2.0 115 Black"/>
  <p:tag name="T_NAMEOTHER" val=""/>
  <p:tag name="T_FONTBOLD" val="0"/>
  <p:tag name="T_FONTSIZE" val="14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7.413055"/>
  <p:tag name="OFFSETLEFT" val="10.82141"/>
  <p:tag name="OFFSETWIDTH" val="13.22402"/>
  <p:tag name="OFFSETHEIGHT" val="13.56598"/>
  <p:tag name="PA" val="v5.2.10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  <p:tag name="ROUNDSHAPE" val="true,41,3"/>
</p:tagLst>
</file>

<file path=ppt/tags/tag2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381.353"/>
  <p:tag name="LEFT" val="577.5114"/>
  <p:tag name="WIDTH" val="32.71638"/>
  <p:tag name="HEIGHT" val="24.23441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排"/>
  <p:tag name="FONTSIZE" val="14"/>
  <p:tag name="FONTCOLOR" val="0"/>
  <p:tag name="FONTBOLD" val="0"/>
  <p:tag name="FONTITALIC" val="0"/>
  <p:tag name="FONTNAME" val="阿里巴巴普惠体 2.0 115 Black"/>
  <p:tag name="NAMEASCII" val="阿里巴巴普惠体 2.0 115 Black"/>
  <p:tag name="NAMECOMPLEXSCRIPT" val="阿里巴巴普惠体 2.0 115 Black"/>
  <p:tag name="NAMEFAREAST" val="阿里巴巴普惠体 2.0 115 Black"/>
  <p:tag name="NAMEOTHER" val=""/>
  <p:tag name="FONTNAMEASCII" val="阿里巴巴普惠体 2.0 115 Black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-1"/>
  <p:tag name="AUTOSIZE" val="1"/>
  <p:tag name="TEXTREFLECTION" val="0"/>
  <p:tag name="TEXTGLOW" val="0"/>
  <p:tag name="T_HASTEXT" val="1"/>
  <p:tag name="T_LEFT" val="577.5114"/>
  <p:tag name="T_TOP" val="381.353"/>
  <p:tag name="T_WIDTH" val="32.71638"/>
  <p:tag name="T_HEIGTH" val="24.23441"/>
  <p:tag name="T_TEXT" val="排"/>
  <p:tag name="T_FONTCOLOR" val="0"/>
  <p:tag name="T_FONTNAME" val="阿里巴巴普惠体 2.0 115 Black"/>
  <p:tag name="T_FONTNAMEASCII" val="阿里巴巴普惠体 2.0 115 Black"/>
  <p:tag name="T_NAMECOMPLEXSCRIPT" val="阿里巴巴普惠体 2.0 115 Black"/>
  <p:tag name="T_NAMEFAREAST" val="阿里巴巴普惠体 2.0 115 Black"/>
  <p:tag name="T_NAMEOTHER" val=""/>
  <p:tag name="T_FONTBOLD" val="0"/>
  <p:tag name="T_FONTSIZE" val="14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7.592896"/>
  <p:tag name="OFFSETLEFT" val="10.65588"/>
  <p:tag name="OFFSETWIDTH" val="13.19551"/>
  <p:tag name="OFFSETHEIGHT" val="13.25252"/>
  <p:tag name="PA" val="v5.2.10"/>
</p:tagLst>
</file>

<file path=ppt/tags/tag2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367.6171"/>
  <p:tag name="LEFT" val="566.404"/>
  <p:tag name="WIDTH" val="32.71638"/>
  <p:tag name="HEIGHT" val="24.23441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分"/>
  <p:tag name="FONTSIZE" val="14"/>
  <p:tag name="FONTCOLOR" val="0"/>
  <p:tag name="FONTBOLD" val="0"/>
  <p:tag name="FONTITALIC" val="0"/>
  <p:tag name="FONTNAME" val="阿里巴巴普惠体 2.0 115 Black"/>
  <p:tag name="NAMEASCII" val="阿里巴巴普惠体 2.0 115 Black"/>
  <p:tag name="NAMECOMPLEXSCRIPT" val="阿里巴巴普惠体 2.0 115 Black"/>
  <p:tag name="NAMEFAREAST" val="阿里巴巴普惠体 2.0 115 Black"/>
  <p:tag name="NAMEOTHER" val=""/>
  <p:tag name="FONTNAMEASCII" val="阿里巴巴普惠体 2.0 115 Black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-1"/>
  <p:tag name="AUTOSIZE" val="1"/>
  <p:tag name="TEXTREFLECTION" val="0"/>
  <p:tag name="TEXTGLOW" val="0"/>
  <p:tag name="T_HASTEXT" val="1"/>
  <p:tag name="T_LEFT" val="566.404"/>
  <p:tag name="T_TOP" val="367.6171"/>
  <p:tag name="T_WIDTH" val="32.71638"/>
  <p:tag name="T_HEIGTH" val="24.23441"/>
  <p:tag name="T_TEXT" val="分"/>
  <p:tag name="T_FONTCOLOR" val="0"/>
  <p:tag name="T_FONTNAME" val="阿里巴巴普惠体 2.0 115 Black"/>
  <p:tag name="T_FONTNAMEASCII" val="阿里巴巴普惠体 2.0 115 Black"/>
  <p:tag name="T_NAMECOMPLEXSCRIPT" val="阿里巴巴普惠体 2.0 115 Black"/>
  <p:tag name="T_NAMEFAREAST" val="阿里巴巴普惠体 2.0 115 Black"/>
  <p:tag name="T_NAMEOTHER" val=""/>
  <p:tag name="T_FONTBOLD" val="0"/>
  <p:tag name="T_FONTSIZE" val="14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7.559906"/>
  <p:tag name="OFFSETLEFT" val="10.24799"/>
  <p:tag name="OFFSETWIDTH" val="13.49472"/>
  <p:tag name="OFFSETHEIGHT" val="13.40929"/>
  <p:tag name="PA" val="v5.2.10"/>
</p:tagLst>
</file>

<file path=ppt/tags/tag2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352.7517"/>
  <p:tag name="LEFT" val="556.7577"/>
  <p:tag name="WIDTH" val="32.71638"/>
  <p:tag name="HEIGHT" val="24.23441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布"/>
  <p:tag name="FONTSIZE" val="14"/>
  <p:tag name="FONTCOLOR" val="0"/>
  <p:tag name="FONTBOLD" val="0"/>
  <p:tag name="FONTITALIC" val="0"/>
  <p:tag name="FONTNAME" val="阿里巴巴普惠体 2.0 115 Black"/>
  <p:tag name="NAMEASCII" val="阿里巴巴普惠体 2.0 115 Black"/>
  <p:tag name="NAMECOMPLEXSCRIPT" val="阿里巴巴普惠体 2.0 115 Black"/>
  <p:tag name="NAMEFAREAST" val="阿里巴巴普惠体 2.0 115 Black"/>
  <p:tag name="NAMEOTHER" val=""/>
  <p:tag name="FONTNAMEASCII" val="阿里巴巴普惠体 2.0 115 Black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-1"/>
  <p:tag name="AUTOSIZE" val="1"/>
  <p:tag name="TEXTREFLECTION" val="0"/>
  <p:tag name="TEXTGLOW" val="0"/>
  <p:tag name="T_HASTEXT" val="1"/>
  <p:tag name="T_LEFT" val="556.7577"/>
  <p:tag name="T_TOP" val="352.7517"/>
  <p:tag name="T_WIDTH" val="32.71638"/>
  <p:tag name="T_HEIGTH" val="24.23441"/>
  <p:tag name="T_TEXT" val="布"/>
  <p:tag name="T_FONTCOLOR" val="0"/>
  <p:tag name="T_FONTNAME" val="阿里巴巴普惠体 2.0 115 Black"/>
  <p:tag name="T_FONTNAMEASCII" val="阿里巴巴普惠体 2.0 115 Black"/>
  <p:tag name="T_NAMECOMPLEXSCRIPT" val="阿里巴巴普惠体 2.0 115 Black"/>
  <p:tag name="T_NAMEFAREAST" val="阿里巴巴普惠体 2.0 115 Black"/>
  <p:tag name="T_NAMEOTHER" val=""/>
  <p:tag name="T_FONTBOLD" val="0"/>
  <p:tag name="T_FONTSIZE" val="14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7.80542"/>
  <p:tag name="OFFSETLEFT" val="10.24213"/>
  <p:tag name="OFFSETWIDTH" val="13.0815"/>
  <p:tag name="OFFSETHEIGHT" val="13.22394"/>
  <p:tag name="PA" val="v5.2.10"/>
</p:tagLst>
</file>

<file path=ppt/tags/tag2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337.1068"/>
  <p:tag name="LEFT" val="548.7888"/>
  <p:tag name="WIDTH" val="32.71638"/>
  <p:tag name="HEIGHT" val="24.23441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绕"/>
  <p:tag name="FONTSIZE" val="14"/>
  <p:tag name="FONTCOLOR" val="0"/>
  <p:tag name="FONTBOLD" val="0"/>
  <p:tag name="FONTITALIC" val="0"/>
  <p:tag name="FONTNAME" val="阿里巴巴普惠体 2.0 115 Black"/>
  <p:tag name="NAMEASCII" val="阿里巴巴普惠体 2.0 115 Black"/>
  <p:tag name="NAMECOMPLEXSCRIPT" val="阿里巴巴普惠体 2.0 115 Black"/>
  <p:tag name="NAMEFAREAST" val="阿里巴巴普惠体 2.0 115 Black"/>
  <p:tag name="NAMEOTHER" val=""/>
  <p:tag name="FONTNAMEASCII" val="阿里巴巴普惠体 2.0 115 Black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-1"/>
  <p:tag name="AUTOSIZE" val="1"/>
  <p:tag name="TEXTREFLECTION" val="0"/>
  <p:tag name="TEXTGLOW" val="0"/>
  <p:tag name="T_HASTEXT" val="1"/>
  <p:tag name="T_LEFT" val="548.7888"/>
  <p:tag name="T_TOP" val="337.1068"/>
  <p:tag name="T_WIDTH" val="32.71638"/>
  <p:tag name="T_HEIGTH" val="24.23441"/>
  <p:tag name="T_TEXT" val="绕"/>
  <p:tag name="T_FONTCOLOR" val="0"/>
  <p:tag name="T_FONTNAME" val="阿里巴巴普惠体 2.0 115 Black"/>
  <p:tag name="T_FONTNAMEASCII" val="阿里巴巴普惠体 2.0 115 Black"/>
  <p:tag name="T_NAMECOMPLEXSCRIPT" val="阿里巴巴普惠体 2.0 115 Black"/>
  <p:tag name="T_NAMEFAREAST" val="阿里巴巴普惠体 2.0 115 Black"/>
  <p:tag name="T_NAMEOTHER" val=""/>
  <p:tag name="T_FONTBOLD" val="0"/>
  <p:tag name="T_FONTSIZE" val="14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7.670532"/>
  <p:tag name="OFFSETLEFT" val="9.884521"/>
  <p:tag name="OFFSETWIDTH" val="13.22394"/>
  <p:tag name="OFFSETHEIGHT" val="13.56598"/>
  <p:tag name="PA" val="v5.2.10"/>
</p:tagLst>
</file>

<file path=ppt/tags/tag2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320.5763"/>
  <p:tag name="LEFT" val="542.4492"/>
  <p:tag name="WIDTH" val="32.71638"/>
  <p:tag name="HEIGHT" val="24.23441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排"/>
  <p:tag name="FONTSIZE" val="14"/>
  <p:tag name="FONTCOLOR" val="0"/>
  <p:tag name="FONTBOLD" val="0"/>
  <p:tag name="FONTITALIC" val="0"/>
  <p:tag name="FONTNAME" val="阿里巴巴普惠体 2.0 115 Black"/>
  <p:tag name="NAMEASCII" val="阿里巴巴普惠体 2.0 115 Black"/>
  <p:tag name="NAMECOMPLEXSCRIPT" val="阿里巴巴普惠体 2.0 115 Black"/>
  <p:tag name="NAMEFAREAST" val="阿里巴巴普惠体 2.0 115 Black"/>
  <p:tag name="NAMEOTHER" val=""/>
  <p:tag name="FONTNAMEASCII" val="阿里巴巴普惠体 2.0 115 Black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-1"/>
  <p:tag name="AUTOSIZE" val="1"/>
  <p:tag name="TEXTREFLECTION" val="0"/>
  <p:tag name="TEXTGLOW" val="0"/>
  <p:tag name="T_HASTEXT" val="1"/>
  <p:tag name="T_LEFT" val="542.4492"/>
  <p:tag name="T_TOP" val="320.5763"/>
  <p:tag name="T_WIDTH" val="32.71638"/>
  <p:tag name="T_HEIGTH" val="24.23441"/>
  <p:tag name="T_TEXT" val="排"/>
  <p:tag name="T_FONTCOLOR" val="0"/>
  <p:tag name="T_FONTNAME" val="阿里巴巴普惠体 2.0 115 Black"/>
  <p:tag name="T_FONTNAMEASCII" val="阿里巴巴普惠体 2.0 115 Black"/>
  <p:tag name="T_NAMECOMPLEXSCRIPT" val="阿里巴巴普惠体 2.0 115 Black"/>
  <p:tag name="T_NAMEFAREAST" val="阿里巴巴普惠体 2.0 115 Black"/>
  <p:tag name="T_NAMEOTHER" val=""/>
  <p:tag name="T_FONTBOLD" val="0"/>
  <p:tag name="T_FONTSIZE" val="14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7.775452"/>
  <p:tag name="OFFSETLEFT" val="9.724365"/>
  <p:tag name="OFFSETWIDTH" val="13.19551"/>
  <p:tag name="OFFSETHEIGHT" val="13.25252"/>
  <p:tag name="PA" val="v5.2.10"/>
</p:tagLst>
</file>

<file path=ppt/tags/tag2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303.5286"/>
  <p:tag name="LEFT" val="537.8989"/>
  <p:tag name="WIDTH" val="32.71638"/>
  <p:tag name="HEIGHT" val="24.23441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分"/>
  <p:tag name="FONTSIZE" val="14"/>
  <p:tag name="FONTCOLOR" val="0"/>
  <p:tag name="FONTBOLD" val="0"/>
  <p:tag name="FONTITALIC" val="0"/>
  <p:tag name="FONTNAME" val="阿里巴巴普惠体 2.0 115 Black"/>
  <p:tag name="NAMEASCII" val="阿里巴巴普惠体 2.0 115 Black"/>
  <p:tag name="NAMECOMPLEXSCRIPT" val="阿里巴巴普惠体 2.0 115 Black"/>
  <p:tag name="NAMEFAREAST" val="阿里巴巴普惠体 2.0 115 Black"/>
  <p:tag name="NAMEOTHER" val=""/>
  <p:tag name="FONTNAMEASCII" val="阿里巴巴普惠体 2.0 115 Black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-1"/>
  <p:tag name="AUTOSIZE" val="1"/>
  <p:tag name="TEXTREFLECTION" val="0"/>
  <p:tag name="TEXTGLOW" val="0"/>
  <p:tag name="T_HASTEXT" val="1"/>
  <p:tag name="T_LEFT" val="537.8989"/>
  <p:tag name="T_TOP" val="303.5286"/>
  <p:tag name="T_WIDTH" val="32.71638"/>
  <p:tag name="T_HEIGTH" val="24.23441"/>
  <p:tag name="T_TEXT" val="分"/>
  <p:tag name="T_FONTCOLOR" val="0"/>
  <p:tag name="T_FONTNAME" val="阿里巴巴普惠体 2.0 115 Black"/>
  <p:tag name="T_FONTNAMEASCII" val="阿里巴巴普惠体 2.0 115 Black"/>
  <p:tag name="T_NAMECOMPLEXSCRIPT" val="阿里巴巴普惠体 2.0 115 Black"/>
  <p:tag name="T_NAMEFAREAST" val="阿里巴巴普惠体 2.0 115 Black"/>
  <p:tag name="T_NAMEOTHER" val=""/>
  <p:tag name="T_FONTBOLD" val="0"/>
  <p:tag name="T_FONTSIZE" val="14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7.633148"/>
  <p:tag name="OFFSETLEFT" val="9.317932"/>
  <p:tag name="OFFSETWIDTH" val="13.49472"/>
  <p:tag name="OFFSETHEIGHT" val="13.40929"/>
  <p:tag name="PA" val="v5.2.10"/>
</p:tagLst>
</file>

<file path=ppt/tags/tag2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85.8232"/>
  <p:tag name="LEFT" val="535.1315"/>
  <p:tag name="WIDTH" val="32.71638"/>
  <p:tag name="HEIGHT" val="24.23441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布"/>
  <p:tag name="FONTSIZE" val="14"/>
  <p:tag name="FONTCOLOR" val="0"/>
  <p:tag name="FONTBOLD" val="0"/>
  <p:tag name="FONTITALIC" val="0"/>
  <p:tag name="FONTNAME" val="阿里巴巴普惠体 2.0 115 Black"/>
  <p:tag name="NAMEASCII" val="阿里巴巴普惠体 2.0 115 Black"/>
  <p:tag name="NAMECOMPLEXSCRIPT" val="阿里巴巴普惠体 2.0 115 Black"/>
  <p:tag name="NAMEFAREAST" val="阿里巴巴普惠体 2.0 115 Black"/>
  <p:tag name="NAMEOTHER" val=""/>
  <p:tag name="FONTNAMEASCII" val="阿里巴巴普惠体 2.0 115 Black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-1"/>
  <p:tag name="AUTOSIZE" val="1"/>
  <p:tag name="TEXTREFLECTION" val="0"/>
  <p:tag name="TEXTGLOW" val="0"/>
  <p:tag name="T_HASTEXT" val="1"/>
  <p:tag name="T_LEFT" val="535.1315"/>
  <p:tag name="T_TOP" val="285.8232"/>
  <p:tag name="T_WIDTH" val="32.71638"/>
  <p:tag name="T_HEIGTH" val="24.23441"/>
  <p:tag name="T_TEXT" val="布"/>
  <p:tag name="T_FONTCOLOR" val="0"/>
  <p:tag name="T_FONTNAME" val="阿里巴巴普惠体 2.0 115 Black"/>
  <p:tag name="T_FONTNAMEASCII" val="阿里巴巴普惠体 2.0 115 Black"/>
  <p:tag name="T_NAMECOMPLEXSCRIPT" val="阿里巴巴普惠体 2.0 115 Black"/>
  <p:tag name="T_NAMEFAREAST" val="阿里巴巴普惠体 2.0 115 Black"/>
  <p:tag name="T_NAMEOTHER" val=""/>
  <p:tag name="T_FONTBOLD" val="0"/>
  <p:tag name="T_FONTSIZE" val="14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7.778107"/>
  <p:tag name="OFFSETLEFT" val="9.264648"/>
  <p:tag name="OFFSETWIDTH" val="13.0815"/>
  <p:tag name="OFFSETHEIGHT" val="13.22402"/>
  <p:tag name="PA" val="v5.2.10"/>
</p:tagLst>
</file>

<file path=ppt/tags/tag2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303.7921"/>
  <p:tag name="LEFT" val="868.6612"/>
  <p:tag name="WIDTH" val="32.71638"/>
  <p:tag name="HEIGHT" val="24.23441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绕"/>
  <p:tag name="FONTSIZE" val="14"/>
  <p:tag name="FONTCOLOR" val="0"/>
  <p:tag name="FONTBOLD" val="0"/>
  <p:tag name="FONTITALIC" val="0"/>
  <p:tag name="FONTNAME" val="阿里巴巴普惠体 2.0 115 Black"/>
  <p:tag name="NAMEASCII" val="阿里巴巴普惠体 2.0 115 Black"/>
  <p:tag name="NAMECOMPLEXSCRIPT" val="阿里巴巴普惠体 2.0 115 Black"/>
  <p:tag name="NAMEFAREAST" val="阿里巴巴普惠体 2.0 115 Black"/>
  <p:tag name="NAMEOTHER" val=""/>
  <p:tag name="FONTNAMEASCII" val="阿里巴巴普惠体 2.0 115 Black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-1"/>
  <p:tag name="AUTOSIZE" val="1"/>
  <p:tag name="TEXTREFLECTION" val="0"/>
  <p:tag name="TEXTGLOW" val="0"/>
  <p:tag name="T_HASTEXT" val="1"/>
  <p:tag name="T_LEFT" val="868.6612"/>
  <p:tag name="T_TOP" val="303.7921"/>
  <p:tag name="T_WIDTH" val="32.71638"/>
  <p:tag name="T_HEIGTH" val="24.23441"/>
  <p:tag name="T_TEXT" val="绕"/>
  <p:tag name="T_FONTCOLOR" val="0"/>
  <p:tag name="T_FONTNAME" val="阿里巴巴普惠体 2.0 115 Black"/>
  <p:tag name="T_FONTNAMEASCII" val="阿里巴巴普惠体 2.0 115 Black"/>
  <p:tag name="T_NAMECOMPLEXSCRIPT" val="阿里巴巴普惠体 2.0 115 Black"/>
  <p:tag name="T_NAMEFAREAST" val="阿里巴巴普惠体 2.0 115 Black"/>
  <p:tag name="T_NAMEOTHER" val=""/>
  <p:tag name="T_FONTBOLD" val="0"/>
  <p:tag name="T_FONTSIZE" val="14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3.363373"/>
  <p:tag name="OFFSETLEFT" val="11.00873"/>
  <p:tag name="OFFSETWIDTH" val="13.22394"/>
  <p:tag name="OFFSETHEIGHT" val="13.56606"/>
  <p:tag name="PA" val="v5.2.10"/>
</p:tagLst>
</file>

<file path=ppt/tags/tag2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320.829"/>
  <p:tag name="LEFT" val="864.0848"/>
  <p:tag name="WIDTH" val="32.71638"/>
  <p:tag name="HEIGHT" val="24.23441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排"/>
  <p:tag name="FONTSIZE" val="14"/>
  <p:tag name="FONTCOLOR" val="0"/>
  <p:tag name="FONTBOLD" val="0"/>
  <p:tag name="FONTITALIC" val="0"/>
  <p:tag name="FONTNAME" val="阿里巴巴普惠体 2.0 115 Black"/>
  <p:tag name="NAMEASCII" val="阿里巴巴普惠体 2.0 115 Black"/>
  <p:tag name="NAMECOMPLEXSCRIPT" val="阿里巴巴普惠体 2.0 115 Black"/>
  <p:tag name="NAMEFAREAST" val="阿里巴巴普惠体 2.0 115 Black"/>
  <p:tag name="NAMEOTHER" val=""/>
  <p:tag name="FONTNAMEASCII" val="阿里巴巴普惠体 2.0 115 Black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-1"/>
  <p:tag name="AUTOSIZE" val="1"/>
  <p:tag name="TEXTREFLECTION" val="0"/>
  <p:tag name="TEXTGLOW" val="0"/>
  <p:tag name="T_HASTEXT" val="1"/>
  <p:tag name="T_LEFT" val="864.0848"/>
  <p:tag name="T_TOP" val="320.829"/>
  <p:tag name="T_WIDTH" val="32.71638"/>
  <p:tag name="T_HEIGTH" val="24.23441"/>
  <p:tag name="T_TEXT" val="排"/>
  <p:tag name="T_FONTCOLOR" val="0"/>
  <p:tag name="T_FONTNAME" val="阿里巴巴普惠体 2.0 115 Black"/>
  <p:tag name="T_FONTNAMEASCII" val="阿里巴巴普惠体 2.0 115 Black"/>
  <p:tag name="T_NAMECOMPLEXSCRIPT" val="阿里巴巴普惠体 2.0 115 Black"/>
  <p:tag name="T_NAMEFAREAST" val="阿里巴巴普惠体 2.0 115 Black"/>
  <p:tag name="T_NAMEOTHER" val=""/>
  <p:tag name="T_FONTBOLD" val="0"/>
  <p:tag name="T_FONTSIZE" val="14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3.664276"/>
  <p:tag name="OFFSETLEFT" val="11.13269"/>
  <p:tag name="OFFSETWIDTH" val="13.19551"/>
  <p:tag name="OFFSETHEIGHT" val="13.25252"/>
  <p:tag name="PA" val="v5.2.10"/>
</p:tagLst>
</file>

<file path=ppt/tags/tag2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337.3471"/>
  <p:tag name="LEFT" val="857.72"/>
  <p:tag name="WIDTH" val="32.71638"/>
  <p:tag name="HEIGHT" val="24.23441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分"/>
  <p:tag name="FONTSIZE" val="14"/>
  <p:tag name="FONTCOLOR" val="0"/>
  <p:tag name="FONTBOLD" val="0"/>
  <p:tag name="FONTITALIC" val="0"/>
  <p:tag name="FONTNAME" val="阿里巴巴普惠体 2.0 115 Black"/>
  <p:tag name="NAMEASCII" val="阿里巴巴普惠体 2.0 115 Black"/>
  <p:tag name="NAMECOMPLEXSCRIPT" val="阿里巴巴普惠体 2.0 115 Black"/>
  <p:tag name="NAMEFAREAST" val="阿里巴巴普惠体 2.0 115 Black"/>
  <p:tag name="NAMEOTHER" val=""/>
  <p:tag name="FONTNAMEASCII" val="阿里巴巴普惠体 2.0 115 Black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-1"/>
  <p:tag name="AUTOSIZE" val="1"/>
  <p:tag name="TEXTREFLECTION" val="0"/>
  <p:tag name="TEXTGLOW" val="0"/>
  <p:tag name="T_HASTEXT" val="1"/>
  <p:tag name="T_LEFT" val="857.72"/>
  <p:tag name="T_TOP" val="337.3471"/>
  <p:tag name="T_WIDTH" val="32.71638"/>
  <p:tag name="T_HEIGTH" val="24.23441"/>
  <p:tag name="T_TEXT" val="分"/>
  <p:tag name="T_FONTCOLOR" val="0"/>
  <p:tag name="T_FONTNAME" val="阿里巴巴普惠体 2.0 115 Black"/>
  <p:tag name="T_FONTNAMEASCII" val="阿里巴巴普惠体 2.0 115 Black"/>
  <p:tag name="T_NAMECOMPLEXSCRIPT" val="阿里巴巴普惠体 2.0 115 Black"/>
  <p:tag name="T_NAMEFAREAST" val="阿里巴巴普惠体 2.0 115 Black"/>
  <p:tag name="T_NAMEOTHER" val=""/>
  <p:tag name="T_FONTBOLD" val="0"/>
  <p:tag name="T_FONTSIZE" val="14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3.789063"/>
  <p:tag name="OFFSETLEFT" val="11.15411"/>
  <p:tag name="OFFSETWIDTH" val="13.4948"/>
  <p:tag name="OFFSETHEIGHT" val="13.40921"/>
  <p:tag name="PA" val="v5.2.10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  <p:tag name="COPYNUMSHAPE" val="true"/>
  <p:tag name="ROUNDSHAPE" val="true,41,77"/>
</p:tagLst>
</file>

<file path=ppt/tags/tag2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352.978"/>
  <p:tag name="LEFT" val="849.7275"/>
  <p:tag name="WIDTH" val="32.71638"/>
  <p:tag name="HEIGHT" val="24.23441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布"/>
  <p:tag name="FONTSIZE" val="14"/>
  <p:tag name="FONTCOLOR" val="0"/>
  <p:tag name="FONTBOLD" val="0"/>
  <p:tag name="FONTITALIC" val="0"/>
  <p:tag name="FONTNAME" val="阿里巴巴普惠体 2.0 115 Black"/>
  <p:tag name="NAMEASCII" val="阿里巴巴普惠体 2.0 115 Black"/>
  <p:tag name="NAMECOMPLEXSCRIPT" val="阿里巴巴普惠体 2.0 115 Black"/>
  <p:tag name="NAMEFAREAST" val="阿里巴巴普惠体 2.0 115 Black"/>
  <p:tag name="NAMEOTHER" val=""/>
  <p:tag name="FONTNAMEASCII" val="阿里巴巴普惠体 2.0 115 Black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-1"/>
  <p:tag name="AUTOSIZE" val="1"/>
  <p:tag name="TEXTREFLECTION" val="0"/>
  <p:tag name="TEXTGLOW" val="0"/>
  <p:tag name="T_HASTEXT" val="1"/>
  <p:tag name="T_LEFT" val="849.7275"/>
  <p:tag name="T_TOP" val="352.978"/>
  <p:tag name="T_WIDTH" val="32.71638"/>
  <p:tag name="T_HEIGTH" val="24.23441"/>
  <p:tag name="T_TEXT" val="布"/>
  <p:tag name="T_FONTCOLOR" val="0"/>
  <p:tag name="T_FONTNAME" val="阿里巴巴普惠体 2.0 115 Black"/>
  <p:tag name="T_FONTNAMEASCII" val="阿里巴巴普惠体 2.0 115 Black"/>
  <p:tag name="T_NAMECOMPLEXSCRIPT" val="阿里巴巴普惠体 2.0 115 Black"/>
  <p:tag name="T_NAMEFAREAST" val="阿里巴巴普惠体 2.0 115 Black"/>
  <p:tag name="T_NAMEOTHER" val=""/>
  <p:tag name="T_FONTBOLD" val="0"/>
  <p:tag name="T_FONTSIZE" val="14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3.988556"/>
  <p:tag name="OFFSETLEFT" val="11.59845"/>
  <p:tag name="OFFSETWIDTH" val="13.0815"/>
  <p:tag name="OFFSETHEIGHT" val="13.22402"/>
  <p:tag name="PA" val="v5.2.10"/>
</p:tagLst>
</file>

<file path=ppt/tags/tag2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367.8275"/>
  <p:tag name="LEFT" val="840.0589"/>
  <p:tag name="WIDTH" val="32.71638"/>
  <p:tag name="HEIGHT" val="24.23441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绕"/>
  <p:tag name="FONTSIZE" val="14"/>
  <p:tag name="FONTCOLOR" val="0"/>
  <p:tag name="FONTBOLD" val="0"/>
  <p:tag name="FONTITALIC" val="0"/>
  <p:tag name="FONTNAME" val="阿里巴巴普惠体 2.0 115 Black"/>
  <p:tag name="NAMEASCII" val="阿里巴巴普惠体 2.0 115 Black"/>
  <p:tag name="NAMECOMPLEXSCRIPT" val="阿里巴巴普惠体 2.0 115 Black"/>
  <p:tag name="NAMEFAREAST" val="阿里巴巴普惠体 2.0 115 Black"/>
  <p:tag name="NAMEOTHER" val=""/>
  <p:tag name="FONTNAMEASCII" val="阿里巴巴普惠体 2.0 115 Black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-1"/>
  <p:tag name="AUTOSIZE" val="1"/>
  <p:tag name="TEXTREFLECTION" val="0"/>
  <p:tag name="TEXTGLOW" val="0"/>
  <p:tag name="T_HASTEXT" val="1"/>
  <p:tag name="T_LEFT" val="840.0589"/>
  <p:tag name="T_TOP" val="367.8275"/>
  <p:tag name="T_WIDTH" val="32.71638"/>
  <p:tag name="T_HEIGTH" val="24.23441"/>
  <p:tag name="T_TEXT" val="绕"/>
  <p:tag name="T_FONTCOLOR" val="0"/>
  <p:tag name="T_FONTNAME" val="阿里巴巴普惠体 2.0 115 Black"/>
  <p:tag name="T_FONTNAMEASCII" val="阿里巴巴普惠体 2.0 115 Black"/>
  <p:tag name="T_NAMECOMPLEXSCRIPT" val="阿里巴巴普惠体 2.0 115 Black"/>
  <p:tag name="T_NAMEFAREAST" val="阿里巴巴普惠体 2.0 115 Black"/>
  <p:tag name="T_NAMEOTHER" val=""/>
  <p:tag name="T_FONTBOLD" val="0"/>
  <p:tag name="T_FONTSIZE" val="14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4.048676"/>
  <p:tag name="OFFSETLEFT" val="11.70203"/>
  <p:tag name="OFFSETWIDTH" val="13.22402"/>
  <p:tag name="OFFSETHEIGHT" val="13.56598"/>
  <p:tag name="PA" val="v5.2.10"/>
</p:tagLst>
</file>

<file path=ppt/tags/tag2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381.5461"/>
  <p:tag name="LEFT" val="828.931"/>
  <p:tag name="WIDTH" val="32.71638"/>
  <p:tag name="HEIGHT" val="24.23441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排"/>
  <p:tag name="FONTSIZE" val="14"/>
  <p:tag name="FONTCOLOR" val="0"/>
  <p:tag name="FONTBOLD" val="0"/>
  <p:tag name="FONTITALIC" val="0"/>
  <p:tag name="FONTNAME" val="阿里巴巴普惠体 2.0 115 Black"/>
  <p:tag name="NAMEASCII" val="阿里巴巴普惠体 2.0 115 Black"/>
  <p:tag name="NAMECOMPLEXSCRIPT" val="阿里巴巴普惠体 2.0 115 Black"/>
  <p:tag name="NAMEFAREAST" val="阿里巴巴普惠体 2.0 115 Black"/>
  <p:tag name="NAMEOTHER" val=""/>
  <p:tag name="FONTNAMEASCII" val="阿里巴巴普惠体 2.0 115 Black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-1"/>
  <p:tag name="AUTOSIZE" val="1"/>
  <p:tag name="TEXTREFLECTION" val="0"/>
  <p:tag name="TEXTGLOW" val="0"/>
  <p:tag name="T_HASTEXT" val="1"/>
  <p:tag name="T_LEFT" val="828.931"/>
  <p:tag name="T_TOP" val="381.5461"/>
  <p:tag name="T_WIDTH" val="32.71638"/>
  <p:tag name="T_HEIGTH" val="24.23441"/>
  <p:tag name="T_TEXT" val="排"/>
  <p:tag name="T_FONTCOLOR" val="0"/>
  <p:tag name="T_FONTNAME" val="阿里巴巴普惠体 2.0 115 Black"/>
  <p:tag name="T_FONTNAMEASCII" val="阿里巴巴普惠体 2.0 115 Black"/>
  <p:tag name="T_NAMECOMPLEXSCRIPT" val="阿里巴巴普惠体 2.0 115 Black"/>
  <p:tag name="T_NAMEFAREAST" val="阿里巴巴普惠体 2.0 115 Black"/>
  <p:tag name="T_NAMEOTHER" val=""/>
  <p:tag name="T_FONTBOLD" val="0"/>
  <p:tag name="T_FONTSIZE" val="14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4.3797"/>
  <p:tag name="OFFSETLEFT" val="11.75665"/>
  <p:tag name="OFFSETWIDTH" val="13.19551"/>
  <p:tag name="OFFSETHEIGHT" val="13.25252"/>
  <p:tag name="PA" val="v5.2.10"/>
</p:tagLst>
</file>

<file path=ppt/tags/tag2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394.1977"/>
  <p:tag name="LEFT" val="816.2599"/>
  <p:tag name="WIDTH" val="32.71638"/>
  <p:tag name="HEIGHT" val="24.23441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分"/>
  <p:tag name="FONTSIZE" val="14"/>
  <p:tag name="FONTCOLOR" val="0"/>
  <p:tag name="FONTBOLD" val="0"/>
  <p:tag name="FONTITALIC" val="0"/>
  <p:tag name="FONTNAME" val="阿里巴巴普惠体 2.0 115 Black"/>
  <p:tag name="NAMEASCII" val="阿里巴巴普惠体 2.0 115 Black"/>
  <p:tag name="NAMECOMPLEXSCRIPT" val="阿里巴巴普惠体 2.0 115 Black"/>
  <p:tag name="NAMEFAREAST" val="阿里巴巴普惠体 2.0 115 Black"/>
  <p:tag name="NAMEOTHER" val=""/>
  <p:tag name="FONTNAMEASCII" val="阿里巴巴普惠体 2.0 115 Black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-1"/>
  <p:tag name="AUTOSIZE" val="1"/>
  <p:tag name="TEXTREFLECTION" val="0"/>
  <p:tag name="TEXTGLOW" val="0"/>
  <p:tag name="T_HASTEXT" val="1"/>
  <p:tag name="T_LEFT" val="816.2599"/>
  <p:tag name="T_TOP" val="394.1977"/>
  <p:tag name="T_WIDTH" val="32.71638"/>
  <p:tag name="T_HEIGTH" val="24.23441"/>
  <p:tag name="T_TEXT" val="分"/>
  <p:tag name="T_FONTCOLOR" val="0"/>
  <p:tag name="T_FONTNAME" val="阿里巴巴普惠体 2.0 115 Black"/>
  <p:tag name="T_FONTNAMEASCII" val="阿里巴巴普惠体 2.0 115 Black"/>
  <p:tag name="T_NAMECOMPLEXSCRIPT" val="阿里巴巴普惠体 2.0 115 Black"/>
  <p:tag name="T_NAMEFAREAST" val="阿里巴巴普惠体 2.0 115 Black"/>
  <p:tag name="T_NAMEOTHER" val=""/>
  <p:tag name="T_FONTBOLD" val="0"/>
  <p:tag name="T_FONTSIZE" val="14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4.555817"/>
  <p:tag name="OFFSETLEFT" val="11.68054"/>
  <p:tag name="OFFSETWIDTH" val="13.49472"/>
  <p:tag name="OFFSETHEIGHT" val="13.40929"/>
  <p:tag name="PA" val="v5.2.10"/>
</p:tagLst>
</file>

<file path=ppt/tags/tag2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405.3051"/>
  <p:tag name="LEFT" val="802.524"/>
  <p:tag name="WIDTH" val="32.71638"/>
  <p:tag name="HEIGHT" val="24.23441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布"/>
  <p:tag name="FONTSIZE" val="14"/>
  <p:tag name="FONTCOLOR" val="0"/>
  <p:tag name="FONTBOLD" val="0"/>
  <p:tag name="FONTITALIC" val="0"/>
  <p:tag name="FONTNAME" val="阿里巴巴普惠体 2.0 115 Black"/>
  <p:tag name="NAMEASCII" val="阿里巴巴普惠体 2.0 115 Black"/>
  <p:tag name="NAMECOMPLEXSCRIPT" val="阿里巴巴普惠体 2.0 115 Black"/>
  <p:tag name="NAMEFAREAST" val="阿里巴巴普惠体 2.0 115 Black"/>
  <p:tag name="NAMEOTHER" val=""/>
  <p:tag name="FONTNAMEASCII" val="阿里巴巴普惠体 2.0 115 Black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-1"/>
  <p:tag name="AUTOSIZE" val="1"/>
  <p:tag name="TEXTREFLECTION" val="0"/>
  <p:tag name="TEXTGLOW" val="0"/>
  <p:tag name="T_HASTEXT" val="1"/>
  <p:tag name="T_LEFT" val="802.524"/>
  <p:tag name="T_TOP" val="405.3051"/>
  <p:tag name="T_WIDTH" val="32.71638"/>
  <p:tag name="T_HEIGTH" val="24.23441"/>
  <p:tag name="T_TEXT" val="布"/>
  <p:tag name="T_FONTCOLOR" val="0"/>
  <p:tag name="T_FONTNAME" val="阿里巴巴普惠体 2.0 115 Black"/>
  <p:tag name="T_FONTNAMEASCII" val="阿里巴巴普惠体 2.0 115 Black"/>
  <p:tag name="T_NAMECOMPLEXSCRIPT" val="阿里巴巴普惠体 2.0 115 Black"/>
  <p:tag name="T_NAMEFAREAST" val="阿里巴巴普惠体 2.0 115 Black"/>
  <p:tag name="T_NAMEOTHER" val=""/>
  <p:tag name="T_FONTBOLD" val="0"/>
  <p:tag name="T_FONTSIZE" val="14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4.842438"/>
  <p:tag name="OFFSETLEFT" val="12.06091"/>
  <p:tag name="OFFSETWIDTH" val="13.0815"/>
  <p:tag name="OFFSETHEIGHT" val="13.22402"/>
  <p:tag name="PA" val="v5.2.10"/>
</p:tagLst>
</file>

<file path=ppt/tags/tag2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414.9513"/>
  <p:tag name="LEFT" val="787.6586"/>
  <p:tag name="WIDTH" val="32.71638"/>
  <p:tag name="HEIGHT" val="24.23441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绕"/>
  <p:tag name="FONTSIZE" val="14"/>
  <p:tag name="FONTCOLOR" val="0"/>
  <p:tag name="FONTBOLD" val="0"/>
  <p:tag name="FONTITALIC" val="0"/>
  <p:tag name="FONTNAME" val="阿里巴巴普惠体 2.0 115 Black"/>
  <p:tag name="NAMEASCII" val="阿里巴巴普惠体 2.0 115 Black"/>
  <p:tag name="NAMECOMPLEXSCRIPT" val="阿里巴巴普惠体 2.0 115 Black"/>
  <p:tag name="NAMEFAREAST" val="阿里巴巴普惠体 2.0 115 Black"/>
  <p:tag name="NAMEOTHER" val=""/>
  <p:tag name="FONTNAMEASCII" val="阿里巴巴普惠体 2.0 115 Black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-1"/>
  <p:tag name="AUTOSIZE" val="1"/>
  <p:tag name="TEXTREFLECTION" val="0"/>
  <p:tag name="TEXTGLOW" val="0"/>
  <p:tag name="T_HASTEXT" val="1"/>
  <p:tag name="T_LEFT" val="787.6586"/>
  <p:tag name="T_TOP" val="414.9513"/>
  <p:tag name="T_WIDTH" val="32.71638"/>
  <p:tag name="T_HEIGTH" val="24.23441"/>
  <p:tag name="T_TEXT" val="绕"/>
  <p:tag name="T_FONTCOLOR" val="0"/>
  <p:tag name="T_FONTNAME" val="阿里巴巴普惠体 2.0 115 Black"/>
  <p:tag name="T_FONTNAMEASCII" val="阿里巴巴普惠体 2.0 115 Black"/>
  <p:tag name="T_NAMECOMPLEXSCRIPT" val="阿里巴巴普惠体 2.0 115 Black"/>
  <p:tag name="T_NAMEFAREAST" val="阿里巴巴普惠体 2.0 115 Black"/>
  <p:tag name="T_NAMEOTHER" val=""/>
  <p:tag name="T_FONTBOLD" val="0"/>
  <p:tag name="T_FONTSIZE" val="14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4.953644"/>
  <p:tag name="OFFSETLEFT" val="12.0556"/>
  <p:tag name="OFFSETWIDTH" val="13.22394"/>
  <p:tag name="OFFSETHEIGHT" val="13.56598"/>
  <p:tag name="PA" val="v5.2.10"/>
</p:tagLst>
</file>

<file path=ppt/tags/tag2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422.9203"/>
  <p:tag name="LEFT" val="772.0137"/>
  <p:tag name="WIDTH" val="32.71638"/>
  <p:tag name="HEIGHT" val="24.23441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排"/>
  <p:tag name="FONTSIZE" val="14"/>
  <p:tag name="FONTCOLOR" val="0"/>
  <p:tag name="FONTBOLD" val="0"/>
  <p:tag name="FONTITALIC" val="0"/>
  <p:tag name="FONTNAME" val="阿里巴巴普惠体 2.0 115 Black"/>
  <p:tag name="NAMEASCII" val="阿里巴巴普惠体 2.0 115 Black"/>
  <p:tag name="NAMECOMPLEXSCRIPT" val="阿里巴巴普惠体 2.0 115 Black"/>
  <p:tag name="NAMEFAREAST" val="阿里巴巴普惠体 2.0 115 Black"/>
  <p:tag name="NAMEOTHER" val=""/>
  <p:tag name="FONTNAMEASCII" val="阿里巴巴普惠体 2.0 115 Black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-1"/>
  <p:tag name="AUTOSIZE" val="1"/>
  <p:tag name="TEXTREFLECTION" val="0"/>
  <p:tag name="TEXTGLOW" val="0"/>
  <p:tag name="T_HASTEXT" val="1"/>
  <p:tag name="T_LEFT" val="772.0137"/>
  <p:tag name="T_TOP" val="422.9203"/>
  <p:tag name="T_WIDTH" val="32.71638"/>
  <p:tag name="T_HEIGTH" val="24.23441"/>
  <p:tag name="T_TEXT" val="排"/>
  <p:tag name="T_FONTCOLOR" val="0"/>
  <p:tag name="T_FONTNAME" val="阿里巴巴普惠体 2.0 115 Black"/>
  <p:tag name="T_FONTNAMEASCII" val="阿里巴巴普惠体 2.0 115 Black"/>
  <p:tag name="T_NAMECOMPLEXSCRIPT" val="阿里巴巴普惠体 2.0 115 Black"/>
  <p:tag name="T_NAMEFAREAST" val="阿里巴巴普惠体 2.0 115 Black"/>
  <p:tag name="T_NAMEOTHER" val=""/>
  <p:tag name="T_FONTBOLD" val="0"/>
  <p:tag name="T_FONTSIZE" val="14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5.28653"/>
  <p:tag name="OFFSETLEFT" val="12.03595"/>
  <p:tag name="OFFSETWIDTH" val="13.19559"/>
  <p:tag name="OFFSETHEIGHT" val="13.25252"/>
  <p:tag name="PA" val="v5.2.10"/>
</p:tagLst>
</file>

<file path=ppt/tags/tag2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429.26"/>
  <p:tag name="LEFT" val="755.4832"/>
  <p:tag name="WIDTH" val="32.71638"/>
  <p:tag name="HEIGHT" val="24.23441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分"/>
  <p:tag name="FONTSIZE" val="14"/>
  <p:tag name="FONTCOLOR" val="0"/>
  <p:tag name="FONTBOLD" val="0"/>
  <p:tag name="FONTITALIC" val="0"/>
  <p:tag name="FONTNAME" val="阿里巴巴普惠体 2.0 115 Black"/>
  <p:tag name="NAMEASCII" val="阿里巴巴普惠体 2.0 115 Black"/>
  <p:tag name="NAMECOMPLEXSCRIPT" val="阿里巴巴普惠体 2.0 115 Black"/>
  <p:tag name="NAMEFAREAST" val="阿里巴巴普惠体 2.0 115 Black"/>
  <p:tag name="NAMEOTHER" val=""/>
  <p:tag name="FONTNAMEASCII" val="阿里巴巴普惠体 2.0 115 Black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-1"/>
  <p:tag name="AUTOSIZE" val="1"/>
  <p:tag name="TEXTREFLECTION" val="0"/>
  <p:tag name="TEXTGLOW" val="0"/>
  <p:tag name="T_HASTEXT" val="1"/>
  <p:tag name="T_LEFT" val="755.4832"/>
  <p:tag name="T_TOP" val="429.26"/>
  <p:tag name="T_WIDTH" val="32.71638"/>
  <p:tag name="T_HEIGTH" val="24.23441"/>
  <p:tag name="T_TEXT" val="分"/>
  <p:tag name="T_FONTCOLOR" val="0"/>
  <p:tag name="T_FONTNAME" val="阿里巴巴普惠体 2.0 115 Black"/>
  <p:tag name="T_FONTNAMEASCII" val="阿里巴巴普惠体 2.0 115 Black"/>
  <p:tag name="T_NAMECOMPLEXSCRIPT" val="阿里巴巴普惠体 2.0 115 Black"/>
  <p:tag name="T_NAMEFAREAST" val="阿里巴巴普惠体 2.0 115 Black"/>
  <p:tag name="T_NAMEOTHER" val=""/>
  <p:tag name="T_FONTBOLD" val="0"/>
  <p:tag name="T_FONTSIZE" val="14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5.470764"/>
  <p:tag name="OFFSETLEFT" val="11.8501"/>
  <p:tag name="OFFSETWIDTH" val="13.4948"/>
  <p:tag name="OFFSETHEIGHT" val="13.40929"/>
  <p:tag name="PA" val="v5.2.10"/>
</p:tagLst>
</file>

<file path=ppt/tags/tag2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433.8102"/>
  <p:tag name="LEFT" val="738.4355"/>
  <p:tag name="WIDTH" val="32.71638"/>
  <p:tag name="HEIGHT" val="24.23441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布"/>
  <p:tag name="FONTSIZE" val="14"/>
  <p:tag name="FONTCOLOR" val="0"/>
  <p:tag name="FONTBOLD" val="0"/>
  <p:tag name="FONTITALIC" val="0"/>
  <p:tag name="FONTNAME" val="阿里巴巴普惠体 2.0 115 Black"/>
  <p:tag name="NAMEASCII" val="阿里巴巴普惠体 2.0 115 Black"/>
  <p:tag name="NAMECOMPLEXSCRIPT" val="阿里巴巴普惠体 2.0 115 Black"/>
  <p:tag name="NAMEFAREAST" val="阿里巴巴普惠体 2.0 115 Black"/>
  <p:tag name="NAMEOTHER" val=""/>
  <p:tag name="FONTNAMEASCII" val="阿里巴巴普惠体 2.0 115 Black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-1"/>
  <p:tag name="AUTOSIZE" val="1"/>
  <p:tag name="TEXTREFLECTION" val="0"/>
  <p:tag name="TEXTGLOW" val="0"/>
  <p:tag name="T_HASTEXT" val="1"/>
  <p:tag name="T_LEFT" val="738.4355"/>
  <p:tag name="T_TOP" val="433.8102"/>
  <p:tag name="T_WIDTH" val="32.71638"/>
  <p:tag name="T_HEIGTH" val="24.23441"/>
  <p:tag name="T_TEXT" val="布"/>
  <p:tag name="T_FONTCOLOR" val="0"/>
  <p:tag name="T_FONTNAME" val="阿里巴巴普惠体 2.0 115 Black"/>
  <p:tag name="T_FONTNAMEASCII" val="阿里巴巴普惠体 2.0 115 Black"/>
  <p:tag name="T_NAMECOMPLEXSCRIPT" val="阿里巴巴普惠体 2.0 115 Black"/>
  <p:tag name="T_NAMEFAREAST" val="阿里巴巴普惠体 2.0 115 Black"/>
  <p:tag name="T_NAMEOTHER" val=""/>
  <p:tag name="T_FONTBOLD" val="0"/>
  <p:tag name="T_FONTSIZE" val="14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5.813721"/>
  <p:tag name="OFFSETLEFT" val="12.13617"/>
  <p:tag name="OFFSETWIDTH" val="13.0815"/>
  <p:tag name="OFFSETHEIGHT" val="13.22394"/>
  <p:tag name="PA" val="v5.2.10"/>
</p:tagLst>
</file>

<file path=ppt/tags/tag2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436.5777"/>
  <p:tag name="LEFT" val="720.7301"/>
  <p:tag name="WIDTH" val="32.71638"/>
  <p:tag name="HEIGHT" val="24.23441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绕"/>
  <p:tag name="FONTSIZE" val="14"/>
  <p:tag name="FONTCOLOR" val="0"/>
  <p:tag name="FONTBOLD" val="0"/>
  <p:tag name="FONTITALIC" val="0"/>
  <p:tag name="FONTNAME" val="阿里巴巴普惠体 2.0 115 Black"/>
  <p:tag name="NAMEASCII" val="阿里巴巴普惠体 2.0 115 Black"/>
  <p:tag name="NAMECOMPLEXSCRIPT" val="阿里巴巴普惠体 2.0 115 Black"/>
  <p:tag name="NAMEFAREAST" val="阿里巴巴普惠体 2.0 115 Black"/>
  <p:tag name="NAMEOTHER" val=""/>
  <p:tag name="FONTNAMEASCII" val="阿里巴巴普惠体 2.0 115 Black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-1"/>
  <p:tag name="AUTOSIZE" val="1"/>
  <p:tag name="TEXTREFLECTION" val="0"/>
  <p:tag name="TEXTGLOW" val="0"/>
  <p:tag name="T_HASTEXT" val="1"/>
  <p:tag name="T_LEFT" val="720.7301"/>
  <p:tag name="T_TOP" val="436.5777"/>
  <p:tag name="T_WIDTH" val="32.71638"/>
  <p:tag name="T_HEIGTH" val="24.23441"/>
  <p:tag name="T_TEXT" val="绕"/>
  <p:tag name="T_FONTCOLOR" val="0"/>
  <p:tag name="T_FONTNAME" val="阿里巴巴普惠体 2.0 115 Black"/>
  <p:tag name="T_FONTNAMEASCII" val="阿里巴巴普惠体 2.0 115 Black"/>
  <p:tag name="T_NAMECOMPLEXSCRIPT" val="阿里巴巴普惠体 2.0 115 Black"/>
  <p:tag name="T_NAMEFAREAST" val="阿里巴巴普惠体 2.0 115 Black"/>
  <p:tag name="T_NAMEOTHER" val=""/>
  <p:tag name="T_FONTBOLD" val="0"/>
  <p:tag name="T_FONTSIZE" val="14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5.930939"/>
  <p:tag name="OFFSETLEFT" val="12.00934"/>
  <p:tag name="OFFSETWIDTH" val="13.22402"/>
  <p:tag name="OFFSETHEIGHT" val="13.56598"/>
  <p:tag name="PA" val="v5.2.10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  <p:tag name="COPYNUMSHAPE" val="true"/>
  <p:tag name="ROUNDSHAPE" val="true,41,83"/>
</p:tagLst>
</file>

<file path=ppt/tags/tag2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437.4644"/>
  <p:tag name="LEFT" val="703.3079"/>
  <p:tag name="WIDTH" val="32.71638"/>
  <p:tag name="HEIGHT" val="24.23441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排"/>
  <p:tag name="FONTSIZE" val="14"/>
  <p:tag name="FONTCOLOR" val="0"/>
  <p:tag name="FONTBOLD" val="0"/>
  <p:tag name="FONTITALIC" val="0"/>
  <p:tag name="FONTNAME" val="阿里巴巴普惠体 2.0 115 Black"/>
  <p:tag name="NAMEASCII" val="阿里巴巴普惠体 2.0 115 Black"/>
  <p:tag name="NAMECOMPLEXSCRIPT" val="阿里巴巴普惠体 2.0 115 Black"/>
  <p:tag name="NAMEFAREAST" val="阿里巴巴普惠体 2.0 115 Black"/>
  <p:tag name="NAMEOTHER" val=""/>
  <p:tag name="FONTNAMEASCII" val="阿里巴巴普惠体 2.0 115 Black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-1"/>
  <p:tag name="AUTOSIZE" val="1"/>
  <p:tag name="TEXTREFLECTION" val="0"/>
  <p:tag name="TEXTGLOW" val="0"/>
  <p:tag name="T_HASTEXT" val="1"/>
  <p:tag name="T_LEFT" val="703.3079"/>
  <p:tag name="T_TOP" val="437.4644"/>
  <p:tag name="T_WIDTH" val="32.71638"/>
  <p:tag name="T_HEIGTH" val="24.23441"/>
  <p:tag name="T_TEXT" val="排"/>
  <p:tag name="T_FONTCOLOR" val="0"/>
  <p:tag name="T_FONTNAME" val="阿里巴巴普惠体 2.0 115 Black"/>
  <p:tag name="T_FONTNAMEASCII" val="阿里巴巴普惠体 2.0 115 Black"/>
  <p:tag name="T_NAMECOMPLEXSCRIPT" val="阿里巴巴普惠体 2.0 115 Black"/>
  <p:tag name="T_NAMEFAREAST" val="阿里巴巴普惠体 2.0 115 Black"/>
  <p:tag name="T_NAMEOTHER" val=""/>
  <p:tag name="T_FONTBOLD" val="0"/>
  <p:tag name="T_FONTSIZE" val="14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6.229767"/>
  <p:tag name="OFFSETLEFT" val="11.92236"/>
  <p:tag name="OFFSETWIDTH" val="13.19559"/>
  <p:tag name="OFFSETHEIGHT" val="13.25252"/>
  <p:tag name="PA" val="v5.2.10"/>
</p:tagLst>
</file>

<file path=ppt/tags/tag2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436.5495"/>
  <p:tag name="LEFT" val="685.6132"/>
  <p:tag name="WIDTH" val="32.71638"/>
  <p:tag name="HEIGHT" val="24.23441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分"/>
  <p:tag name="FONTSIZE" val="14"/>
  <p:tag name="FONTCOLOR" val="0"/>
  <p:tag name="FONTBOLD" val="0"/>
  <p:tag name="FONTITALIC" val="0"/>
  <p:tag name="FONTNAME" val="阿里巴巴普惠体 2.0 115 Black"/>
  <p:tag name="NAMEASCII" val="阿里巴巴普惠体 2.0 115 Black"/>
  <p:tag name="NAMECOMPLEXSCRIPT" val="阿里巴巴普惠体 2.0 115 Black"/>
  <p:tag name="NAMEFAREAST" val="阿里巴巴普惠体 2.0 115 Black"/>
  <p:tag name="NAMEOTHER" val=""/>
  <p:tag name="FONTNAMEASCII" val="阿里巴巴普惠体 2.0 115 Black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-1"/>
  <p:tag name="AUTOSIZE" val="1"/>
  <p:tag name="TEXTREFLECTION" val="0"/>
  <p:tag name="TEXTGLOW" val="0"/>
  <p:tag name="T_HASTEXT" val="1"/>
  <p:tag name="T_LEFT" val="685.6132"/>
  <p:tag name="T_TOP" val="436.5495"/>
  <p:tag name="T_WIDTH" val="32.71638"/>
  <p:tag name="T_HEIGTH" val="24.23441"/>
  <p:tag name="T_TEXT" val="分"/>
  <p:tag name="T_FONTCOLOR" val="0"/>
  <p:tag name="T_FONTNAME" val="阿里巴巴普惠体 2.0 115 Black"/>
  <p:tag name="T_FONTNAMEASCII" val="阿里巴巴普惠体 2.0 115 Black"/>
  <p:tag name="T_NAMECOMPLEXSCRIPT" val="阿里巴巴普惠体 2.0 115 Black"/>
  <p:tag name="T_NAMEFAREAST" val="阿里巴巴普惠体 2.0 115 Black"/>
  <p:tag name="T_NAMEOTHER" val=""/>
  <p:tag name="T_FONTBOLD" val="0"/>
  <p:tag name="T_FONTSIZE" val="14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6.372925"/>
  <p:tag name="OFFSETLEFT" val="11.63446"/>
  <p:tag name="OFFSETWIDTH" val="13.4948"/>
  <p:tag name="OFFSETHEIGHT" val="13.40921"/>
  <p:tag name="PA" val="v5.2.10"/>
</p:tagLst>
</file>

<file path=ppt/tags/tag2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433.7542"/>
  <p:tag name="LEFT" val="667.9171"/>
  <p:tag name="WIDTH" val="32.71638"/>
  <p:tag name="HEIGHT" val="24.23441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布"/>
  <p:tag name="FONTSIZE" val="14"/>
  <p:tag name="FONTCOLOR" val="0"/>
  <p:tag name="FONTBOLD" val="0"/>
  <p:tag name="FONTITALIC" val="0"/>
  <p:tag name="FONTNAME" val="阿里巴巴普惠体 2.0 115 Black"/>
  <p:tag name="NAMEASCII" val="阿里巴巴普惠体 2.0 115 Black"/>
  <p:tag name="NAMECOMPLEXSCRIPT" val="阿里巴巴普惠体 2.0 115 Black"/>
  <p:tag name="NAMEFAREAST" val="阿里巴巴普惠体 2.0 115 Black"/>
  <p:tag name="NAMEOTHER" val=""/>
  <p:tag name="FONTNAMEASCII" val="阿里巴巴普惠体 2.0 115 Black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-1"/>
  <p:tag name="AUTOSIZE" val="1"/>
  <p:tag name="TEXTREFLECTION" val="0"/>
  <p:tag name="TEXTGLOW" val="0"/>
  <p:tag name="T_HASTEXT" val="1"/>
  <p:tag name="T_LEFT" val="667.9171"/>
  <p:tag name="T_TOP" val="433.7542"/>
  <p:tag name="T_WIDTH" val="32.71638"/>
  <p:tag name="T_HEIGTH" val="24.23441"/>
  <p:tag name="T_TEXT" val="布"/>
  <p:tag name="T_FONTCOLOR" val="0"/>
  <p:tag name="T_FONTNAME" val="阿里巴巴普惠体 2.0 115 Black"/>
  <p:tag name="T_FONTNAMEASCII" val="阿里巴巴普惠体 2.0 115 Black"/>
  <p:tag name="T_NAMECOMPLEXSCRIPT" val="阿里巴巴普惠体 2.0 115 Black"/>
  <p:tag name="T_NAMEFAREAST" val="阿里巴巴普惠体 2.0 115 Black"/>
  <p:tag name="T_NAMEOTHER" val=""/>
  <p:tag name="T_FONTBOLD" val="0"/>
  <p:tag name="T_FONTSIZE" val="14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6.728912"/>
  <p:tag name="OFFSETLEFT" val="11.81091"/>
  <p:tag name="OFFSETWIDTH" val="13.08157"/>
  <p:tag name="OFFSETHEIGHT" val="13.22394"/>
  <p:tag name="PA" val="v5.2.10"/>
</p:tagLst>
</file>

<file path=ppt/tags/tag2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429.1779"/>
  <p:tag name="LEFT" val="650.8801"/>
  <p:tag name="WIDTH" val="32.71638"/>
  <p:tag name="HEIGHT" val="24.23441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绕"/>
  <p:tag name="FONTSIZE" val="14"/>
  <p:tag name="FONTCOLOR" val="0"/>
  <p:tag name="FONTBOLD" val="0"/>
  <p:tag name="FONTITALIC" val="0"/>
  <p:tag name="FONTNAME" val="阿里巴巴普惠体 2.0 115 Black"/>
  <p:tag name="NAMEASCII" val="阿里巴巴普惠体 2.0 115 Black"/>
  <p:tag name="NAMECOMPLEXSCRIPT" val="阿里巴巴普惠体 2.0 115 Black"/>
  <p:tag name="NAMEFAREAST" val="阿里巴巴普惠体 2.0 115 Black"/>
  <p:tag name="NAMEOTHER" val=""/>
  <p:tag name="FONTNAMEASCII" val="阿里巴巴普惠体 2.0 115 Black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-1"/>
  <p:tag name="AUTOSIZE" val="1"/>
  <p:tag name="TEXTREFLECTION" val="0"/>
  <p:tag name="TEXTGLOW" val="0"/>
  <p:tag name="T_HASTEXT" val="1"/>
  <p:tag name="T_LEFT" val="650.8801"/>
  <p:tag name="T_TOP" val="429.1779"/>
  <p:tag name="T_WIDTH" val="32.71638"/>
  <p:tag name="T_HEIGTH" val="24.23441"/>
  <p:tag name="T_TEXT" val="绕"/>
  <p:tag name="T_FONTCOLOR" val="0"/>
  <p:tag name="T_FONTNAME" val="阿里巴巴普惠体 2.0 115 Black"/>
  <p:tag name="T_FONTNAMEASCII" val="阿里巴巴普惠体 2.0 115 Black"/>
  <p:tag name="T_NAMECOMPLEXSCRIPT" val="阿里巴巴普惠体 2.0 115 Black"/>
  <p:tag name="T_NAMEFAREAST" val="阿里巴巴普惠体 2.0 115 Black"/>
  <p:tag name="T_NAMEOTHER" val=""/>
  <p:tag name="T_FONTBOLD" val="0"/>
  <p:tag name="T_FONTSIZE" val="14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6.796448"/>
  <p:tag name="OFFSETLEFT" val="11.57361"/>
  <p:tag name="OFFSETWIDTH" val="13.22402"/>
  <p:tag name="OFFSETHEIGHT" val="13.56598"/>
  <p:tag name="PA" val="v5.2.10"/>
</p:tagLst>
</file>

<file path=ppt/tags/tag2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422.8131"/>
  <p:tag name="LEFT" val="634.3619"/>
  <p:tag name="WIDTH" val="32.71638"/>
  <p:tag name="HEIGHT" val="24.23441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排"/>
  <p:tag name="FONTSIZE" val="14"/>
  <p:tag name="FONTCOLOR" val="0"/>
  <p:tag name="FONTBOLD" val="0"/>
  <p:tag name="FONTITALIC" val="0"/>
  <p:tag name="FONTNAME" val="阿里巴巴普惠体 2.0 115 Black"/>
  <p:tag name="NAMEASCII" val="阿里巴巴普惠体 2.0 115 Black"/>
  <p:tag name="NAMECOMPLEXSCRIPT" val="阿里巴巴普惠体 2.0 115 Black"/>
  <p:tag name="NAMEFAREAST" val="阿里巴巴普惠体 2.0 115 Black"/>
  <p:tag name="NAMEOTHER" val=""/>
  <p:tag name="FONTNAMEASCII" val="阿里巴巴普惠体 2.0 115 Black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-1"/>
  <p:tag name="AUTOSIZE" val="1"/>
  <p:tag name="TEXTREFLECTION" val="0"/>
  <p:tag name="TEXTGLOW" val="0"/>
  <p:tag name="T_HASTEXT" val="1"/>
  <p:tag name="T_LEFT" val="634.3619"/>
  <p:tag name="T_TOP" val="422.8131"/>
  <p:tag name="T_WIDTH" val="32.71638"/>
  <p:tag name="T_HEIGTH" val="24.23441"/>
  <p:tag name="T_TEXT" val="排"/>
  <p:tag name="T_FONTCOLOR" val="0"/>
  <p:tag name="T_FONTNAME" val="阿里巴巴普惠体 2.0 115 Black"/>
  <p:tag name="T_FONTNAMEASCII" val="阿里巴巴普惠体 2.0 115 Black"/>
  <p:tag name="T_NAMECOMPLEXSCRIPT" val="阿里巴巴普惠体 2.0 115 Black"/>
  <p:tag name="T_NAMEFAREAST" val="阿里巴巴普惠体 2.0 115 Black"/>
  <p:tag name="T_NAMEOTHER" val=""/>
  <p:tag name="T_FONTBOLD" val="0"/>
  <p:tag name="T_FONTSIZE" val="14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7.047729"/>
  <p:tag name="OFFSETLEFT" val="11.43268"/>
  <p:tag name="OFFSETWIDTH" val="13.19551"/>
  <p:tag name="OFFSETHEIGHT" val="13.25244"/>
  <p:tag name="PA" val="v5.2.10"/>
</p:tagLst>
</file>

<file path=ppt/tags/tag2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414.8206"/>
  <p:tag name="LEFT" val="618.7311"/>
  <p:tag name="WIDTH" val="32.71638"/>
  <p:tag name="HEIGHT" val="24.23441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分"/>
  <p:tag name="FONTSIZE" val="14"/>
  <p:tag name="FONTCOLOR" val="0"/>
  <p:tag name="FONTBOLD" val="0"/>
  <p:tag name="FONTITALIC" val="0"/>
  <p:tag name="FONTNAME" val="阿里巴巴普惠体 2.0 115 Black"/>
  <p:tag name="NAMEASCII" val="阿里巴巴普惠体 2.0 115 Black"/>
  <p:tag name="NAMECOMPLEXSCRIPT" val="阿里巴巴普惠体 2.0 115 Black"/>
  <p:tag name="NAMEFAREAST" val="阿里巴巴普惠体 2.0 115 Black"/>
  <p:tag name="NAMEOTHER" val=""/>
  <p:tag name="FONTNAMEASCII" val="阿里巴巴普惠体 2.0 115 Black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-1"/>
  <p:tag name="AUTOSIZE" val="1"/>
  <p:tag name="TEXTREFLECTION" val="0"/>
  <p:tag name="TEXTGLOW" val="0"/>
  <p:tag name="T_HASTEXT" val="1"/>
  <p:tag name="T_LEFT" val="618.7311"/>
  <p:tag name="T_TOP" val="414.8206"/>
  <p:tag name="T_WIDTH" val="32.71638"/>
  <p:tag name="T_HEIGTH" val="24.23441"/>
  <p:tag name="T_TEXT" val="分"/>
  <p:tag name="T_FONTCOLOR" val="0"/>
  <p:tag name="T_FONTNAME" val="阿里巴巴普惠体 2.0 115 Black"/>
  <p:tag name="T_FONTNAMEASCII" val="阿里巴巴普惠体 2.0 115 Black"/>
  <p:tag name="T_NAMECOMPLEXSCRIPT" val="阿里巴巴普惠体 2.0 115 Black"/>
  <p:tag name="T_NAMEFAREAST" val="阿里巴巴普惠体 2.0 115 Black"/>
  <p:tag name="T_NAMEOTHER" val=""/>
  <p:tag name="T_FONTBOLD" val="0"/>
  <p:tag name="T_FONTSIZE" val="14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7.116394"/>
  <p:tag name="OFFSETLEFT" val="11.065"/>
  <p:tag name="OFFSETWIDTH" val="13.49472"/>
  <p:tag name="OFFSETHEIGHT" val="13.40929"/>
  <p:tag name="PA" val="v5.2.10"/>
</p:tagLst>
</file>

<file path=ppt/tags/tag2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405.152"/>
  <p:tag name="LEFT" val="603.8815"/>
  <p:tag name="WIDTH" val="32.71638"/>
  <p:tag name="HEIGHT" val="24.23441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布"/>
  <p:tag name="FONTSIZE" val="14"/>
  <p:tag name="FONTCOLOR" val="0"/>
  <p:tag name="FONTBOLD" val="0"/>
  <p:tag name="FONTITALIC" val="0"/>
  <p:tag name="FONTNAME" val="阿里巴巴普惠体 2.0 115 Black"/>
  <p:tag name="NAMEASCII" val="阿里巴巴普惠体 2.0 115 Black"/>
  <p:tag name="NAMECOMPLEXSCRIPT" val="阿里巴巴普惠体 2.0 115 Black"/>
  <p:tag name="NAMEFAREAST" val="阿里巴巴普惠体 2.0 115 Black"/>
  <p:tag name="NAMEOTHER" val=""/>
  <p:tag name="FONTNAMEASCII" val="阿里巴巴普惠体 2.0 115 Black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-1"/>
  <p:tag name="AUTOSIZE" val="1"/>
  <p:tag name="TEXTREFLECTION" val="0"/>
  <p:tag name="TEXTGLOW" val="0"/>
  <p:tag name="T_HASTEXT" val="1"/>
  <p:tag name="T_LEFT" val="603.8815"/>
  <p:tag name="T_TOP" val="405.152"/>
  <p:tag name="T_WIDTH" val="32.71638"/>
  <p:tag name="T_HEIGTH" val="24.23441"/>
  <p:tag name="T_TEXT" val="布"/>
  <p:tag name="T_FONTCOLOR" val="0"/>
  <p:tag name="T_FONTNAME" val="阿里巴巴普惠体 2.0 115 Black"/>
  <p:tag name="T_FONTNAMEASCII" val="阿里巴巴普惠体 2.0 115 Black"/>
  <p:tag name="T_NAMECOMPLEXSCRIPT" val="阿里巴巴普惠体 2.0 115 Black"/>
  <p:tag name="T_NAMEFAREAST" val="阿里巴巴普惠体 2.0 115 Black"/>
  <p:tag name="T_NAMEOTHER" val=""/>
  <p:tag name="T_FONTBOLD" val="0"/>
  <p:tag name="T_FONTSIZE" val="14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7.434875"/>
  <p:tag name="OFFSETLEFT" val="11.13965"/>
  <p:tag name="OFFSETWIDTH" val="13.0815"/>
  <p:tag name="OFFSETHEIGHT" val="13.22402"/>
  <p:tag name="PA" val="v5.2.10"/>
</p:tagLst>
</file>

<file path=ppt/tags/tag2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394.024"/>
  <p:tag name="LEFT" val="590.1631"/>
  <p:tag name="WIDTH" val="32.71638"/>
  <p:tag name="HEIGHT" val="24.23441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绕"/>
  <p:tag name="FONTSIZE" val="14"/>
  <p:tag name="FONTCOLOR" val="0"/>
  <p:tag name="FONTBOLD" val="0"/>
  <p:tag name="FONTITALIC" val="0"/>
  <p:tag name="FONTNAME" val="阿里巴巴普惠体 2.0 115 Black"/>
  <p:tag name="NAMEASCII" val="阿里巴巴普惠体 2.0 115 Black"/>
  <p:tag name="NAMECOMPLEXSCRIPT" val="阿里巴巴普惠体 2.0 115 Black"/>
  <p:tag name="NAMEFAREAST" val="阿里巴巴普惠体 2.0 115 Black"/>
  <p:tag name="NAMEOTHER" val=""/>
  <p:tag name="FONTNAMEASCII" val="阿里巴巴普惠体 2.0 115 Black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-1"/>
  <p:tag name="AUTOSIZE" val="1"/>
  <p:tag name="TEXTREFLECTION" val="0"/>
  <p:tag name="TEXTGLOW" val="0"/>
  <p:tag name="T_HASTEXT" val="1"/>
  <p:tag name="T_LEFT" val="590.1631"/>
  <p:tag name="T_TOP" val="394.024"/>
  <p:tag name="T_WIDTH" val="32.71638"/>
  <p:tag name="T_HEIGTH" val="24.23441"/>
  <p:tag name="T_TEXT" val="绕"/>
  <p:tag name="T_FONTCOLOR" val="0"/>
  <p:tag name="T_FONTNAME" val="阿里巴巴普惠体 2.0 115 Black"/>
  <p:tag name="T_FONTNAMEASCII" val="阿里巴巴普惠体 2.0 115 Black"/>
  <p:tag name="T_NAMECOMPLEXSCRIPT" val="阿里巴巴普惠体 2.0 115 Black"/>
  <p:tag name="T_NAMEFAREAST" val="阿里巴巴普惠体 2.0 115 Black"/>
  <p:tag name="T_NAMEOTHER" val=""/>
  <p:tag name="T_FONTBOLD" val="0"/>
  <p:tag name="T_FONTSIZE" val="14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7.413055"/>
  <p:tag name="OFFSETLEFT" val="10.82141"/>
  <p:tag name="OFFSETWIDTH" val="13.22402"/>
  <p:tag name="OFFSETHEIGHT" val="13.56598"/>
  <p:tag name="PA" val="v5.2.10"/>
</p:tagLst>
</file>

<file path=ppt/tags/tag2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381.353"/>
  <p:tag name="LEFT" val="577.5114"/>
  <p:tag name="WIDTH" val="32.71638"/>
  <p:tag name="HEIGHT" val="24.23441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排"/>
  <p:tag name="FONTSIZE" val="14"/>
  <p:tag name="FONTCOLOR" val="0"/>
  <p:tag name="FONTBOLD" val="0"/>
  <p:tag name="FONTITALIC" val="0"/>
  <p:tag name="FONTNAME" val="阿里巴巴普惠体 2.0 115 Black"/>
  <p:tag name="NAMEASCII" val="阿里巴巴普惠体 2.0 115 Black"/>
  <p:tag name="NAMECOMPLEXSCRIPT" val="阿里巴巴普惠体 2.0 115 Black"/>
  <p:tag name="NAMEFAREAST" val="阿里巴巴普惠体 2.0 115 Black"/>
  <p:tag name="NAMEOTHER" val=""/>
  <p:tag name="FONTNAMEASCII" val="阿里巴巴普惠体 2.0 115 Black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-1"/>
  <p:tag name="AUTOSIZE" val="1"/>
  <p:tag name="TEXTREFLECTION" val="0"/>
  <p:tag name="TEXTGLOW" val="0"/>
  <p:tag name="T_HASTEXT" val="1"/>
  <p:tag name="T_LEFT" val="577.5114"/>
  <p:tag name="T_TOP" val="381.353"/>
  <p:tag name="T_WIDTH" val="32.71638"/>
  <p:tag name="T_HEIGTH" val="24.23441"/>
  <p:tag name="T_TEXT" val="排"/>
  <p:tag name="T_FONTCOLOR" val="0"/>
  <p:tag name="T_FONTNAME" val="阿里巴巴普惠体 2.0 115 Black"/>
  <p:tag name="T_FONTNAMEASCII" val="阿里巴巴普惠体 2.0 115 Black"/>
  <p:tag name="T_NAMECOMPLEXSCRIPT" val="阿里巴巴普惠体 2.0 115 Black"/>
  <p:tag name="T_NAMEFAREAST" val="阿里巴巴普惠体 2.0 115 Black"/>
  <p:tag name="T_NAMEOTHER" val=""/>
  <p:tag name="T_FONTBOLD" val="0"/>
  <p:tag name="T_FONTSIZE" val="14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7.592896"/>
  <p:tag name="OFFSETLEFT" val="10.65588"/>
  <p:tag name="OFFSETWIDTH" val="13.19551"/>
  <p:tag name="OFFSETHEIGHT" val="13.25252"/>
  <p:tag name="PA" val="v5.2.10"/>
</p:tagLst>
</file>

<file path=ppt/tags/tag2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367.6171"/>
  <p:tag name="LEFT" val="566.404"/>
  <p:tag name="WIDTH" val="32.71638"/>
  <p:tag name="HEIGHT" val="24.23441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分"/>
  <p:tag name="FONTSIZE" val="14"/>
  <p:tag name="FONTCOLOR" val="0"/>
  <p:tag name="FONTBOLD" val="0"/>
  <p:tag name="FONTITALIC" val="0"/>
  <p:tag name="FONTNAME" val="阿里巴巴普惠体 2.0 115 Black"/>
  <p:tag name="NAMEASCII" val="阿里巴巴普惠体 2.0 115 Black"/>
  <p:tag name="NAMECOMPLEXSCRIPT" val="阿里巴巴普惠体 2.0 115 Black"/>
  <p:tag name="NAMEFAREAST" val="阿里巴巴普惠体 2.0 115 Black"/>
  <p:tag name="NAMEOTHER" val=""/>
  <p:tag name="FONTNAMEASCII" val="阿里巴巴普惠体 2.0 115 Black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-1"/>
  <p:tag name="AUTOSIZE" val="1"/>
  <p:tag name="TEXTREFLECTION" val="0"/>
  <p:tag name="TEXTGLOW" val="0"/>
  <p:tag name="T_HASTEXT" val="1"/>
  <p:tag name="T_LEFT" val="566.404"/>
  <p:tag name="T_TOP" val="367.6171"/>
  <p:tag name="T_WIDTH" val="32.71638"/>
  <p:tag name="T_HEIGTH" val="24.23441"/>
  <p:tag name="T_TEXT" val="分"/>
  <p:tag name="T_FONTCOLOR" val="0"/>
  <p:tag name="T_FONTNAME" val="阿里巴巴普惠体 2.0 115 Black"/>
  <p:tag name="T_FONTNAMEASCII" val="阿里巴巴普惠体 2.0 115 Black"/>
  <p:tag name="T_NAMECOMPLEXSCRIPT" val="阿里巴巴普惠体 2.0 115 Black"/>
  <p:tag name="T_NAMEFAREAST" val="阿里巴巴普惠体 2.0 115 Black"/>
  <p:tag name="T_NAMEOTHER" val=""/>
  <p:tag name="T_FONTBOLD" val="0"/>
  <p:tag name="T_FONTSIZE" val="14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7.559906"/>
  <p:tag name="OFFSETLEFT" val="10.24799"/>
  <p:tag name="OFFSETWIDTH" val="13.49472"/>
  <p:tag name="OFFSETHEIGHT" val="13.40929"/>
  <p:tag name="PA" val="v5.2.10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  <p:tag name="COPYNUMSHAPE" val="true"/>
  <p:tag name="ROUNDSHAPE" val="true,41,84"/>
</p:tagLst>
</file>

<file path=ppt/tags/tag2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352.7517"/>
  <p:tag name="LEFT" val="556.7577"/>
  <p:tag name="WIDTH" val="32.71638"/>
  <p:tag name="HEIGHT" val="24.23441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布"/>
  <p:tag name="FONTSIZE" val="14"/>
  <p:tag name="FONTCOLOR" val="0"/>
  <p:tag name="FONTBOLD" val="0"/>
  <p:tag name="FONTITALIC" val="0"/>
  <p:tag name="FONTNAME" val="阿里巴巴普惠体 2.0 115 Black"/>
  <p:tag name="NAMEASCII" val="阿里巴巴普惠体 2.0 115 Black"/>
  <p:tag name="NAMECOMPLEXSCRIPT" val="阿里巴巴普惠体 2.0 115 Black"/>
  <p:tag name="NAMEFAREAST" val="阿里巴巴普惠体 2.0 115 Black"/>
  <p:tag name="NAMEOTHER" val=""/>
  <p:tag name="FONTNAMEASCII" val="阿里巴巴普惠体 2.0 115 Black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-1"/>
  <p:tag name="AUTOSIZE" val="1"/>
  <p:tag name="TEXTREFLECTION" val="0"/>
  <p:tag name="TEXTGLOW" val="0"/>
  <p:tag name="T_HASTEXT" val="1"/>
  <p:tag name="T_LEFT" val="556.7577"/>
  <p:tag name="T_TOP" val="352.7517"/>
  <p:tag name="T_WIDTH" val="32.71638"/>
  <p:tag name="T_HEIGTH" val="24.23441"/>
  <p:tag name="T_TEXT" val="布"/>
  <p:tag name="T_FONTCOLOR" val="0"/>
  <p:tag name="T_FONTNAME" val="阿里巴巴普惠体 2.0 115 Black"/>
  <p:tag name="T_FONTNAMEASCII" val="阿里巴巴普惠体 2.0 115 Black"/>
  <p:tag name="T_NAMECOMPLEXSCRIPT" val="阿里巴巴普惠体 2.0 115 Black"/>
  <p:tag name="T_NAMEFAREAST" val="阿里巴巴普惠体 2.0 115 Black"/>
  <p:tag name="T_NAMEOTHER" val=""/>
  <p:tag name="T_FONTBOLD" val="0"/>
  <p:tag name="T_FONTSIZE" val="14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7.80542"/>
  <p:tag name="OFFSETLEFT" val="10.24213"/>
  <p:tag name="OFFSETWIDTH" val="13.0815"/>
  <p:tag name="OFFSETHEIGHT" val="13.22394"/>
  <p:tag name="PA" val="v5.2.10"/>
</p:tagLst>
</file>

<file path=ppt/tags/tag2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337.1068"/>
  <p:tag name="LEFT" val="548.7888"/>
  <p:tag name="WIDTH" val="32.71638"/>
  <p:tag name="HEIGHT" val="24.23441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绕"/>
  <p:tag name="FONTSIZE" val="14"/>
  <p:tag name="FONTCOLOR" val="0"/>
  <p:tag name="FONTBOLD" val="0"/>
  <p:tag name="FONTITALIC" val="0"/>
  <p:tag name="FONTNAME" val="阿里巴巴普惠体 2.0 115 Black"/>
  <p:tag name="NAMEASCII" val="阿里巴巴普惠体 2.0 115 Black"/>
  <p:tag name="NAMECOMPLEXSCRIPT" val="阿里巴巴普惠体 2.0 115 Black"/>
  <p:tag name="NAMEFAREAST" val="阿里巴巴普惠体 2.0 115 Black"/>
  <p:tag name="NAMEOTHER" val=""/>
  <p:tag name="FONTNAMEASCII" val="阿里巴巴普惠体 2.0 115 Black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-1"/>
  <p:tag name="AUTOSIZE" val="1"/>
  <p:tag name="TEXTREFLECTION" val="0"/>
  <p:tag name="TEXTGLOW" val="0"/>
  <p:tag name="T_HASTEXT" val="1"/>
  <p:tag name="T_LEFT" val="548.7888"/>
  <p:tag name="T_TOP" val="337.1068"/>
  <p:tag name="T_WIDTH" val="32.71638"/>
  <p:tag name="T_HEIGTH" val="24.23441"/>
  <p:tag name="T_TEXT" val="绕"/>
  <p:tag name="T_FONTCOLOR" val="0"/>
  <p:tag name="T_FONTNAME" val="阿里巴巴普惠体 2.0 115 Black"/>
  <p:tag name="T_FONTNAMEASCII" val="阿里巴巴普惠体 2.0 115 Black"/>
  <p:tag name="T_NAMECOMPLEXSCRIPT" val="阿里巴巴普惠体 2.0 115 Black"/>
  <p:tag name="T_NAMEFAREAST" val="阿里巴巴普惠体 2.0 115 Black"/>
  <p:tag name="T_NAMEOTHER" val=""/>
  <p:tag name="T_FONTBOLD" val="0"/>
  <p:tag name="T_FONTSIZE" val="14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7.670532"/>
  <p:tag name="OFFSETLEFT" val="9.884521"/>
  <p:tag name="OFFSETWIDTH" val="13.22394"/>
  <p:tag name="OFFSETHEIGHT" val="13.56598"/>
  <p:tag name="PA" val="v5.2.10"/>
</p:tagLst>
</file>

<file path=ppt/tags/tag2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320.5763"/>
  <p:tag name="LEFT" val="542.4492"/>
  <p:tag name="WIDTH" val="32.71638"/>
  <p:tag name="HEIGHT" val="24.23441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排"/>
  <p:tag name="FONTSIZE" val="14"/>
  <p:tag name="FONTCOLOR" val="0"/>
  <p:tag name="FONTBOLD" val="0"/>
  <p:tag name="FONTITALIC" val="0"/>
  <p:tag name="FONTNAME" val="阿里巴巴普惠体 2.0 115 Black"/>
  <p:tag name="NAMEASCII" val="阿里巴巴普惠体 2.0 115 Black"/>
  <p:tag name="NAMECOMPLEXSCRIPT" val="阿里巴巴普惠体 2.0 115 Black"/>
  <p:tag name="NAMEFAREAST" val="阿里巴巴普惠体 2.0 115 Black"/>
  <p:tag name="NAMEOTHER" val=""/>
  <p:tag name="FONTNAMEASCII" val="阿里巴巴普惠体 2.0 115 Black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-1"/>
  <p:tag name="AUTOSIZE" val="1"/>
  <p:tag name="TEXTREFLECTION" val="0"/>
  <p:tag name="TEXTGLOW" val="0"/>
  <p:tag name="T_HASTEXT" val="1"/>
  <p:tag name="T_LEFT" val="542.4492"/>
  <p:tag name="T_TOP" val="320.5763"/>
  <p:tag name="T_WIDTH" val="32.71638"/>
  <p:tag name="T_HEIGTH" val="24.23441"/>
  <p:tag name="T_TEXT" val="排"/>
  <p:tag name="T_FONTCOLOR" val="0"/>
  <p:tag name="T_FONTNAME" val="阿里巴巴普惠体 2.0 115 Black"/>
  <p:tag name="T_FONTNAMEASCII" val="阿里巴巴普惠体 2.0 115 Black"/>
  <p:tag name="T_NAMECOMPLEXSCRIPT" val="阿里巴巴普惠体 2.0 115 Black"/>
  <p:tag name="T_NAMEFAREAST" val="阿里巴巴普惠体 2.0 115 Black"/>
  <p:tag name="T_NAMEOTHER" val=""/>
  <p:tag name="T_FONTBOLD" val="0"/>
  <p:tag name="T_FONTSIZE" val="14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7.775452"/>
  <p:tag name="OFFSETLEFT" val="9.724365"/>
  <p:tag name="OFFSETWIDTH" val="13.19551"/>
  <p:tag name="OFFSETHEIGHT" val="13.25252"/>
  <p:tag name="PA" val="v5.2.10"/>
</p:tagLst>
</file>

<file path=ppt/tags/tag2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303.5286"/>
  <p:tag name="LEFT" val="537.8989"/>
  <p:tag name="WIDTH" val="32.71638"/>
  <p:tag name="HEIGHT" val="24.23441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分"/>
  <p:tag name="FONTSIZE" val="14"/>
  <p:tag name="FONTCOLOR" val="0"/>
  <p:tag name="FONTBOLD" val="0"/>
  <p:tag name="FONTITALIC" val="0"/>
  <p:tag name="FONTNAME" val="阿里巴巴普惠体 2.0 115 Black"/>
  <p:tag name="NAMEASCII" val="阿里巴巴普惠体 2.0 115 Black"/>
  <p:tag name="NAMECOMPLEXSCRIPT" val="阿里巴巴普惠体 2.0 115 Black"/>
  <p:tag name="NAMEFAREAST" val="阿里巴巴普惠体 2.0 115 Black"/>
  <p:tag name="NAMEOTHER" val=""/>
  <p:tag name="FONTNAMEASCII" val="阿里巴巴普惠体 2.0 115 Black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-1"/>
  <p:tag name="AUTOSIZE" val="1"/>
  <p:tag name="TEXTREFLECTION" val="0"/>
  <p:tag name="TEXTGLOW" val="0"/>
  <p:tag name="T_HASTEXT" val="1"/>
  <p:tag name="T_LEFT" val="537.8989"/>
  <p:tag name="T_TOP" val="303.5286"/>
  <p:tag name="T_WIDTH" val="32.71638"/>
  <p:tag name="T_HEIGTH" val="24.23441"/>
  <p:tag name="T_TEXT" val="分"/>
  <p:tag name="T_FONTCOLOR" val="0"/>
  <p:tag name="T_FONTNAME" val="阿里巴巴普惠体 2.0 115 Black"/>
  <p:tag name="T_FONTNAMEASCII" val="阿里巴巴普惠体 2.0 115 Black"/>
  <p:tag name="T_NAMECOMPLEXSCRIPT" val="阿里巴巴普惠体 2.0 115 Black"/>
  <p:tag name="T_NAMEFAREAST" val="阿里巴巴普惠体 2.0 115 Black"/>
  <p:tag name="T_NAMEOTHER" val=""/>
  <p:tag name="T_FONTBOLD" val="0"/>
  <p:tag name="T_FONTSIZE" val="14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7.633148"/>
  <p:tag name="OFFSETLEFT" val="9.317932"/>
  <p:tag name="OFFSETWIDTH" val="13.49472"/>
  <p:tag name="OFFSETHEIGHT" val="13.40929"/>
  <p:tag name="PA" val="v5.2.10"/>
</p:tagLst>
</file>

<file path=ppt/tags/tag2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85.8232"/>
  <p:tag name="LEFT" val="535.1315"/>
  <p:tag name="WIDTH" val="32.71638"/>
  <p:tag name="HEIGHT" val="24.23441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布"/>
  <p:tag name="FONTSIZE" val="14"/>
  <p:tag name="FONTCOLOR" val="0"/>
  <p:tag name="FONTBOLD" val="0"/>
  <p:tag name="FONTITALIC" val="0"/>
  <p:tag name="FONTNAME" val="阿里巴巴普惠体 2.0 115 Black"/>
  <p:tag name="NAMEASCII" val="阿里巴巴普惠体 2.0 115 Black"/>
  <p:tag name="NAMECOMPLEXSCRIPT" val="阿里巴巴普惠体 2.0 115 Black"/>
  <p:tag name="NAMEFAREAST" val="阿里巴巴普惠体 2.0 115 Black"/>
  <p:tag name="NAMEOTHER" val=""/>
  <p:tag name="FONTNAMEASCII" val="阿里巴巴普惠体 2.0 115 Black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-1"/>
  <p:tag name="AUTOSIZE" val="1"/>
  <p:tag name="TEXTREFLECTION" val="0"/>
  <p:tag name="TEXTGLOW" val="0"/>
  <p:tag name="T_HASTEXT" val="1"/>
  <p:tag name="T_LEFT" val="535.1315"/>
  <p:tag name="T_TOP" val="285.8232"/>
  <p:tag name="T_WIDTH" val="32.71638"/>
  <p:tag name="T_HEIGTH" val="24.23441"/>
  <p:tag name="T_TEXT" val="布"/>
  <p:tag name="T_FONTCOLOR" val="0"/>
  <p:tag name="T_FONTNAME" val="阿里巴巴普惠体 2.0 115 Black"/>
  <p:tag name="T_FONTNAMEASCII" val="阿里巴巴普惠体 2.0 115 Black"/>
  <p:tag name="T_NAMECOMPLEXSCRIPT" val="阿里巴巴普惠体 2.0 115 Black"/>
  <p:tag name="T_NAMEFAREAST" val="阿里巴巴普惠体 2.0 115 Black"/>
  <p:tag name="T_NAMEOTHER" val=""/>
  <p:tag name="T_FONTBOLD" val="0"/>
  <p:tag name="T_FONTSIZE" val="14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7.778107"/>
  <p:tag name="OFFSETLEFT" val="9.264648"/>
  <p:tag name="OFFSETWIDTH" val="13.0815"/>
  <p:tag name="OFFSETHEIGHT" val="13.22402"/>
  <p:tag name="PA" val="v5.2.10"/>
</p:tagLst>
</file>

<file path=ppt/tags/tag2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303.7921"/>
  <p:tag name="LEFT" val="868.6612"/>
  <p:tag name="WIDTH" val="32.71638"/>
  <p:tag name="HEIGHT" val="24.23441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绕"/>
  <p:tag name="FONTSIZE" val="14"/>
  <p:tag name="FONTCOLOR" val="0"/>
  <p:tag name="FONTBOLD" val="0"/>
  <p:tag name="FONTITALIC" val="0"/>
  <p:tag name="FONTNAME" val="阿里巴巴普惠体 2.0 115 Black"/>
  <p:tag name="NAMEASCII" val="阿里巴巴普惠体 2.0 115 Black"/>
  <p:tag name="NAMECOMPLEXSCRIPT" val="阿里巴巴普惠体 2.0 115 Black"/>
  <p:tag name="NAMEFAREAST" val="阿里巴巴普惠体 2.0 115 Black"/>
  <p:tag name="NAMEOTHER" val=""/>
  <p:tag name="FONTNAMEASCII" val="阿里巴巴普惠体 2.0 115 Black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-1"/>
  <p:tag name="AUTOSIZE" val="1"/>
  <p:tag name="TEXTREFLECTION" val="0"/>
  <p:tag name="TEXTGLOW" val="0"/>
  <p:tag name="T_HASTEXT" val="1"/>
  <p:tag name="T_LEFT" val="868.6612"/>
  <p:tag name="T_TOP" val="303.7921"/>
  <p:tag name="T_WIDTH" val="32.71638"/>
  <p:tag name="T_HEIGTH" val="24.23441"/>
  <p:tag name="T_TEXT" val="绕"/>
  <p:tag name="T_FONTCOLOR" val="0"/>
  <p:tag name="T_FONTNAME" val="阿里巴巴普惠体 2.0 115 Black"/>
  <p:tag name="T_FONTNAMEASCII" val="阿里巴巴普惠体 2.0 115 Black"/>
  <p:tag name="T_NAMECOMPLEXSCRIPT" val="阿里巴巴普惠体 2.0 115 Black"/>
  <p:tag name="T_NAMEFAREAST" val="阿里巴巴普惠体 2.0 115 Black"/>
  <p:tag name="T_NAMEOTHER" val=""/>
  <p:tag name="T_FONTBOLD" val="0"/>
  <p:tag name="T_FONTSIZE" val="14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3.363373"/>
  <p:tag name="OFFSETLEFT" val="11.00873"/>
  <p:tag name="OFFSETWIDTH" val="13.22394"/>
  <p:tag name="OFFSETHEIGHT" val="13.56606"/>
  <p:tag name="PA" val="v5.2.10"/>
</p:tagLst>
</file>

<file path=ppt/tags/tag2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320.829"/>
  <p:tag name="LEFT" val="864.0848"/>
  <p:tag name="WIDTH" val="32.71638"/>
  <p:tag name="HEIGHT" val="24.23441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排"/>
  <p:tag name="FONTSIZE" val="14"/>
  <p:tag name="FONTCOLOR" val="0"/>
  <p:tag name="FONTBOLD" val="0"/>
  <p:tag name="FONTITALIC" val="0"/>
  <p:tag name="FONTNAME" val="阿里巴巴普惠体 2.0 115 Black"/>
  <p:tag name="NAMEASCII" val="阿里巴巴普惠体 2.0 115 Black"/>
  <p:tag name="NAMECOMPLEXSCRIPT" val="阿里巴巴普惠体 2.0 115 Black"/>
  <p:tag name="NAMEFAREAST" val="阿里巴巴普惠体 2.0 115 Black"/>
  <p:tag name="NAMEOTHER" val=""/>
  <p:tag name="FONTNAMEASCII" val="阿里巴巴普惠体 2.0 115 Black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-1"/>
  <p:tag name="AUTOSIZE" val="1"/>
  <p:tag name="TEXTREFLECTION" val="0"/>
  <p:tag name="TEXTGLOW" val="0"/>
  <p:tag name="T_HASTEXT" val="1"/>
  <p:tag name="T_LEFT" val="864.0848"/>
  <p:tag name="T_TOP" val="320.829"/>
  <p:tag name="T_WIDTH" val="32.71638"/>
  <p:tag name="T_HEIGTH" val="24.23441"/>
  <p:tag name="T_TEXT" val="排"/>
  <p:tag name="T_FONTCOLOR" val="0"/>
  <p:tag name="T_FONTNAME" val="阿里巴巴普惠体 2.0 115 Black"/>
  <p:tag name="T_FONTNAMEASCII" val="阿里巴巴普惠体 2.0 115 Black"/>
  <p:tag name="T_NAMECOMPLEXSCRIPT" val="阿里巴巴普惠体 2.0 115 Black"/>
  <p:tag name="T_NAMEFAREAST" val="阿里巴巴普惠体 2.0 115 Black"/>
  <p:tag name="T_NAMEOTHER" val=""/>
  <p:tag name="T_FONTBOLD" val="0"/>
  <p:tag name="T_FONTSIZE" val="14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3.664276"/>
  <p:tag name="OFFSETLEFT" val="11.13269"/>
  <p:tag name="OFFSETWIDTH" val="13.19551"/>
  <p:tag name="OFFSETHEIGHT" val="13.25252"/>
  <p:tag name="PA" val="v5.2.10"/>
</p:tagLst>
</file>

<file path=ppt/tags/tag2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337.3471"/>
  <p:tag name="LEFT" val="857.72"/>
  <p:tag name="WIDTH" val="32.71638"/>
  <p:tag name="HEIGHT" val="24.23441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分"/>
  <p:tag name="FONTSIZE" val="14"/>
  <p:tag name="FONTCOLOR" val="0"/>
  <p:tag name="FONTBOLD" val="0"/>
  <p:tag name="FONTITALIC" val="0"/>
  <p:tag name="FONTNAME" val="阿里巴巴普惠体 2.0 115 Black"/>
  <p:tag name="NAMEASCII" val="阿里巴巴普惠体 2.0 115 Black"/>
  <p:tag name="NAMECOMPLEXSCRIPT" val="阿里巴巴普惠体 2.0 115 Black"/>
  <p:tag name="NAMEFAREAST" val="阿里巴巴普惠体 2.0 115 Black"/>
  <p:tag name="NAMEOTHER" val=""/>
  <p:tag name="FONTNAMEASCII" val="阿里巴巴普惠体 2.0 115 Black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-1"/>
  <p:tag name="AUTOSIZE" val="1"/>
  <p:tag name="TEXTREFLECTION" val="0"/>
  <p:tag name="TEXTGLOW" val="0"/>
  <p:tag name="T_HASTEXT" val="1"/>
  <p:tag name="T_LEFT" val="857.72"/>
  <p:tag name="T_TOP" val="337.3471"/>
  <p:tag name="T_WIDTH" val="32.71638"/>
  <p:tag name="T_HEIGTH" val="24.23441"/>
  <p:tag name="T_TEXT" val="分"/>
  <p:tag name="T_FONTCOLOR" val="0"/>
  <p:tag name="T_FONTNAME" val="阿里巴巴普惠体 2.0 115 Black"/>
  <p:tag name="T_FONTNAMEASCII" val="阿里巴巴普惠体 2.0 115 Black"/>
  <p:tag name="T_NAMECOMPLEXSCRIPT" val="阿里巴巴普惠体 2.0 115 Black"/>
  <p:tag name="T_NAMEFAREAST" val="阿里巴巴普惠体 2.0 115 Black"/>
  <p:tag name="T_NAMEOTHER" val=""/>
  <p:tag name="T_FONTBOLD" val="0"/>
  <p:tag name="T_FONTSIZE" val="14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3.789063"/>
  <p:tag name="OFFSETLEFT" val="11.15411"/>
  <p:tag name="OFFSETWIDTH" val="13.4948"/>
  <p:tag name="OFFSETHEIGHT" val="13.40921"/>
  <p:tag name="PA" val="v5.2.10"/>
</p:tagLst>
</file>

<file path=ppt/tags/tag2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352.978"/>
  <p:tag name="LEFT" val="849.7275"/>
  <p:tag name="WIDTH" val="32.71638"/>
  <p:tag name="HEIGHT" val="24.23441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布"/>
  <p:tag name="FONTSIZE" val="14"/>
  <p:tag name="FONTCOLOR" val="0"/>
  <p:tag name="FONTBOLD" val="0"/>
  <p:tag name="FONTITALIC" val="0"/>
  <p:tag name="FONTNAME" val="阿里巴巴普惠体 2.0 115 Black"/>
  <p:tag name="NAMEASCII" val="阿里巴巴普惠体 2.0 115 Black"/>
  <p:tag name="NAMECOMPLEXSCRIPT" val="阿里巴巴普惠体 2.0 115 Black"/>
  <p:tag name="NAMEFAREAST" val="阿里巴巴普惠体 2.0 115 Black"/>
  <p:tag name="NAMEOTHER" val=""/>
  <p:tag name="FONTNAMEASCII" val="阿里巴巴普惠体 2.0 115 Black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-1"/>
  <p:tag name="AUTOSIZE" val="1"/>
  <p:tag name="TEXTREFLECTION" val="0"/>
  <p:tag name="TEXTGLOW" val="0"/>
  <p:tag name="T_HASTEXT" val="1"/>
  <p:tag name="T_LEFT" val="849.7275"/>
  <p:tag name="T_TOP" val="352.978"/>
  <p:tag name="T_WIDTH" val="32.71638"/>
  <p:tag name="T_HEIGTH" val="24.23441"/>
  <p:tag name="T_TEXT" val="布"/>
  <p:tag name="T_FONTCOLOR" val="0"/>
  <p:tag name="T_FONTNAME" val="阿里巴巴普惠体 2.0 115 Black"/>
  <p:tag name="T_FONTNAMEASCII" val="阿里巴巴普惠体 2.0 115 Black"/>
  <p:tag name="T_NAMECOMPLEXSCRIPT" val="阿里巴巴普惠体 2.0 115 Black"/>
  <p:tag name="T_NAMEFAREAST" val="阿里巴巴普惠体 2.0 115 Black"/>
  <p:tag name="T_NAMEOTHER" val=""/>
  <p:tag name="T_FONTBOLD" val="0"/>
  <p:tag name="T_FONTSIZE" val="14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3.988556"/>
  <p:tag name="OFFSETLEFT" val="11.59845"/>
  <p:tag name="OFFSETWIDTH" val="13.0815"/>
  <p:tag name="OFFSETHEIGHT" val="13.22402"/>
  <p:tag name="PA" val="v5.2.10"/>
</p:tagLst>
</file>

<file path=ppt/tags/tag2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367.8275"/>
  <p:tag name="LEFT" val="840.0589"/>
  <p:tag name="WIDTH" val="32.71638"/>
  <p:tag name="HEIGHT" val="24.23441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绕"/>
  <p:tag name="FONTSIZE" val="14"/>
  <p:tag name="FONTCOLOR" val="0"/>
  <p:tag name="FONTBOLD" val="0"/>
  <p:tag name="FONTITALIC" val="0"/>
  <p:tag name="FONTNAME" val="阿里巴巴普惠体 2.0 115 Black"/>
  <p:tag name="NAMEASCII" val="阿里巴巴普惠体 2.0 115 Black"/>
  <p:tag name="NAMECOMPLEXSCRIPT" val="阿里巴巴普惠体 2.0 115 Black"/>
  <p:tag name="NAMEFAREAST" val="阿里巴巴普惠体 2.0 115 Black"/>
  <p:tag name="NAMEOTHER" val=""/>
  <p:tag name="FONTNAMEASCII" val="阿里巴巴普惠体 2.0 115 Black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-1"/>
  <p:tag name="AUTOSIZE" val="1"/>
  <p:tag name="TEXTREFLECTION" val="0"/>
  <p:tag name="TEXTGLOW" val="0"/>
  <p:tag name="T_HASTEXT" val="1"/>
  <p:tag name="T_LEFT" val="840.0589"/>
  <p:tag name="T_TOP" val="367.8275"/>
  <p:tag name="T_WIDTH" val="32.71638"/>
  <p:tag name="T_HEIGTH" val="24.23441"/>
  <p:tag name="T_TEXT" val="绕"/>
  <p:tag name="T_FONTCOLOR" val="0"/>
  <p:tag name="T_FONTNAME" val="阿里巴巴普惠体 2.0 115 Black"/>
  <p:tag name="T_FONTNAMEASCII" val="阿里巴巴普惠体 2.0 115 Black"/>
  <p:tag name="T_NAMECOMPLEXSCRIPT" val="阿里巴巴普惠体 2.0 115 Black"/>
  <p:tag name="T_NAMEFAREAST" val="阿里巴巴普惠体 2.0 115 Black"/>
  <p:tag name="T_NAMEOTHER" val=""/>
  <p:tag name="T_FONTBOLD" val="0"/>
  <p:tag name="T_FONTSIZE" val="14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4.048676"/>
  <p:tag name="OFFSETLEFT" val="11.70203"/>
  <p:tag name="OFFSETWIDTH" val="13.22402"/>
  <p:tag name="OFFSETHEIGHT" val="13.56598"/>
  <p:tag name="PA" val="v5.2.1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  <p:tag name="COPYNUMSHAPE" val="true"/>
  <p:tag name="ROUNDSHAPE" val="true,41,89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  <p:tag name="COPYNUMSHAPE" val="true"/>
  <p:tag name="ROUNDSHAPE" val="true,41,90"/>
</p:tagLst>
</file>

<file path=ppt/tags/tag3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381.5461"/>
  <p:tag name="LEFT" val="828.931"/>
  <p:tag name="WIDTH" val="32.71638"/>
  <p:tag name="HEIGHT" val="24.23441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排"/>
  <p:tag name="FONTSIZE" val="14"/>
  <p:tag name="FONTCOLOR" val="0"/>
  <p:tag name="FONTBOLD" val="0"/>
  <p:tag name="FONTITALIC" val="0"/>
  <p:tag name="FONTNAME" val="阿里巴巴普惠体 2.0 115 Black"/>
  <p:tag name="NAMEASCII" val="阿里巴巴普惠体 2.0 115 Black"/>
  <p:tag name="NAMECOMPLEXSCRIPT" val="阿里巴巴普惠体 2.0 115 Black"/>
  <p:tag name="NAMEFAREAST" val="阿里巴巴普惠体 2.0 115 Black"/>
  <p:tag name="NAMEOTHER" val=""/>
  <p:tag name="FONTNAMEASCII" val="阿里巴巴普惠体 2.0 115 Black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-1"/>
  <p:tag name="AUTOSIZE" val="1"/>
  <p:tag name="TEXTREFLECTION" val="0"/>
  <p:tag name="TEXTGLOW" val="0"/>
  <p:tag name="T_HASTEXT" val="1"/>
  <p:tag name="T_LEFT" val="828.931"/>
  <p:tag name="T_TOP" val="381.5461"/>
  <p:tag name="T_WIDTH" val="32.71638"/>
  <p:tag name="T_HEIGTH" val="24.23441"/>
  <p:tag name="T_TEXT" val="排"/>
  <p:tag name="T_FONTCOLOR" val="0"/>
  <p:tag name="T_FONTNAME" val="阿里巴巴普惠体 2.0 115 Black"/>
  <p:tag name="T_FONTNAMEASCII" val="阿里巴巴普惠体 2.0 115 Black"/>
  <p:tag name="T_NAMECOMPLEXSCRIPT" val="阿里巴巴普惠体 2.0 115 Black"/>
  <p:tag name="T_NAMEFAREAST" val="阿里巴巴普惠体 2.0 115 Black"/>
  <p:tag name="T_NAMEOTHER" val=""/>
  <p:tag name="T_FONTBOLD" val="0"/>
  <p:tag name="T_FONTSIZE" val="14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4.3797"/>
  <p:tag name="OFFSETLEFT" val="11.75665"/>
  <p:tag name="OFFSETWIDTH" val="13.19551"/>
  <p:tag name="OFFSETHEIGHT" val="13.25252"/>
  <p:tag name="PA" val="v5.2.10"/>
</p:tagLst>
</file>

<file path=ppt/tags/tag3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394.1977"/>
  <p:tag name="LEFT" val="816.2599"/>
  <p:tag name="WIDTH" val="32.71638"/>
  <p:tag name="HEIGHT" val="24.23441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分"/>
  <p:tag name="FONTSIZE" val="14"/>
  <p:tag name="FONTCOLOR" val="0"/>
  <p:tag name="FONTBOLD" val="0"/>
  <p:tag name="FONTITALIC" val="0"/>
  <p:tag name="FONTNAME" val="阿里巴巴普惠体 2.0 115 Black"/>
  <p:tag name="NAMEASCII" val="阿里巴巴普惠体 2.0 115 Black"/>
  <p:tag name="NAMECOMPLEXSCRIPT" val="阿里巴巴普惠体 2.0 115 Black"/>
  <p:tag name="NAMEFAREAST" val="阿里巴巴普惠体 2.0 115 Black"/>
  <p:tag name="NAMEOTHER" val=""/>
  <p:tag name="FONTNAMEASCII" val="阿里巴巴普惠体 2.0 115 Black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-1"/>
  <p:tag name="AUTOSIZE" val="1"/>
  <p:tag name="TEXTREFLECTION" val="0"/>
  <p:tag name="TEXTGLOW" val="0"/>
  <p:tag name="T_HASTEXT" val="1"/>
  <p:tag name="T_LEFT" val="816.2599"/>
  <p:tag name="T_TOP" val="394.1977"/>
  <p:tag name="T_WIDTH" val="32.71638"/>
  <p:tag name="T_HEIGTH" val="24.23441"/>
  <p:tag name="T_TEXT" val="分"/>
  <p:tag name="T_FONTCOLOR" val="0"/>
  <p:tag name="T_FONTNAME" val="阿里巴巴普惠体 2.0 115 Black"/>
  <p:tag name="T_FONTNAMEASCII" val="阿里巴巴普惠体 2.0 115 Black"/>
  <p:tag name="T_NAMECOMPLEXSCRIPT" val="阿里巴巴普惠体 2.0 115 Black"/>
  <p:tag name="T_NAMEFAREAST" val="阿里巴巴普惠体 2.0 115 Black"/>
  <p:tag name="T_NAMEOTHER" val=""/>
  <p:tag name="T_FONTBOLD" val="0"/>
  <p:tag name="T_FONTSIZE" val="14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4.555817"/>
  <p:tag name="OFFSETLEFT" val="11.68054"/>
  <p:tag name="OFFSETWIDTH" val="13.49472"/>
  <p:tag name="OFFSETHEIGHT" val="13.40929"/>
  <p:tag name="PA" val="v5.2.10"/>
</p:tagLst>
</file>

<file path=ppt/tags/tag3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405.3051"/>
  <p:tag name="LEFT" val="802.524"/>
  <p:tag name="WIDTH" val="32.71638"/>
  <p:tag name="HEIGHT" val="24.23441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布"/>
  <p:tag name="FONTSIZE" val="14"/>
  <p:tag name="FONTCOLOR" val="0"/>
  <p:tag name="FONTBOLD" val="0"/>
  <p:tag name="FONTITALIC" val="0"/>
  <p:tag name="FONTNAME" val="阿里巴巴普惠体 2.0 115 Black"/>
  <p:tag name="NAMEASCII" val="阿里巴巴普惠体 2.0 115 Black"/>
  <p:tag name="NAMECOMPLEXSCRIPT" val="阿里巴巴普惠体 2.0 115 Black"/>
  <p:tag name="NAMEFAREAST" val="阿里巴巴普惠体 2.0 115 Black"/>
  <p:tag name="NAMEOTHER" val=""/>
  <p:tag name="FONTNAMEASCII" val="阿里巴巴普惠体 2.0 115 Black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-1"/>
  <p:tag name="AUTOSIZE" val="1"/>
  <p:tag name="TEXTREFLECTION" val="0"/>
  <p:tag name="TEXTGLOW" val="0"/>
  <p:tag name="T_HASTEXT" val="1"/>
  <p:tag name="T_LEFT" val="802.524"/>
  <p:tag name="T_TOP" val="405.3051"/>
  <p:tag name="T_WIDTH" val="32.71638"/>
  <p:tag name="T_HEIGTH" val="24.23441"/>
  <p:tag name="T_TEXT" val="布"/>
  <p:tag name="T_FONTCOLOR" val="0"/>
  <p:tag name="T_FONTNAME" val="阿里巴巴普惠体 2.0 115 Black"/>
  <p:tag name="T_FONTNAMEASCII" val="阿里巴巴普惠体 2.0 115 Black"/>
  <p:tag name="T_NAMECOMPLEXSCRIPT" val="阿里巴巴普惠体 2.0 115 Black"/>
  <p:tag name="T_NAMEFAREAST" val="阿里巴巴普惠体 2.0 115 Black"/>
  <p:tag name="T_NAMEOTHER" val=""/>
  <p:tag name="T_FONTBOLD" val="0"/>
  <p:tag name="T_FONTSIZE" val="14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4.842438"/>
  <p:tag name="OFFSETLEFT" val="12.06091"/>
  <p:tag name="OFFSETWIDTH" val="13.0815"/>
  <p:tag name="OFFSETHEIGHT" val="13.22402"/>
  <p:tag name="PA" val="v5.2.10"/>
</p:tagLst>
</file>

<file path=ppt/tags/tag3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414.9513"/>
  <p:tag name="LEFT" val="787.6586"/>
  <p:tag name="WIDTH" val="32.71638"/>
  <p:tag name="HEIGHT" val="24.23441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绕"/>
  <p:tag name="FONTSIZE" val="14"/>
  <p:tag name="FONTCOLOR" val="0"/>
  <p:tag name="FONTBOLD" val="0"/>
  <p:tag name="FONTITALIC" val="0"/>
  <p:tag name="FONTNAME" val="阿里巴巴普惠体 2.0 115 Black"/>
  <p:tag name="NAMEASCII" val="阿里巴巴普惠体 2.0 115 Black"/>
  <p:tag name="NAMECOMPLEXSCRIPT" val="阿里巴巴普惠体 2.0 115 Black"/>
  <p:tag name="NAMEFAREAST" val="阿里巴巴普惠体 2.0 115 Black"/>
  <p:tag name="NAMEOTHER" val=""/>
  <p:tag name="FONTNAMEASCII" val="阿里巴巴普惠体 2.0 115 Black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-1"/>
  <p:tag name="AUTOSIZE" val="1"/>
  <p:tag name="TEXTREFLECTION" val="0"/>
  <p:tag name="TEXTGLOW" val="0"/>
  <p:tag name="T_HASTEXT" val="1"/>
  <p:tag name="T_LEFT" val="787.6586"/>
  <p:tag name="T_TOP" val="414.9513"/>
  <p:tag name="T_WIDTH" val="32.71638"/>
  <p:tag name="T_HEIGTH" val="24.23441"/>
  <p:tag name="T_TEXT" val="绕"/>
  <p:tag name="T_FONTCOLOR" val="0"/>
  <p:tag name="T_FONTNAME" val="阿里巴巴普惠体 2.0 115 Black"/>
  <p:tag name="T_FONTNAMEASCII" val="阿里巴巴普惠体 2.0 115 Black"/>
  <p:tag name="T_NAMECOMPLEXSCRIPT" val="阿里巴巴普惠体 2.0 115 Black"/>
  <p:tag name="T_NAMEFAREAST" val="阿里巴巴普惠体 2.0 115 Black"/>
  <p:tag name="T_NAMEOTHER" val=""/>
  <p:tag name="T_FONTBOLD" val="0"/>
  <p:tag name="T_FONTSIZE" val="14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4.953644"/>
  <p:tag name="OFFSETLEFT" val="12.0556"/>
  <p:tag name="OFFSETWIDTH" val="13.22394"/>
  <p:tag name="OFFSETHEIGHT" val="13.56598"/>
  <p:tag name="PA" val="v5.2.10"/>
</p:tagLst>
</file>

<file path=ppt/tags/tag3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422.9203"/>
  <p:tag name="LEFT" val="772.0137"/>
  <p:tag name="WIDTH" val="32.71638"/>
  <p:tag name="HEIGHT" val="24.23441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排"/>
  <p:tag name="FONTSIZE" val="14"/>
  <p:tag name="FONTCOLOR" val="0"/>
  <p:tag name="FONTBOLD" val="0"/>
  <p:tag name="FONTITALIC" val="0"/>
  <p:tag name="FONTNAME" val="阿里巴巴普惠体 2.0 115 Black"/>
  <p:tag name="NAMEASCII" val="阿里巴巴普惠体 2.0 115 Black"/>
  <p:tag name="NAMECOMPLEXSCRIPT" val="阿里巴巴普惠体 2.0 115 Black"/>
  <p:tag name="NAMEFAREAST" val="阿里巴巴普惠体 2.0 115 Black"/>
  <p:tag name="NAMEOTHER" val=""/>
  <p:tag name="FONTNAMEASCII" val="阿里巴巴普惠体 2.0 115 Black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-1"/>
  <p:tag name="AUTOSIZE" val="1"/>
  <p:tag name="TEXTREFLECTION" val="0"/>
  <p:tag name="TEXTGLOW" val="0"/>
  <p:tag name="T_HASTEXT" val="1"/>
  <p:tag name="T_LEFT" val="772.0137"/>
  <p:tag name="T_TOP" val="422.9203"/>
  <p:tag name="T_WIDTH" val="32.71638"/>
  <p:tag name="T_HEIGTH" val="24.23441"/>
  <p:tag name="T_TEXT" val="排"/>
  <p:tag name="T_FONTCOLOR" val="0"/>
  <p:tag name="T_FONTNAME" val="阿里巴巴普惠体 2.0 115 Black"/>
  <p:tag name="T_FONTNAMEASCII" val="阿里巴巴普惠体 2.0 115 Black"/>
  <p:tag name="T_NAMECOMPLEXSCRIPT" val="阿里巴巴普惠体 2.0 115 Black"/>
  <p:tag name="T_NAMEFAREAST" val="阿里巴巴普惠体 2.0 115 Black"/>
  <p:tag name="T_NAMEOTHER" val=""/>
  <p:tag name="T_FONTBOLD" val="0"/>
  <p:tag name="T_FONTSIZE" val="14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5.28653"/>
  <p:tag name="OFFSETLEFT" val="12.03595"/>
  <p:tag name="OFFSETWIDTH" val="13.19559"/>
  <p:tag name="OFFSETHEIGHT" val="13.25252"/>
  <p:tag name="PA" val="v5.2.10"/>
</p:tagLst>
</file>

<file path=ppt/tags/tag3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429.26"/>
  <p:tag name="LEFT" val="755.4832"/>
  <p:tag name="WIDTH" val="32.71638"/>
  <p:tag name="HEIGHT" val="24.23441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分"/>
  <p:tag name="FONTSIZE" val="14"/>
  <p:tag name="FONTCOLOR" val="0"/>
  <p:tag name="FONTBOLD" val="0"/>
  <p:tag name="FONTITALIC" val="0"/>
  <p:tag name="FONTNAME" val="阿里巴巴普惠体 2.0 115 Black"/>
  <p:tag name="NAMEASCII" val="阿里巴巴普惠体 2.0 115 Black"/>
  <p:tag name="NAMECOMPLEXSCRIPT" val="阿里巴巴普惠体 2.0 115 Black"/>
  <p:tag name="NAMEFAREAST" val="阿里巴巴普惠体 2.0 115 Black"/>
  <p:tag name="NAMEOTHER" val=""/>
  <p:tag name="FONTNAMEASCII" val="阿里巴巴普惠体 2.0 115 Black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-1"/>
  <p:tag name="AUTOSIZE" val="1"/>
  <p:tag name="TEXTREFLECTION" val="0"/>
  <p:tag name="TEXTGLOW" val="0"/>
  <p:tag name="T_HASTEXT" val="1"/>
  <p:tag name="T_LEFT" val="755.4832"/>
  <p:tag name="T_TOP" val="429.26"/>
  <p:tag name="T_WIDTH" val="32.71638"/>
  <p:tag name="T_HEIGTH" val="24.23441"/>
  <p:tag name="T_TEXT" val="分"/>
  <p:tag name="T_FONTCOLOR" val="0"/>
  <p:tag name="T_FONTNAME" val="阿里巴巴普惠体 2.0 115 Black"/>
  <p:tag name="T_FONTNAMEASCII" val="阿里巴巴普惠体 2.0 115 Black"/>
  <p:tag name="T_NAMECOMPLEXSCRIPT" val="阿里巴巴普惠体 2.0 115 Black"/>
  <p:tag name="T_NAMEFAREAST" val="阿里巴巴普惠体 2.0 115 Black"/>
  <p:tag name="T_NAMEOTHER" val=""/>
  <p:tag name="T_FONTBOLD" val="0"/>
  <p:tag name="T_FONTSIZE" val="14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5.470764"/>
  <p:tag name="OFFSETLEFT" val="11.8501"/>
  <p:tag name="OFFSETWIDTH" val="13.4948"/>
  <p:tag name="OFFSETHEIGHT" val="13.40929"/>
  <p:tag name="PA" val="v5.2.10"/>
</p:tagLst>
</file>

<file path=ppt/tags/tag3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433.8102"/>
  <p:tag name="LEFT" val="738.4355"/>
  <p:tag name="WIDTH" val="32.71638"/>
  <p:tag name="HEIGHT" val="24.23441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布"/>
  <p:tag name="FONTSIZE" val="14"/>
  <p:tag name="FONTCOLOR" val="0"/>
  <p:tag name="FONTBOLD" val="0"/>
  <p:tag name="FONTITALIC" val="0"/>
  <p:tag name="FONTNAME" val="阿里巴巴普惠体 2.0 115 Black"/>
  <p:tag name="NAMEASCII" val="阿里巴巴普惠体 2.0 115 Black"/>
  <p:tag name="NAMECOMPLEXSCRIPT" val="阿里巴巴普惠体 2.0 115 Black"/>
  <p:tag name="NAMEFAREAST" val="阿里巴巴普惠体 2.0 115 Black"/>
  <p:tag name="NAMEOTHER" val=""/>
  <p:tag name="FONTNAMEASCII" val="阿里巴巴普惠体 2.0 115 Black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-1"/>
  <p:tag name="AUTOSIZE" val="1"/>
  <p:tag name="TEXTREFLECTION" val="0"/>
  <p:tag name="TEXTGLOW" val="0"/>
  <p:tag name="T_HASTEXT" val="1"/>
  <p:tag name="T_LEFT" val="738.4355"/>
  <p:tag name="T_TOP" val="433.8102"/>
  <p:tag name="T_WIDTH" val="32.71638"/>
  <p:tag name="T_HEIGTH" val="24.23441"/>
  <p:tag name="T_TEXT" val="布"/>
  <p:tag name="T_FONTCOLOR" val="0"/>
  <p:tag name="T_FONTNAME" val="阿里巴巴普惠体 2.0 115 Black"/>
  <p:tag name="T_FONTNAMEASCII" val="阿里巴巴普惠体 2.0 115 Black"/>
  <p:tag name="T_NAMECOMPLEXSCRIPT" val="阿里巴巴普惠体 2.0 115 Black"/>
  <p:tag name="T_NAMEFAREAST" val="阿里巴巴普惠体 2.0 115 Black"/>
  <p:tag name="T_NAMEOTHER" val=""/>
  <p:tag name="T_FONTBOLD" val="0"/>
  <p:tag name="T_FONTSIZE" val="14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5.813721"/>
  <p:tag name="OFFSETLEFT" val="12.13617"/>
  <p:tag name="OFFSETWIDTH" val="13.0815"/>
  <p:tag name="OFFSETHEIGHT" val="13.22394"/>
  <p:tag name="PA" val="v5.2.10"/>
</p:tagLst>
</file>

<file path=ppt/tags/tag3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436.5777"/>
  <p:tag name="LEFT" val="720.7301"/>
  <p:tag name="WIDTH" val="32.71638"/>
  <p:tag name="HEIGHT" val="24.23441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绕"/>
  <p:tag name="FONTSIZE" val="14"/>
  <p:tag name="FONTCOLOR" val="0"/>
  <p:tag name="FONTBOLD" val="0"/>
  <p:tag name="FONTITALIC" val="0"/>
  <p:tag name="FONTNAME" val="阿里巴巴普惠体 2.0 115 Black"/>
  <p:tag name="NAMEASCII" val="阿里巴巴普惠体 2.0 115 Black"/>
  <p:tag name="NAMECOMPLEXSCRIPT" val="阿里巴巴普惠体 2.0 115 Black"/>
  <p:tag name="NAMEFAREAST" val="阿里巴巴普惠体 2.0 115 Black"/>
  <p:tag name="NAMEOTHER" val=""/>
  <p:tag name="FONTNAMEASCII" val="阿里巴巴普惠体 2.0 115 Black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-1"/>
  <p:tag name="AUTOSIZE" val="1"/>
  <p:tag name="TEXTREFLECTION" val="0"/>
  <p:tag name="TEXTGLOW" val="0"/>
  <p:tag name="T_HASTEXT" val="1"/>
  <p:tag name="T_LEFT" val="720.7301"/>
  <p:tag name="T_TOP" val="436.5777"/>
  <p:tag name="T_WIDTH" val="32.71638"/>
  <p:tag name="T_HEIGTH" val="24.23441"/>
  <p:tag name="T_TEXT" val="绕"/>
  <p:tag name="T_FONTCOLOR" val="0"/>
  <p:tag name="T_FONTNAME" val="阿里巴巴普惠体 2.0 115 Black"/>
  <p:tag name="T_FONTNAMEASCII" val="阿里巴巴普惠体 2.0 115 Black"/>
  <p:tag name="T_NAMECOMPLEXSCRIPT" val="阿里巴巴普惠体 2.0 115 Black"/>
  <p:tag name="T_NAMEFAREAST" val="阿里巴巴普惠体 2.0 115 Black"/>
  <p:tag name="T_NAMEOTHER" val=""/>
  <p:tag name="T_FONTBOLD" val="0"/>
  <p:tag name="T_FONTSIZE" val="14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5.930939"/>
  <p:tag name="OFFSETLEFT" val="12.00934"/>
  <p:tag name="OFFSETWIDTH" val="13.22402"/>
  <p:tag name="OFFSETHEIGHT" val="13.56598"/>
  <p:tag name="PA" val="v5.2.10"/>
</p:tagLst>
</file>

<file path=ppt/tags/tag3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437.4644"/>
  <p:tag name="LEFT" val="703.3079"/>
  <p:tag name="WIDTH" val="32.71638"/>
  <p:tag name="HEIGHT" val="24.23441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排"/>
  <p:tag name="FONTSIZE" val="14"/>
  <p:tag name="FONTCOLOR" val="0"/>
  <p:tag name="FONTBOLD" val="0"/>
  <p:tag name="FONTITALIC" val="0"/>
  <p:tag name="FONTNAME" val="阿里巴巴普惠体 2.0 115 Black"/>
  <p:tag name="NAMEASCII" val="阿里巴巴普惠体 2.0 115 Black"/>
  <p:tag name="NAMECOMPLEXSCRIPT" val="阿里巴巴普惠体 2.0 115 Black"/>
  <p:tag name="NAMEFAREAST" val="阿里巴巴普惠体 2.0 115 Black"/>
  <p:tag name="NAMEOTHER" val=""/>
  <p:tag name="FONTNAMEASCII" val="阿里巴巴普惠体 2.0 115 Black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-1"/>
  <p:tag name="AUTOSIZE" val="1"/>
  <p:tag name="TEXTREFLECTION" val="0"/>
  <p:tag name="TEXTGLOW" val="0"/>
  <p:tag name="T_HASTEXT" val="1"/>
  <p:tag name="T_LEFT" val="703.3079"/>
  <p:tag name="T_TOP" val="437.4644"/>
  <p:tag name="T_WIDTH" val="32.71638"/>
  <p:tag name="T_HEIGTH" val="24.23441"/>
  <p:tag name="T_TEXT" val="排"/>
  <p:tag name="T_FONTCOLOR" val="0"/>
  <p:tag name="T_FONTNAME" val="阿里巴巴普惠体 2.0 115 Black"/>
  <p:tag name="T_FONTNAMEASCII" val="阿里巴巴普惠体 2.0 115 Black"/>
  <p:tag name="T_NAMECOMPLEXSCRIPT" val="阿里巴巴普惠体 2.0 115 Black"/>
  <p:tag name="T_NAMEFAREAST" val="阿里巴巴普惠体 2.0 115 Black"/>
  <p:tag name="T_NAMEOTHER" val=""/>
  <p:tag name="T_FONTBOLD" val="0"/>
  <p:tag name="T_FONTSIZE" val="14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6.229767"/>
  <p:tag name="OFFSETLEFT" val="11.92236"/>
  <p:tag name="OFFSETWIDTH" val="13.19559"/>
  <p:tag name="OFFSETHEIGHT" val="13.25252"/>
  <p:tag name="PA" val="v5.2.10"/>
</p:tagLst>
</file>

<file path=ppt/tags/tag3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436.5495"/>
  <p:tag name="LEFT" val="685.6132"/>
  <p:tag name="WIDTH" val="32.71638"/>
  <p:tag name="HEIGHT" val="24.23441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分"/>
  <p:tag name="FONTSIZE" val="14"/>
  <p:tag name="FONTCOLOR" val="0"/>
  <p:tag name="FONTBOLD" val="0"/>
  <p:tag name="FONTITALIC" val="0"/>
  <p:tag name="FONTNAME" val="阿里巴巴普惠体 2.0 115 Black"/>
  <p:tag name="NAMEASCII" val="阿里巴巴普惠体 2.0 115 Black"/>
  <p:tag name="NAMECOMPLEXSCRIPT" val="阿里巴巴普惠体 2.0 115 Black"/>
  <p:tag name="NAMEFAREAST" val="阿里巴巴普惠体 2.0 115 Black"/>
  <p:tag name="NAMEOTHER" val=""/>
  <p:tag name="FONTNAMEASCII" val="阿里巴巴普惠体 2.0 115 Black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-1"/>
  <p:tag name="AUTOSIZE" val="1"/>
  <p:tag name="TEXTREFLECTION" val="0"/>
  <p:tag name="TEXTGLOW" val="0"/>
  <p:tag name="T_HASTEXT" val="1"/>
  <p:tag name="T_LEFT" val="685.6132"/>
  <p:tag name="T_TOP" val="436.5495"/>
  <p:tag name="T_WIDTH" val="32.71638"/>
  <p:tag name="T_HEIGTH" val="24.23441"/>
  <p:tag name="T_TEXT" val="分"/>
  <p:tag name="T_FONTCOLOR" val="0"/>
  <p:tag name="T_FONTNAME" val="阿里巴巴普惠体 2.0 115 Black"/>
  <p:tag name="T_FONTNAMEASCII" val="阿里巴巴普惠体 2.0 115 Black"/>
  <p:tag name="T_NAMECOMPLEXSCRIPT" val="阿里巴巴普惠体 2.0 115 Black"/>
  <p:tag name="T_NAMEFAREAST" val="阿里巴巴普惠体 2.0 115 Black"/>
  <p:tag name="T_NAMEOTHER" val=""/>
  <p:tag name="T_FONTBOLD" val="0"/>
  <p:tag name="T_FONTSIZE" val="14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6.372925"/>
  <p:tag name="OFFSETLEFT" val="11.63446"/>
  <p:tag name="OFFSETWIDTH" val="13.4948"/>
  <p:tag name="OFFSETHEIGHT" val="13.40921"/>
  <p:tag name="PA" val="v5.2.10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  <p:tag name="COPYNUMSHAPE" val="true"/>
  <p:tag name="ROUNDSHAPE" val="true,41,91"/>
</p:tagLst>
</file>

<file path=ppt/tags/tag3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433.7542"/>
  <p:tag name="LEFT" val="667.9171"/>
  <p:tag name="WIDTH" val="32.71638"/>
  <p:tag name="HEIGHT" val="24.23441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布"/>
  <p:tag name="FONTSIZE" val="14"/>
  <p:tag name="FONTCOLOR" val="0"/>
  <p:tag name="FONTBOLD" val="0"/>
  <p:tag name="FONTITALIC" val="0"/>
  <p:tag name="FONTNAME" val="阿里巴巴普惠体 2.0 115 Black"/>
  <p:tag name="NAMEASCII" val="阿里巴巴普惠体 2.0 115 Black"/>
  <p:tag name="NAMECOMPLEXSCRIPT" val="阿里巴巴普惠体 2.0 115 Black"/>
  <p:tag name="NAMEFAREAST" val="阿里巴巴普惠体 2.0 115 Black"/>
  <p:tag name="NAMEOTHER" val=""/>
  <p:tag name="FONTNAMEASCII" val="阿里巴巴普惠体 2.0 115 Black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-1"/>
  <p:tag name="AUTOSIZE" val="1"/>
  <p:tag name="TEXTREFLECTION" val="0"/>
  <p:tag name="TEXTGLOW" val="0"/>
  <p:tag name="T_HASTEXT" val="1"/>
  <p:tag name="T_LEFT" val="667.9171"/>
  <p:tag name="T_TOP" val="433.7542"/>
  <p:tag name="T_WIDTH" val="32.71638"/>
  <p:tag name="T_HEIGTH" val="24.23441"/>
  <p:tag name="T_TEXT" val="布"/>
  <p:tag name="T_FONTCOLOR" val="0"/>
  <p:tag name="T_FONTNAME" val="阿里巴巴普惠体 2.0 115 Black"/>
  <p:tag name="T_FONTNAMEASCII" val="阿里巴巴普惠体 2.0 115 Black"/>
  <p:tag name="T_NAMECOMPLEXSCRIPT" val="阿里巴巴普惠体 2.0 115 Black"/>
  <p:tag name="T_NAMEFAREAST" val="阿里巴巴普惠体 2.0 115 Black"/>
  <p:tag name="T_NAMEOTHER" val=""/>
  <p:tag name="T_FONTBOLD" val="0"/>
  <p:tag name="T_FONTSIZE" val="14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6.728912"/>
  <p:tag name="OFFSETLEFT" val="11.81091"/>
  <p:tag name="OFFSETWIDTH" val="13.08157"/>
  <p:tag name="OFFSETHEIGHT" val="13.22394"/>
  <p:tag name="PA" val="v5.2.10"/>
</p:tagLst>
</file>

<file path=ppt/tags/tag3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429.1779"/>
  <p:tag name="LEFT" val="650.8801"/>
  <p:tag name="WIDTH" val="32.71638"/>
  <p:tag name="HEIGHT" val="24.23441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绕"/>
  <p:tag name="FONTSIZE" val="14"/>
  <p:tag name="FONTCOLOR" val="0"/>
  <p:tag name="FONTBOLD" val="0"/>
  <p:tag name="FONTITALIC" val="0"/>
  <p:tag name="FONTNAME" val="阿里巴巴普惠体 2.0 115 Black"/>
  <p:tag name="NAMEASCII" val="阿里巴巴普惠体 2.0 115 Black"/>
  <p:tag name="NAMECOMPLEXSCRIPT" val="阿里巴巴普惠体 2.0 115 Black"/>
  <p:tag name="NAMEFAREAST" val="阿里巴巴普惠体 2.0 115 Black"/>
  <p:tag name="NAMEOTHER" val=""/>
  <p:tag name="FONTNAMEASCII" val="阿里巴巴普惠体 2.0 115 Black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-1"/>
  <p:tag name="AUTOSIZE" val="1"/>
  <p:tag name="TEXTREFLECTION" val="0"/>
  <p:tag name="TEXTGLOW" val="0"/>
  <p:tag name="T_HASTEXT" val="1"/>
  <p:tag name="T_LEFT" val="650.8801"/>
  <p:tag name="T_TOP" val="429.1779"/>
  <p:tag name="T_WIDTH" val="32.71638"/>
  <p:tag name="T_HEIGTH" val="24.23441"/>
  <p:tag name="T_TEXT" val="绕"/>
  <p:tag name="T_FONTCOLOR" val="0"/>
  <p:tag name="T_FONTNAME" val="阿里巴巴普惠体 2.0 115 Black"/>
  <p:tag name="T_FONTNAMEASCII" val="阿里巴巴普惠体 2.0 115 Black"/>
  <p:tag name="T_NAMECOMPLEXSCRIPT" val="阿里巴巴普惠体 2.0 115 Black"/>
  <p:tag name="T_NAMEFAREAST" val="阿里巴巴普惠体 2.0 115 Black"/>
  <p:tag name="T_NAMEOTHER" val=""/>
  <p:tag name="T_FONTBOLD" val="0"/>
  <p:tag name="T_FONTSIZE" val="14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6.796448"/>
  <p:tag name="OFFSETLEFT" val="11.57361"/>
  <p:tag name="OFFSETWIDTH" val="13.22402"/>
  <p:tag name="OFFSETHEIGHT" val="13.56598"/>
  <p:tag name="PA" val="v5.2.10"/>
</p:tagLst>
</file>

<file path=ppt/tags/tag3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422.8131"/>
  <p:tag name="LEFT" val="634.3619"/>
  <p:tag name="WIDTH" val="32.71638"/>
  <p:tag name="HEIGHT" val="24.23441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排"/>
  <p:tag name="FONTSIZE" val="14"/>
  <p:tag name="FONTCOLOR" val="0"/>
  <p:tag name="FONTBOLD" val="0"/>
  <p:tag name="FONTITALIC" val="0"/>
  <p:tag name="FONTNAME" val="阿里巴巴普惠体 2.0 115 Black"/>
  <p:tag name="NAMEASCII" val="阿里巴巴普惠体 2.0 115 Black"/>
  <p:tag name="NAMECOMPLEXSCRIPT" val="阿里巴巴普惠体 2.0 115 Black"/>
  <p:tag name="NAMEFAREAST" val="阿里巴巴普惠体 2.0 115 Black"/>
  <p:tag name="NAMEOTHER" val=""/>
  <p:tag name="FONTNAMEASCII" val="阿里巴巴普惠体 2.0 115 Black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-1"/>
  <p:tag name="AUTOSIZE" val="1"/>
  <p:tag name="TEXTREFLECTION" val="0"/>
  <p:tag name="TEXTGLOW" val="0"/>
  <p:tag name="T_HASTEXT" val="1"/>
  <p:tag name="T_LEFT" val="634.3619"/>
  <p:tag name="T_TOP" val="422.8131"/>
  <p:tag name="T_WIDTH" val="32.71638"/>
  <p:tag name="T_HEIGTH" val="24.23441"/>
  <p:tag name="T_TEXT" val="排"/>
  <p:tag name="T_FONTCOLOR" val="0"/>
  <p:tag name="T_FONTNAME" val="阿里巴巴普惠体 2.0 115 Black"/>
  <p:tag name="T_FONTNAMEASCII" val="阿里巴巴普惠体 2.0 115 Black"/>
  <p:tag name="T_NAMECOMPLEXSCRIPT" val="阿里巴巴普惠体 2.0 115 Black"/>
  <p:tag name="T_NAMEFAREAST" val="阿里巴巴普惠体 2.0 115 Black"/>
  <p:tag name="T_NAMEOTHER" val=""/>
  <p:tag name="T_FONTBOLD" val="0"/>
  <p:tag name="T_FONTSIZE" val="14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7.047729"/>
  <p:tag name="OFFSETLEFT" val="11.43268"/>
  <p:tag name="OFFSETWIDTH" val="13.19551"/>
  <p:tag name="OFFSETHEIGHT" val="13.25244"/>
  <p:tag name="PA" val="v5.2.10"/>
</p:tagLst>
</file>

<file path=ppt/tags/tag3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414.8206"/>
  <p:tag name="LEFT" val="618.7311"/>
  <p:tag name="WIDTH" val="32.71638"/>
  <p:tag name="HEIGHT" val="24.23441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分"/>
  <p:tag name="FONTSIZE" val="14"/>
  <p:tag name="FONTCOLOR" val="0"/>
  <p:tag name="FONTBOLD" val="0"/>
  <p:tag name="FONTITALIC" val="0"/>
  <p:tag name="FONTNAME" val="阿里巴巴普惠体 2.0 115 Black"/>
  <p:tag name="NAMEASCII" val="阿里巴巴普惠体 2.0 115 Black"/>
  <p:tag name="NAMECOMPLEXSCRIPT" val="阿里巴巴普惠体 2.0 115 Black"/>
  <p:tag name="NAMEFAREAST" val="阿里巴巴普惠体 2.0 115 Black"/>
  <p:tag name="NAMEOTHER" val=""/>
  <p:tag name="FONTNAMEASCII" val="阿里巴巴普惠体 2.0 115 Black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-1"/>
  <p:tag name="AUTOSIZE" val="1"/>
  <p:tag name="TEXTREFLECTION" val="0"/>
  <p:tag name="TEXTGLOW" val="0"/>
  <p:tag name="T_HASTEXT" val="1"/>
  <p:tag name="T_LEFT" val="618.7311"/>
  <p:tag name="T_TOP" val="414.8206"/>
  <p:tag name="T_WIDTH" val="32.71638"/>
  <p:tag name="T_HEIGTH" val="24.23441"/>
  <p:tag name="T_TEXT" val="分"/>
  <p:tag name="T_FONTCOLOR" val="0"/>
  <p:tag name="T_FONTNAME" val="阿里巴巴普惠体 2.0 115 Black"/>
  <p:tag name="T_FONTNAMEASCII" val="阿里巴巴普惠体 2.0 115 Black"/>
  <p:tag name="T_NAMECOMPLEXSCRIPT" val="阿里巴巴普惠体 2.0 115 Black"/>
  <p:tag name="T_NAMEFAREAST" val="阿里巴巴普惠体 2.0 115 Black"/>
  <p:tag name="T_NAMEOTHER" val=""/>
  <p:tag name="T_FONTBOLD" val="0"/>
  <p:tag name="T_FONTSIZE" val="14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7.116394"/>
  <p:tag name="OFFSETLEFT" val="11.065"/>
  <p:tag name="OFFSETWIDTH" val="13.49472"/>
  <p:tag name="OFFSETHEIGHT" val="13.40929"/>
  <p:tag name="PA" val="v5.2.10"/>
</p:tagLst>
</file>

<file path=ppt/tags/tag3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405.152"/>
  <p:tag name="LEFT" val="603.8815"/>
  <p:tag name="WIDTH" val="32.71638"/>
  <p:tag name="HEIGHT" val="24.23441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布"/>
  <p:tag name="FONTSIZE" val="14"/>
  <p:tag name="FONTCOLOR" val="0"/>
  <p:tag name="FONTBOLD" val="0"/>
  <p:tag name="FONTITALIC" val="0"/>
  <p:tag name="FONTNAME" val="阿里巴巴普惠体 2.0 115 Black"/>
  <p:tag name="NAMEASCII" val="阿里巴巴普惠体 2.0 115 Black"/>
  <p:tag name="NAMECOMPLEXSCRIPT" val="阿里巴巴普惠体 2.0 115 Black"/>
  <p:tag name="NAMEFAREAST" val="阿里巴巴普惠体 2.0 115 Black"/>
  <p:tag name="NAMEOTHER" val=""/>
  <p:tag name="FONTNAMEASCII" val="阿里巴巴普惠体 2.0 115 Black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-1"/>
  <p:tag name="AUTOSIZE" val="1"/>
  <p:tag name="TEXTREFLECTION" val="0"/>
  <p:tag name="TEXTGLOW" val="0"/>
  <p:tag name="T_HASTEXT" val="1"/>
  <p:tag name="T_LEFT" val="603.8815"/>
  <p:tag name="T_TOP" val="405.152"/>
  <p:tag name="T_WIDTH" val="32.71638"/>
  <p:tag name="T_HEIGTH" val="24.23441"/>
  <p:tag name="T_TEXT" val="布"/>
  <p:tag name="T_FONTCOLOR" val="0"/>
  <p:tag name="T_FONTNAME" val="阿里巴巴普惠体 2.0 115 Black"/>
  <p:tag name="T_FONTNAMEASCII" val="阿里巴巴普惠体 2.0 115 Black"/>
  <p:tag name="T_NAMECOMPLEXSCRIPT" val="阿里巴巴普惠体 2.0 115 Black"/>
  <p:tag name="T_NAMEFAREAST" val="阿里巴巴普惠体 2.0 115 Black"/>
  <p:tag name="T_NAMEOTHER" val=""/>
  <p:tag name="T_FONTBOLD" val="0"/>
  <p:tag name="T_FONTSIZE" val="14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7.434875"/>
  <p:tag name="OFFSETLEFT" val="11.13965"/>
  <p:tag name="OFFSETWIDTH" val="13.0815"/>
  <p:tag name="OFFSETHEIGHT" val="13.22402"/>
  <p:tag name="PA" val="v5.2.10"/>
</p:tagLst>
</file>

<file path=ppt/tags/tag3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394.024"/>
  <p:tag name="LEFT" val="590.1631"/>
  <p:tag name="WIDTH" val="32.71638"/>
  <p:tag name="HEIGHT" val="24.23441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绕"/>
  <p:tag name="FONTSIZE" val="14"/>
  <p:tag name="FONTCOLOR" val="0"/>
  <p:tag name="FONTBOLD" val="0"/>
  <p:tag name="FONTITALIC" val="0"/>
  <p:tag name="FONTNAME" val="阿里巴巴普惠体 2.0 115 Black"/>
  <p:tag name="NAMEASCII" val="阿里巴巴普惠体 2.0 115 Black"/>
  <p:tag name="NAMECOMPLEXSCRIPT" val="阿里巴巴普惠体 2.0 115 Black"/>
  <p:tag name="NAMEFAREAST" val="阿里巴巴普惠体 2.0 115 Black"/>
  <p:tag name="NAMEOTHER" val=""/>
  <p:tag name="FONTNAMEASCII" val="阿里巴巴普惠体 2.0 115 Black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-1"/>
  <p:tag name="AUTOSIZE" val="1"/>
  <p:tag name="TEXTREFLECTION" val="0"/>
  <p:tag name="TEXTGLOW" val="0"/>
  <p:tag name="T_HASTEXT" val="1"/>
  <p:tag name="T_LEFT" val="590.1631"/>
  <p:tag name="T_TOP" val="394.024"/>
  <p:tag name="T_WIDTH" val="32.71638"/>
  <p:tag name="T_HEIGTH" val="24.23441"/>
  <p:tag name="T_TEXT" val="绕"/>
  <p:tag name="T_FONTCOLOR" val="0"/>
  <p:tag name="T_FONTNAME" val="阿里巴巴普惠体 2.0 115 Black"/>
  <p:tag name="T_FONTNAMEASCII" val="阿里巴巴普惠体 2.0 115 Black"/>
  <p:tag name="T_NAMECOMPLEXSCRIPT" val="阿里巴巴普惠体 2.0 115 Black"/>
  <p:tag name="T_NAMEFAREAST" val="阿里巴巴普惠体 2.0 115 Black"/>
  <p:tag name="T_NAMEOTHER" val=""/>
  <p:tag name="T_FONTBOLD" val="0"/>
  <p:tag name="T_FONTSIZE" val="14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7.413055"/>
  <p:tag name="OFFSETLEFT" val="10.82141"/>
  <p:tag name="OFFSETWIDTH" val="13.22402"/>
  <p:tag name="OFFSETHEIGHT" val="13.56598"/>
  <p:tag name="PA" val="v5.2.10"/>
</p:tagLst>
</file>

<file path=ppt/tags/tag3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381.353"/>
  <p:tag name="LEFT" val="577.5114"/>
  <p:tag name="WIDTH" val="32.71638"/>
  <p:tag name="HEIGHT" val="24.23441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排"/>
  <p:tag name="FONTSIZE" val="14"/>
  <p:tag name="FONTCOLOR" val="0"/>
  <p:tag name="FONTBOLD" val="0"/>
  <p:tag name="FONTITALIC" val="0"/>
  <p:tag name="FONTNAME" val="阿里巴巴普惠体 2.0 115 Black"/>
  <p:tag name="NAMEASCII" val="阿里巴巴普惠体 2.0 115 Black"/>
  <p:tag name="NAMECOMPLEXSCRIPT" val="阿里巴巴普惠体 2.0 115 Black"/>
  <p:tag name="NAMEFAREAST" val="阿里巴巴普惠体 2.0 115 Black"/>
  <p:tag name="NAMEOTHER" val=""/>
  <p:tag name="FONTNAMEASCII" val="阿里巴巴普惠体 2.0 115 Black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-1"/>
  <p:tag name="AUTOSIZE" val="1"/>
  <p:tag name="TEXTREFLECTION" val="0"/>
  <p:tag name="TEXTGLOW" val="0"/>
  <p:tag name="T_HASTEXT" val="1"/>
  <p:tag name="T_LEFT" val="577.5114"/>
  <p:tag name="T_TOP" val="381.353"/>
  <p:tag name="T_WIDTH" val="32.71638"/>
  <p:tag name="T_HEIGTH" val="24.23441"/>
  <p:tag name="T_TEXT" val="排"/>
  <p:tag name="T_FONTCOLOR" val="0"/>
  <p:tag name="T_FONTNAME" val="阿里巴巴普惠体 2.0 115 Black"/>
  <p:tag name="T_FONTNAMEASCII" val="阿里巴巴普惠体 2.0 115 Black"/>
  <p:tag name="T_NAMECOMPLEXSCRIPT" val="阿里巴巴普惠体 2.0 115 Black"/>
  <p:tag name="T_NAMEFAREAST" val="阿里巴巴普惠体 2.0 115 Black"/>
  <p:tag name="T_NAMEOTHER" val=""/>
  <p:tag name="T_FONTBOLD" val="0"/>
  <p:tag name="T_FONTSIZE" val="14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7.592896"/>
  <p:tag name="OFFSETLEFT" val="10.65588"/>
  <p:tag name="OFFSETWIDTH" val="13.19551"/>
  <p:tag name="OFFSETHEIGHT" val="13.25252"/>
  <p:tag name="PA" val="v5.2.10"/>
</p:tagLst>
</file>

<file path=ppt/tags/tag3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367.6171"/>
  <p:tag name="LEFT" val="566.404"/>
  <p:tag name="WIDTH" val="32.71638"/>
  <p:tag name="HEIGHT" val="24.23441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分"/>
  <p:tag name="FONTSIZE" val="14"/>
  <p:tag name="FONTCOLOR" val="0"/>
  <p:tag name="FONTBOLD" val="0"/>
  <p:tag name="FONTITALIC" val="0"/>
  <p:tag name="FONTNAME" val="阿里巴巴普惠体 2.0 115 Black"/>
  <p:tag name="NAMEASCII" val="阿里巴巴普惠体 2.0 115 Black"/>
  <p:tag name="NAMECOMPLEXSCRIPT" val="阿里巴巴普惠体 2.0 115 Black"/>
  <p:tag name="NAMEFAREAST" val="阿里巴巴普惠体 2.0 115 Black"/>
  <p:tag name="NAMEOTHER" val=""/>
  <p:tag name="FONTNAMEASCII" val="阿里巴巴普惠体 2.0 115 Black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-1"/>
  <p:tag name="AUTOSIZE" val="1"/>
  <p:tag name="TEXTREFLECTION" val="0"/>
  <p:tag name="TEXTGLOW" val="0"/>
  <p:tag name="T_HASTEXT" val="1"/>
  <p:tag name="T_LEFT" val="566.404"/>
  <p:tag name="T_TOP" val="367.6171"/>
  <p:tag name="T_WIDTH" val="32.71638"/>
  <p:tag name="T_HEIGTH" val="24.23441"/>
  <p:tag name="T_TEXT" val="分"/>
  <p:tag name="T_FONTCOLOR" val="0"/>
  <p:tag name="T_FONTNAME" val="阿里巴巴普惠体 2.0 115 Black"/>
  <p:tag name="T_FONTNAMEASCII" val="阿里巴巴普惠体 2.0 115 Black"/>
  <p:tag name="T_NAMECOMPLEXSCRIPT" val="阿里巴巴普惠体 2.0 115 Black"/>
  <p:tag name="T_NAMEFAREAST" val="阿里巴巴普惠体 2.0 115 Black"/>
  <p:tag name="T_NAMEOTHER" val=""/>
  <p:tag name="T_FONTBOLD" val="0"/>
  <p:tag name="T_FONTSIZE" val="14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7.559906"/>
  <p:tag name="OFFSETLEFT" val="10.24799"/>
  <p:tag name="OFFSETWIDTH" val="13.49472"/>
  <p:tag name="OFFSETHEIGHT" val="13.40929"/>
  <p:tag name="PA" val="v5.2.10"/>
</p:tagLst>
</file>

<file path=ppt/tags/tag3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352.7517"/>
  <p:tag name="LEFT" val="556.7577"/>
  <p:tag name="WIDTH" val="32.71638"/>
  <p:tag name="HEIGHT" val="24.23441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布"/>
  <p:tag name="FONTSIZE" val="14"/>
  <p:tag name="FONTCOLOR" val="0"/>
  <p:tag name="FONTBOLD" val="0"/>
  <p:tag name="FONTITALIC" val="0"/>
  <p:tag name="FONTNAME" val="阿里巴巴普惠体 2.0 115 Black"/>
  <p:tag name="NAMEASCII" val="阿里巴巴普惠体 2.0 115 Black"/>
  <p:tag name="NAMECOMPLEXSCRIPT" val="阿里巴巴普惠体 2.0 115 Black"/>
  <p:tag name="NAMEFAREAST" val="阿里巴巴普惠体 2.0 115 Black"/>
  <p:tag name="NAMEOTHER" val=""/>
  <p:tag name="FONTNAMEASCII" val="阿里巴巴普惠体 2.0 115 Black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-1"/>
  <p:tag name="AUTOSIZE" val="1"/>
  <p:tag name="TEXTREFLECTION" val="0"/>
  <p:tag name="TEXTGLOW" val="0"/>
  <p:tag name="T_HASTEXT" val="1"/>
  <p:tag name="T_LEFT" val="556.7577"/>
  <p:tag name="T_TOP" val="352.7517"/>
  <p:tag name="T_WIDTH" val="32.71638"/>
  <p:tag name="T_HEIGTH" val="24.23441"/>
  <p:tag name="T_TEXT" val="布"/>
  <p:tag name="T_FONTCOLOR" val="0"/>
  <p:tag name="T_FONTNAME" val="阿里巴巴普惠体 2.0 115 Black"/>
  <p:tag name="T_FONTNAMEASCII" val="阿里巴巴普惠体 2.0 115 Black"/>
  <p:tag name="T_NAMECOMPLEXSCRIPT" val="阿里巴巴普惠体 2.0 115 Black"/>
  <p:tag name="T_NAMEFAREAST" val="阿里巴巴普惠体 2.0 115 Black"/>
  <p:tag name="T_NAMEOTHER" val=""/>
  <p:tag name="T_FONTBOLD" val="0"/>
  <p:tag name="T_FONTSIZE" val="14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7.80542"/>
  <p:tag name="OFFSETLEFT" val="10.24213"/>
  <p:tag name="OFFSETWIDTH" val="13.0815"/>
  <p:tag name="OFFSETHEIGHT" val="13.22394"/>
  <p:tag name="PA" val="v5.2.10"/>
</p:tagLst>
</file>

<file path=ppt/tags/tag3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337.1068"/>
  <p:tag name="LEFT" val="548.7888"/>
  <p:tag name="WIDTH" val="32.71638"/>
  <p:tag name="HEIGHT" val="24.23441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绕"/>
  <p:tag name="FONTSIZE" val="14"/>
  <p:tag name="FONTCOLOR" val="0"/>
  <p:tag name="FONTBOLD" val="0"/>
  <p:tag name="FONTITALIC" val="0"/>
  <p:tag name="FONTNAME" val="阿里巴巴普惠体 2.0 115 Black"/>
  <p:tag name="NAMEASCII" val="阿里巴巴普惠体 2.0 115 Black"/>
  <p:tag name="NAMECOMPLEXSCRIPT" val="阿里巴巴普惠体 2.0 115 Black"/>
  <p:tag name="NAMEFAREAST" val="阿里巴巴普惠体 2.0 115 Black"/>
  <p:tag name="NAMEOTHER" val=""/>
  <p:tag name="FONTNAMEASCII" val="阿里巴巴普惠体 2.0 115 Black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-1"/>
  <p:tag name="AUTOSIZE" val="1"/>
  <p:tag name="TEXTREFLECTION" val="0"/>
  <p:tag name="TEXTGLOW" val="0"/>
  <p:tag name="T_HASTEXT" val="1"/>
  <p:tag name="T_LEFT" val="548.7888"/>
  <p:tag name="T_TOP" val="337.1068"/>
  <p:tag name="T_WIDTH" val="32.71638"/>
  <p:tag name="T_HEIGTH" val="24.23441"/>
  <p:tag name="T_TEXT" val="绕"/>
  <p:tag name="T_FONTCOLOR" val="0"/>
  <p:tag name="T_FONTNAME" val="阿里巴巴普惠体 2.0 115 Black"/>
  <p:tag name="T_FONTNAMEASCII" val="阿里巴巴普惠体 2.0 115 Black"/>
  <p:tag name="T_NAMECOMPLEXSCRIPT" val="阿里巴巴普惠体 2.0 115 Black"/>
  <p:tag name="T_NAMEFAREAST" val="阿里巴巴普惠体 2.0 115 Black"/>
  <p:tag name="T_NAMEOTHER" val=""/>
  <p:tag name="T_FONTBOLD" val="0"/>
  <p:tag name="T_FONTSIZE" val="14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7.670532"/>
  <p:tag name="OFFSETLEFT" val="9.884521"/>
  <p:tag name="OFFSETWIDTH" val="13.22394"/>
  <p:tag name="OFFSETHEIGHT" val="13.56598"/>
  <p:tag name="PA" val="v5.2.10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  <p:tag name="COPYNUMSHAPE" val="true"/>
  <p:tag name="ROUNDSHAPE" val="true,41,97"/>
</p:tagLst>
</file>

<file path=ppt/tags/tag3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320.5763"/>
  <p:tag name="LEFT" val="542.4492"/>
  <p:tag name="WIDTH" val="32.71638"/>
  <p:tag name="HEIGHT" val="24.23441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排"/>
  <p:tag name="FONTSIZE" val="14"/>
  <p:tag name="FONTCOLOR" val="0"/>
  <p:tag name="FONTBOLD" val="0"/>
  <p:tag name="FONTITALIC" val="0"/>
  <p:tag name="FONTNAME" val="阿里巴巴普惠体 2.0 115 Black"/>
  <p:tag name="NAMEASCII" val="阿里巴巴普惠体 2.0 115 Black"/>
  <p:tag name="NAMECOMPLEXSCRIPT" val="阿里巴巴普惠体 2.0 115 Black"/>
  <p:tag name="NAMEFAREAST" val="阿里巴巴普惠体 2.0 115 Black"/>
  <p:tag name="NAMEOTHER" val=""/>
  <p:tag name="FONTNAMEASCII" val="阿里巴巴普惠体 2.0 115 Black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-1"/>
  <p:tag name="AUTOSIZE" val="1"/>
  <p:tag name="TEXTREFLECTION" val="0"/>
  <p:tag name="TEXTGLOW" val="0"/>
  <p:tag name="T_HASTEXT" val="1"/>
  <p:tag name="T_LEFT" val="542.4492"/>
  <p:tag name="T_TOP" val="320.5763"/>
  <p:tag name="T_WIDTH" val="32.71638"/>
  <p:tag name="T_HEIGTH" val="24.23441"/>
  <p:tag name="T_TEXT" val="排"/>
  <p:tag name="T_FONTCOLOR" val="0"/>
  <p:tag name="T_FONTNAME" val="阿里巴巴普惠体 2.0 115 Black"/>
  <p:tag name="T_FONTNAMEASCII" val="阿里巴巴普惠体 2.0 115 Black"/>
  <p:tag name="T_NAMECOMPLEXSCRIPT" val="阿里巴巴普惠体 2.0 115 Black"/>
  <p:tag name="T_NAMEFAREAST" val="阿里巴巴普惠体 2.0 115 Black"/>
  <p:tag name="T_NAMEOTHER" val=""/>
  <p:tag name="T_FONTBOLD" val="0"/>
  <p:tag name="T_FONTSIZE" val="14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7.775452"/>
  <p:tag name="OFFSETLEFT" val="9.724365"/>
  <p:tag name="OFFSETWIDTH" val="13.19551"/>
  <p:tag name="OFFSETHEIGHT" val="13.25252"/>
  <p:tag name="PA" val="v5.2.10"/>
</p:tagLst>
</file>

<file path=ppt/tags/tag3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303.5286"/>
  <p:tag name="LEFT" val="537.8989"/>
  <p:tag name="WIDTH" val="32.71638"/>
  <p:tag name="HEIGHT" val="24.23441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分"/>
  <p:tag name="FONTSIZE" val="14"/>
  <p:tag name="FONTCOLOR" val="0"/>
  <p:tag name="FONTBOLD" val="0"/>
  <p:tag name="FONTITALIC" val="0"/>
  <p:tag name="FONTNAME" val="阿里巴巴普惠体 2.0 115 Black"/>
  <p:tag name="NAMEASCII" val="阿里巴巴普惠体 2.0 115 Black"/>
  <p:tag name="NAMECOMPLEXSCRIPT" val="阿里巴巴普惠体 2.0 115 Black"/>
  <p:tag name="NAMEFAREAST" val="阿里巴巴普惠体 2.0 115 Black"/>
  <p:tag name="NAMEOTHER" val=""/>
  <p:tag name="FONTNAMEASCII" val="阿里巴巴普惠体 2.0 115 Black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-1"/>
  <p:tag name="AUTOSIZE" val="1"/>
  <p:tag name="TEXTREFLECTION" val="0"/>
  <p:tag name="TEXTGLOW" val="0"/>
  <p:tag name="T_HASTEXT" val="1"/>
  <p:tag name="T_LEFT" val="537.8989"/>
  <p:tag name="T_TOP" val="303.5286"/>
  <p:tag name="T_WIDTH" val="32.71638"/>
  <p:tag name="T_HEIGTH" val="24.23441"/>
  <p:tag name="T_TEXT" val="分"/>
  <p:tag name="T_FONTCOLOR" val="0"/>
  <p:tag name="T_FONTNAME" val="阿里巴巴普惠体 2.0 115 Black"/>
  <p:tag name="T_FONTNAMEASCII" val="阿里巴巴普惠体 2.0 115 Black"/>
  <p:tag name="T_NAMECOMPLEXSCRIPT" val="阿里巴巴普惠体 2.0 115 Black"/>
  <p:tag name="T_NAMEFAREAST" val="阿里巴巴普惠体 2.0 115 Black"/>
  <p:tag name="T_NAMEOTHER" val=""/>
  <p:tag name="T_FONTBOLD" val="0"/>
  <p:tag name="T_FONTSIZE" val="14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7.633148"/>
  <p:tag name="OFFSETLEFT" val="9.317932"/>
  <p:tag name="OFFSETWIDTH" val="13.49472"/>
  <p:tag name="OFFSETHEIGHT" val="13.40929"/>
  <p:tag name="PA" val="v5.2.10"/>
</p:tagLst>
</file>

<file path=ppt/tags/tag3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85.8232"/>
  <p:tag name="LEFT" val="535.1315"/>
  <p:tag name="WIDTH" val="32.71638"/>
  <p:tag name="HEIGHT" val="24.23441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布"/>
  <p:tag name="FONTSIZE" val="14"/>
  <p:tag name="FONTCOLOR" val="0"/>
  <p:tag name="FONTBOLD" val="0"/>
  <p:tag name="FONTITALIC" val="0"/>
  <p:tag name="FONTNAME" val="阿里巴巴普惠体 2.0 115 Black"/>
  <p:tag name="NAMEASCII" val="阿里巴巴普惠体 2.0 115 Black"/>
  <p:tag name="NAMECOMPLEXSCRIPT" val="阿里巴巴普惠体 2.0 115 Black"/>
  <p:tag name="NAMEFAREAST" val="阿里巴巴普惠体 2.0 115 Black"/>
  <p:tag name="NAMEOTHER" val=""/>
  <p:tag name="FONTNAMEASCII" val="阿里巴巴普惠体 2.0 115 Black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-1"/>
  <p:tag name="AUTOSIZE" val="1"/>
  <p:tag name="TEXTREFLECTION" val="0"/>
  <p:tag name="TEXTGLOW" val="0"/>
  <p:tag name="T_HASTEXT" val="1"/>
  <p:tag name="T_LEFT" val="535.1315"/>
  <p:tag name="T_TOP" val="285.8232"/>
  <p:tag name="T_WIDTH" val="32.71638"/>
  <p:tag name="T_HEIGTH" val="24.23441"/>
  <p:tag name="T_TEXT" val="布"/>
  <p:tag name="T_FONTCOLOR" val="0"/>
  <p:tag name="T_FONTNAME" val="阿里巴巴普惠体 2.0 115 Black"/>
  <p:tag name="T_FONTNAMEASCII" val="阿里巴巴普惠体 2.0 115 Black"/>
  <p:tag name="T_NAMECOMPLEXSCRIPT" val="阿里巴巴普惠体 2.0 115 Black"/>
  <p:tag name="T_NAMEFAREAST" val="阿里巴巴普惠体 2.0 115 Black"/>
  <p:tag name="T_NAMEOTHER" val=""/>
  <p:tag name="T_FONTBOLD" val="0"/>
  <p:tag name="T_FONTSIZE" val="14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7.778107"/>
  <p:tag name="OFFSETLEFT" val="9.264648"/>
  <p:tag name="OFFSETWIDTH" val="13.0815"/>
  <p:tag name="OFFSETHEIGHT" val="13.22402"/>
  <p:tag name="PA" val="v5.2.10"/>
</p:tagLst>
</file>

<file path=ppt/tags/tag3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303.7921"/>
  <p:tag name="LEFT" val="868.6612"/>
  <p:tag name="WIDTH" val="32.71638"/>
  <p:tag name="HEIGHT" val="24.23441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绕"/>
  <p:tag name="FONTSIZE" val="14"/>
  <p:tag name="FONTCOLOR" val="0"/>
  <p:tag name="FONTBOLD" val="0"/>
  <p:tag name="FONTITALIC" val="0"/>
  <p:tag name="FONTNAME" val="阿里巴巴普惠体 2.0 115 Black"/>
  <p:tag name="NAMEASCII" val="阿里巴巴普惠体 2.0 115 Black"/>
  <p:tag name="NAMECOMPLEXSCRIPT" val="阿里巴巴普惠体 2.0 115 Black"/>
  <p:tag name="NAMEFAREAST" val="阿里巴巴普惠体 2.0 115 Black"/>
  <p:tag name="NAMEOTHER" val=""/>
  <p:tag name="FONTNAMEASCII" val="阿里巴巴普惠体 2.0 115 Black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-1"/>
  <p:tag name="AUTOSIZE" val="1"/>
  <p:tag name="TEXTREFLECTION" val="0"/>
  <p:tag name="TEXTGLOW" val="0"/>
  <p:tag name="T_HASTEXT" val="1"/>
  <p:tag name="T_LEFT" val="868.6612"/>
  <p:tag name="T_TOP" val="303.7921"/>
  <p:tag name="T_WIDTH" val="32.71638"/>
  <p:tag name="T_HEIGTH" val="24.23441"/>
  <p:tag name="T_TEXT" val="绕"/>
  <p:tag name="T_FONTCOLOR" val="0"/>
  <p:tag name="T_FONTNAME" val="阿里巴巴普惠体 2.0 115 Black"/>
  <p:tag name="T_FONTNAMEASCII" val="阿里巴巴普惠体 2.0 115 Black"/>
  <p:tag name="T_NAMECOMPLEXSCRIPT" val="阿里巴巴普惠体 2.0 115 Black"/>
  <p:tag name="T_NAMEFAREAST" val="阿里巴巴普惠体 2.0 115 Black"/>
  <p:tag name="T_NAMEOTHER" val=""/>
  <p:tag name="T_FONTBOLD" val="0"/>
  <p:tag name="T_FONTSIZE" val="14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3.363373"/>
  <p:tag name="OFFSETLEFT" val="11.00873"/>
  <p:tag name="OFFSETWIDTH" val="13.22394"/>
  <p:tag name="OFFSETHEIGHT" val="13.56606"/>
  <p:tag name="PA" val="v5.2.10"/>
</p:tagLst>
</file>

<file path=ppt/tags/tag3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320.829"/>
  <p:tag name="LEFT" val="864.0848"/>
  <p:tag name="WIDTH" val="32.71638"/>
  <p:tag name="HEIGHT" val="24.23441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排"/>
  <p:tag name="FONTSIZE" val="14"/>
  <p:tag name="FONTCOLOR" val="0"/>
  <p:tag name="FONTBOLD" val="0"/>
  <p:tag name="FONTITALIC" val="0"/>
  <p:tag name="FONTNAME" val="阿里巴巴普惠体 2.0 115 Black"/>
  <p:tag name="NAMEASCII" val="阿里巴巴普惠体 2.0 115 Black"/>
  <p:tag name="NAMECOMPLEXSCRIPT" val="阿里巴巴普惠体 2.0 115 Black"/>
  <p:tag name="NAMEFAREAST" val="阿里巴巴普惠体 2.0 115 Black"/>
  <p:tag name="NAMEOTHER" val=""/>
  <p:tag name="FONTNAMEASCII" val="阿里巴巴普惠体 2.0 115 Black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-1"/>
  <p:tag name="AUTOSIZE" val="1"/>
  <p:tag name="TEXTREFLECTION" val="0"/>
  <p:tag name="TEXTGLOW" val="0"/>
  <p:tag name="T_HASTEXT" val="1"/>
  <p:tag name="T_LEFT" val="864.0848"/>
  <p:tag name="T_TOP" val="320.829"/>
  <p:tag name="T_WIDTH" val="32.71638"/>
  <p:tag name="T_HEIGTH" val="24.23441"/>
  <p:tag name="T_TEXT" val="排"/>
  <p:tag name="T_FONTCOLOR" val="0"/>
  <p:tag name="T_FONTNAME" val="阿里巴巴普惠体 2.0 115 Black"/>
  <p:tag name="T_FONTNAMEASCII" val="阿里巴巴普惠体 2.0 115 Black"/>
  <p:tag name="T_NAMECOMPLEXSCRIPT" val="阿里巴巴普惠体 2.0 115 Black"/>
  <p:tag name="T_NAMEFAREAST" val="阿里巴巴普惠体 2.0 115 Black"/>
  <p:tag name="T_NAMEOTHER" val=""/>
  <p:tag name="T_FONTBOLD" val="0"/>
  <p:tag name="T_FONTSIZE" val="14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3.664276"/>
  <p:tag name="OFFSETLEFT" val="11.13269"/>
  <p:tag name="OFFSETWIDTH" val="13.19551"/>
  <p:tag name="OFFSETHEIGHT" val="13.25252"/>
  <p:tag name="PA" val="v5.2.10"/>
</p:tagLst>
</file>

<file path=ppt/tags/tag3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337.3471"/>
  <p:tag name="LEFT" val="857.72"/>
  <p:tag name="WIDTH" val="32.71638"/>
  <p:tag name="HEIGHT" val="24.23441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分"/>
  <p:tag name="FONTSIZE" val="14"/>
  <p:tag name="FONTCOLOR" val="0"/>
  <p:tag name="FONTBOLD" val="0"/>
  <p:tag name="FONTITALIC" val="0"/>
  <p:tag name="FONTNAME" val="阿里巴巴普惠体 2.0 115 Black"/>
  <p:tag name="NAMEASCII" val="阿里巴巴普惠体 2.0 115 Black"/>
  <p:tag name="NAMECOMPLEXSCRIPT" val="阿里巴巴普惠体 2.0 115 Black"/>
  <p:tag name="NAMEFAREAST" val="阿里巴巴普惠体 2.0 115 Black"/>
  <p:tag name="NAMEOTHER" val=""/>
  <p:tag name="FONTNAMEASCII" val="阿里巴巴普惠体 2.0 115 Black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-1"/>
  <p:tag name="AUTOSIZE" val="1"/>
  <p:tag name="TEXTREFLECTION" val="0"/>
  <p:tag name="TEXTGLOW" val="0"/>
  <p:tag name="T_HASTEXT" val="1"/>
  <p:tag name="T_LEFT" val="857.72"/>
  <p:tag name="T_TOP" val="337.3471"/>
  <p:tag name="T_WIDTH" val="32.71638"/>
  <p:tag name="T_HEIGTH" val="24.23441"/>
  <p:tag name="T_TEXT" val="分"/>
  <p:tag name="T_FONTCOLOR" val="0"/>
  <p:tag name="T_FONTNAME" val="阿里巴巴普惠体 2.0 115 Black"/>
  <p:tag name="T_FONTNAMEASCII" val="阿里巴巴普惠体 2.0 115 Black"/>
  <p:tag name="T_NAMECOMPLEXSCRIPT" val="阿里巴巴普惠体 2.0 115 Black"/>
  <p:tag name="T_NAMEFAREAST" val="阿里巴巴普惠体 2.0 115 Black"/>
  <p:tag name="T_NAMEOTHER" val=""/>
  <p:tag name="T_FONTBOLD" val="0"/>
  <p:tag name="T_FONTSIZE" val="14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3.789063"/>
  <p:tag name="OFFSETLEFT" val="11.15411"/>
  <p:tag name="OFFSETWIDTH" val="13.4948"/>
  <p:tag name="OFFSETHEIGHT" val="13.40921"/>
  <p:tag name="PA" val="v5.2.10"/>
</p:tagLst>
</file>

<file path=ppt/tags/tag3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352.978"/>
  <p:tag name="LEFT" val="849.7275"/>
  <p:tag name="WIDTH" val="32.71638"/>
  <p:tag name="HEIGHT" val="24.23441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布"/>
  <p:tag name="FONTSIZE" val="14"/>
  <p:tag name="FONTCOLOR" val="0"/>
  <p:tag name="FONTBOLD" val="0"/>
  <p:tag name="FONTITALIC" val="0"/>
  <p:tag name="FONTNAME" val="阿里巴巴普惠体 2.0 115 Black"/>
  <p:tag name="NAMEASCII" val="阿里巴巴普惠体 2.0 115 Black"/>
  <p:tag name="NAMECOMPLEXSCRIPT" val="阿里巴巴普惠体 2.0 115 Black"/>
  <p:tag name="NAMEFAREAST" val="阿里巴巴普惠体 2.0 115 Black"/>
  <p:tag name="NAMEOTHER" val=""/>
  <p:tag name="FONTNAMEASCII" val="阿里巴巴普惠体 2.0 115 Black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-1"/>
  <p:tag name="AUTOSIZE" val="1"/>
  <p:tag name="TEXTREFLECTION" val="0"/>
  <p:tag name="TEXTGLOW" val="0"/>
  <p:tag name="T_HASTEXT" val="1"/>
  <p:tag name="T_LEFT" val="849.7275"/>
  <p:tag name="T_TOP" val="352.978"/>
  <p:tag name="T_WIDTH" val="32.71638"/>
  <p:tag name="T_HEIGTH" val="24.23441"/>
  <p:tag name="T_TEXT" val="布"/>
  <p:tag name="T_FONTCOLOR" val="0"/>
  <p:tag name="T_FONTNAME" val="阿里巴巴普惠体 2.0 115 Black"/>
  <p:tag name="T_FONTNAMEASCII" val="阿里巴巴普惠体 2.0 115 Black"/>
  <p:tag name="T_NAMECOMPLEXSCRIPT" val="阿里巴巴普惠体 2.0 115 Black"/>
  <p:tag name="T_NAMEFAREAST" val="阿里巴巴普惠体 2.0 115 Black"/>
  <p:tag name="T_NAMEOTHER" val=""/>
  <p:tag name="T_FONTBOLD" val="0"/>
  <p:tag name="T_FONTSIZE" val="14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3.988556"/>
  <p:tag name="OFFSETLEFT" val="11.59845"/>
  <p:tag name="OFFSETWIDTH" val="13.0815"/>
  <p:tag name="OFFSETHEIGHT" val="13.22402"/>
  <p:tag name="PA" val="v5.2.10"/>
</p:tagLst>
</file>

<file path=ppt/tags/tag3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367.8275"/>
  <p:tag name="LEFT" val="840.0589"/>
  <p:tag name="WIDTH" val="32.71638"/>
  <p:tag name="HEIGHT" val="24.23441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绕"/>
  <p:tag name="FONTSIZE" val="14"/>
  <p:tag name="FONTCOLOR" val="0"/>
  <p:tag name="FONTBOLD" val="0"/>
  <p:tag name="FONTITALIC" val="0"/>
  <p:tag name="FONTNAME" val="阿里巴巴普惠体 2.0 115 Black"/>
  <p:tag name="NAMEASCII" val="阿里巴巴普惠体 2.0 115 Black"/>
  <p:tag name="NAMECOMPLEXSCRIPT" val="阿里巴巴普惠体 2.0 115 Black"/>
  <p:tag name="NAMEFAREAST" val="阿里巴巴普惠体 2.0 115 Black"/>
  <p:tag name="NAMEOTHER" val=""/>
  <p:tag name="FONTNAMEASCII" val="阿里巴巴普惠体 2.0 115 Black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-1"/>
  <p:tag name="AUTOSIZE" val="1"/>
  <p:tag name="TEXTREFLECTION" val="0"/>
  <p:tag name="TEXTGLOW" val="0"/>
  <p:tag name="T_HASTEXT" val="1"/>
  <p:tag name="T_LEFT" val="840.0589"/>
  <p:tag name="T_TOP" val="367.8275"/>
  <p:tag name="T_WIDTH" val="32.71638"/>
  <p:tag name="T_HEIGTH" val="24.23441"/>
  <p:tag name="T_TEXT" val="绕"/>
  <p:tag name="T_FONTCOLOR" val="0"/>
  <p:tag name="T_FONTNAME" val="阿里巴巴普惠体 2.0 115 Black"/>
  <p:tag name="T_FONTNAMEASCII" val="阿里巴巴普惠体 2.0 115 Black"/>
  <p:tag name="T_NAMECOMPLEXSCRIPT" val="阿里巴巴普惠体 2.0 115 Black"/>
  <p:tag name="T_NAMEFAREAST" val="阿里巴巴普惠体 2.0 115 Black"/>
  <p:tag name="T_NAMEOTHER" val=""/>
  <p:tag name="T_FONTBOLD" val="0"/>
  <p:tag name="T_FONTSIZE" val="14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4.048676"/>
  <p:tag name="OFFSETLEFT" val="11.70203"/>
  <p:tag name="OFFSETWIDTH" val="13.22402"/>
  <p:tag name="OFFSETHEIGHT" val="13.56598"/>
  <p:tag name="PA" val="v5.2.10"/>
</p:tagLst>
</file>

<file path=ppt/tags/tag3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381.5461"/>
  <p:tag name="LEFT" val="828.931"/>
  <p:tag name="WIDTH" val="32.71638"/>
  <p:tag name="HEIGHT" val="24.23441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排"/>
  <p:tag name="FONTSIZE" val="14"/>
  <p:tag name="FONTCOLOR" val="0"/>
  <p:tag name="FONTBOLD" val="0"/>
  <p:tag name="FONTITALIC" val="0"/>
  <p:tag name="FONTNAME" val="阿里巴巴普惠体 2.0 115 Black"/>
  <p:tag name="NAMEASCII" val="阿里巴巴普惠体 2.0 115 Black"/>
  <p:tag name="NAMECOMPLEXSCRIPT" val="阿里巴巴普惠体 2.0 115 Black"/>
  <p:tag name="NAMEFAREAST" val="阿里巴巴普惠体 2.0 115 Black"/>
  <p:tag name="NAMEOTHER" val=""/>
  <p:tag name="FONTNAMEASCII" val="阿里巴巴普惠体 2.0 115 Black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-1"/>
  <p:tag name="AUTOSIZE" val="1"/>
  <p:tag name="TEXTREFLECTION" val="0"/>
  <p:tag name="TEXTGLOW" val="0"/>
  <p:tag name="T_HASTEXT" val="1"/>
  <p:tag name="T_LEFT" val="828.931"/>
  <p:tag name="T_TOP" val="381.5461"/>
  <p:tag name="T_WIDTH" val="32.71638"/>
  <p:tag name="T_HEIGTH" val="24.23441"/>
  <p:tag name="T_TEXT" val="排"/>
  <p:tag name="T_FONTCOLOR" val="0"/>
  <p:tag name="T_FONTNAME" val="阿里巴巴普惠体 2.0 115 Black"/>
  <p:tag name="T_FONTNAMEASCII" val="阿里巴巴普惠体 2.0 115 Black"/>
  <p:tag name="T_NAMECOMPLEXSCRIPT" val="阿里巴巴普惠体 2.0 115 Black"/>
  <p:tag name="T_NAMEFAREAST" val="阿里巴巴普惠体 2.0 115 Black"/>
  <p:tag name="T_NAMEOTHER" val=""/>
  <p:tag name="T_FONTBOLD" val="0"/>
  <p:tag name="T_FONTSIZE" val="14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4.3797"/>
  <p:tag name="OFFSETLEFT" val="11.75665"/>
  <p:tag name="OFFSETWIDTH" val="13.19551"/>
  <p:tag name="OFFSETHEIGHT" val="13.25252"/>
  <p:tag name="PA" val="v5.2.10"/>
</p:tagLst>
</file>

<file path=ppt/tags/tag3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394.1977"/>
  <p:tag name="LEFT" val="816.2599"/>
  <p:tag name="WIDTH" val="32.71638"/>
  <p:tag name="HEIGHT" val="24.23441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分"/>
  <p:tag name="FONTSIZE" val="14"/>
  <p:tag name="FONTCOLOR" val="0"/>
  <p:tag name="FONTBOLD" val="0"/>
  <p:tag name="FONTITALIC" val="0"/>
  <p:tag name="FONTNAME" val="阿里巴巴普惠体 2.0 115 Black"/>
  <p:tag name="NAMEASCII" val="阿里巴巴普惠体 2.0 115 Black"/>
  <p:tag name="NAMECOMPLEXSCRIPT" val="阿里巴巴普惠体 2.0 115 Black"/>
  <p:tag name="NAMEFAREAST" val="阿里巴巴普惠体 2.0 115 Black"/>
  <p:tag name="NAMEOTHER" val=""/>
  <p:tag name="FONTNAMEASCII" val="阿里巴巴普惠体 2.0 115 Black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-1"/>
  <p:tag name="AUTOSIZE" val="1"/>
  <p:tag name="TEXTREFLECTION" val="0"/>
  <p:tag name="TEXTGLOW" val="0"/>
  <p:tag name="T_HASTEXT" val="1"/>
  <p:tag name="T_LEFT" val="816.2599"/>
  <p:tag name="T_TOP" val="394.1977"/>
  <p:tag name="T_WIDTH" val="32.71638"/>
  <p:tag name="T_HEIGTH" val="24.23441"/>
  <p:tag name="T_TEXT" val="分"/>
  <p:tag name="T_FONTCOLOR" val="0"/>
  <p:tag name="T_FONTNAME" val="阿里巴巴普惠体 2.0 115 Black"/>
  <p:tag name="T_FONTNAMEASCII" val="阿里巴巴普惠体 2.0 115 Black"/>
  <p:tag name="T_NAMECOMPLEXSCRIPT" val="阿里巴巴普惠体 2.0 115 Black"/>
  <p:tag name="T_NAMEFAREAST" val="阿里巴巴普惠体 2.0 115 Black"/>
  <p:tag name="T_NAMEOTHER" val=""/>
  <p:tag name="T_FONTBOLD" val="0"/>
  <p:tag name="T_FONTSIZE" val="14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4.555817"/>
  <p:tag name="OFFSETLEFT" val="11.68054"/>
  <p:tag name="OFFSETWIDTH" val="13.49472"/>
  <p:tag name="OFFSETHEIGHT" val="13.40929"/>
  <p:tag name="PA" val="v5.2.10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  <p:tag name="COPYNUMSHAPE" val="true"/>
  <p:tag name="ROUNDSHAPE" val="true,41,98"/>
</p:tagLst>
</file>

<file path=ppt/tags/tag3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405.3051"/>
  <p:tag name="LEFT" val="802.524"/>
  <p:tag name="WIDTH" val="32.71638"/>
  <p:tag name="HEIGHT" val="24.23441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布"/>
  <p:tag name="FONTSIZE" val="14"/>
  <p:tag name="FONTCOLOR" val="0"/>
  <p:tag name="FONTBOLD" val="0"/>
  <p:tag name="FONTITALIC" val="0"/>
  <p:tag name="FONTNAME" val="阿里巴巴普惠体 2.0 115 Black"/>
  <p:tag name="NAMEASCII" val="阿里巴巴普惠体 2.0 115 Black"/>
  <p:tag name="NAMECOMPLEXSCRIPT" val="阿里巴巴普惠体 2.0 115 Black"/>
  <p:tag name="NAMEFAREAST" val="阿里巴巴普惠体 2.0 115 Black"/>
  <p:tag name="NAMEOTHER" val=""/>
  <p:tag name="FONTNAMEASCII" val="阿里巴巴普惠体 2.0 115 Black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-1"/>
  <p:tag name="AUTOSIZE" val="1"/>
  <p:tag name="TEXTREFLECTION" val="0"/>
  <p:tag name="TEXTGLOW" val="0"/>
  <p:tag name="T_HASTEXT" val="1"/>
  <p:tag name="T_LEFT" val="802.524"/>
  <p:tag name="T_TOP" val="405.3051"/>
  <p:tag name="T_WIDTH" val="32.71638"/>
  <p:tag name="T_HEIGTH" val="24.23441"/>
  <p:tag name="T_TEXT" val="布"/>
  <p:tag name="T_FONTCOLOR" val="0"/>
  <p:tag name="T_FONTNAME" val="阿里巴巴普惠体 2.0 115 Black"/>
  <p:tag name="T_FONTNAMEASCII" val="阿里巴巴普惠体 2.0 115 Black"/>
  <p:tag name="T_NAMECOMPLEXSCRIPT" val="阿里巴巴普惠体 2.0 115 Black"/>
  <p:tag name="T_NAMEFAREAST" val="阿里巴巴普惠体 2.0 115 Black"/>
  <p:tag name="T_NAMEOTHER" val=""/>
  <p:tag name="T_FONTBOLD" val="0"/>
  <p:tag name="T_FONTSIZE" val="14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4.842438"/>
  <p:tag name="OFFSETLEFT" val="12.06091"/>
  <p:tag name="OFFSETWIDTH" val="13.0815"/>
  <p:tag name="OFFSETHEIGHT" val="13.22402"/>
  <p:tag name="PA" val="v5.2.10"/>
</p:tagLst>
</file>

<file path=ppt/tags/tag3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414.9513"/>
  <p:tag name="LEFT" val="787.6586"/>
  <p:tag name="WIDTH" val="32.71638"/>
  <p:tag name="HEIGHT" val="24.23441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绕"/>
  <p:tag name="FONTSIZE" val="14"/>
  <p:tag name="FONTCOLOR" val="0"/>
  <p:tag name="FONTBOLD" val="0"/>
  <p:tag name="FONTITALIC" val="0"/>
  <p:tag name="FONTNAME" val="阿里巴巴普惠体 2.0 115 Black"/>
  <p:tag name="NAMEASCII" val="阿里巴巴普惠体 2.0 115 Black"/>
  <p:tag name="NAMECOMPLEXSCRIPT" val="阿里巴巴普惠体 2.0 115 Black"/>
  <p:tag name="NAMEFAREAST" val="阿里巴巴普惠体 2.0 115 Black"/>
  <p:tag name="NAMEOTHER" val=""/>
  <p:tag name="FONTNAMEASCII" val="阿里巴巴普惠体 2.0 115 Black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-1"/>
  <p:tag name="AUTOSIZE" val="1"/>
  <p:tag name="TEXTREFLECTION" val="0"/>
  <p:tag name="TEXTGLOW" val="0"/>
  <p:tag name="T_HASTEXT" val="1"/>
  <p:tag name="T_LEFT" val="787.6586"/>
  <p:tag name="T_TOP" val="414.9513"/>
  <p:tag name="T_WIDTH" val="32.71638"/>
  <p:tag name="T_HEIGTH" val="24.23441"/>
  <p:tag name="T_TEXT" val="绕"/>
  <p:tag name="T_FONTCOLOR" val="0"/>
  <p:tag name="T_FONTNAME" val="阿里巴巴普惠体 2.0 115 Black"/>
  <p:tag name="T_FONTNAMEASCII" val="阿里巴巴普惠体 2.0 115 Black"/>
  <p:tag name="T_NAMECOMPLEXSCRIPT" val="阿里巴巴普惠体 2.0 115 Black"/>
  <p:tag name="T_NAMEFAREAST" val="阿里巴巴普惠体 2.0 115 Black"/>
  <p:tag name="T_NAMEOTHER" val=""/>
  <p:tag name="T_FONTBOLD" val="0"/>
  <p:tag name="T_FONTSIZE" val="14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4.953644"/>
  <p:tag name="OFFSETLEFT" val="12.0556"/>
  <p:tag name="OFFSETWIDTH" val="13.22394"/>
  <p:tag name="OFFSETHEIGHT" val="13.56598"/>
  <p:tag name="PA" val="v5.2.10"/>
</p:tagLst>
</file>

<file path=ppt/tags/tag3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422.9203"/>
  <p:tag name="LEFT" val="772.0137"/>
  <p:tag name="WIDTH" val="32.71638"/>
  <p:tag name="HEIGHT" val="24.23441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排"/>
  <p:tag name="FONTSIZE" val="14"/>
  <p:tag name="FONTCOLOR" val="0"/>
  <p:tag name="FONTBOLD" val="0"/>
  <p:tag name="FONTITALIC" val="0"/>
  <p:tag name="FONTNAME" val="阿里巴巴普惠体 2.0 115 Black"/>
  <p:tag name="NAMEASCII" val="阿里巴巴普惠体 2.0 115 Black"/>
  <p:tag name="NAMECOMPLEXSCRIPT" val="阿里巴巴普惠体 2.0 115 Black"/>
  <p:tag name="NAMEFAREAST" val="阿里巴巴普惠体 2.0 115 Black"/>
  <p:tag name="NAMEOTHER" val=""/>
  <p:tag name="FONTNAMEASCII" val="阿里巴巴普惠体 2.0 115 Black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-1"/>
  <p:tag name="AUTOSIZE" val="1"/>
  <p:tag name="TEXTREFLECTION" val="0"/>
  <p:tag name="TEXTGLOW" val="0"/>
  <p:tag name="T_HASTEXT" val="1"/>
  <p:tag name="T_LEFT" val="772.0137"/>
  <p:tag name="T_TOP" val="422.9203"/>
  <p:tag name="T_WIDTH" val="32.71638"/>
  <p:tag name="T_HEIGTH" val="24.23441"/>
  <p:tag name="T_TEXT" val="排"/>
  <p:tag name="T_FONTCOLOR" val="0"/>
  <p:tag name="T_FONTNAME" val="阿里巴巴普惠体 2.0 115 Black"/>
  <p:tag name="T_FONTNAMEASCII" val="阿里巴巴普惠体 2.0 115 Black"/>
  <p:tag name="T_NAMECOMPLEXSCRIPT" val="阿里巴巴普惠体 2.0 115 Black"/>
  <p:tag name="T_NAMEFAREAST" val="阿里巴巴普惠体 2.0 115 Black"/>
  <p:tag name="T_NAMEOTHER" val=""/>
  <p:tag name="T_FONTBOLD" val="0"/>
  <p:tag name="T_FONTSIZE" val="14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5.28653"/>
  <p:tag name="OFFSETLEFT" val="12.03595"/>
  <p:tag name="OFFSETWIDTH" val="13.19559"/>
  <p:tag name="OFFSETHEIGHT" val="13.25252"/>
  <p:tag name="PA" val="v5.2.10"/>
</p:tagLst>
</file>

<file path=ppt/tags/tag3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429.26"/>
  <p:tag name="LEFT" val="755.4832"/>
  <p:tag name="WIDTH" val="32.71638"/>
  <p:tag name="HEIGHT" val="24.23441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分"/>
  <p:tag name="FONTSIZE" val="14"/>
  <p:tag name="FONTCOLOR" val="0"/>
  <p:tag name="FONTBOLD" val="0"/>
  <p:tag name="FONTITALIC" val="0"/>
  <p:tag name="FONTNAME" val="阿里巴巴普惠体 2.0 115 Black"/>
  <p:tag name="NAMEASCII" val="阿里巴巴普惠体 2.0 115 Black"/>
  <p:tag name="NAMECOMPLEXSCRIPT" val="阿里巴巴普惠体 2.0 115 Black"/>
  <p:tag name="NAMEFAREAST" val="阿里巴巴普惠体 2.0 115 Black"/>
  <p:tag name="NAMEOTHER" val=""/>
  <p:tag name="FONTNAMEASCII" val="阿里巴巴普惠体 2.0 115 Black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-1"/>
  <p:tag name="AUTOSIZE" val="1"/>
  <p:tag name="TEXTREFLECTION" val="0"/>
  <p:tag name="TEXTGLOW" val="0"/>
  <p:tag name="T_HASTEXT" val="1"/>
  <p:tag name="T_LEFT" val="755.4832"/>
  <p:tag name="T_TOP" val="429.26"/>
  <p:tag name="T_WIDTH" val="32.71638"/>
  <p:tag name="T_HEIGTH" val="24.23441"/>
  <p:tag name="T_TEXT" val="分"/>
  <p:tag name="T_FONTCOLOR" val="0"/>
  <p:tag name="T_FONTNAME" val="阿里巴巴普惠体 2.0 115 Black"/>
  <p:tag name="T_FONTNAMEASCII" val="阿里巴巴普惠体 2.0 115 Black"/>
  <p:tag name="T_NAMECOMPLEXSCRIPT" val="阿里巴巴普惠体 2.0 115 Black"/>
  <p:tag name="T_NAMEFAREAST" val="阿里巴巴普惠体 2.0 115 Black"/>
  <p:tag name="T_NAMEOTHER" val=""/>
  <p:tag name="T_FONTBOLD" val="0"/>
  <p:tag name="T_FONTSIZE" val="14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5.470764"/>
  <p:tag name="OFFSETLEFT" val="11.8501"/>
  <p:tag name="OFFSETWIDTH" val="13.4948"/>
  <p:tag name="OFFSETHEIGHT" val="13.40929"/>
  <p:tag name="PA" val="v5.2.10"/>
</p:tagLst>
</file>

<file path=ppt/tags/tag3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433.8102"/>
  <p:tag name="LEFT" val="738.4355"/>
  <p:tag name="WIDTH" val="32.71638"/>
  <p:tag name="HEIGHT" val="24.23441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布"/>
  <p:tag name="FONTSIZE" val="14"/>
  <p:tag name="FONTCOLOR" val="0"/>
  <p:tag name="FONTBOLD" val="0"/>
  <p:tag name="FONTITALIC" val="0"/>
  <p:tag name="FONTNAME" val="阿里巴巴普惠体 2.0 115 Black"/>
  <p:tag name="NAMEASCII" val="阿里巴巴普惠体 2.0 115 Black"/>
  <p:tag name="NAMECOMPLEXSCRIPT" val="阿里巴巴普惠体 2.0 115 Black"/>
  <p:tag name="NAMEFAREAST" val="阿里巴巴普惠体 2.0 115 Black"/>
  <p:tag name="NAMEOTHER" val=""/>
  <p:tag name="FONTNAMEASCII" val="阿里巴巴普惠体 2.0 115 Black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-1"/>
  <p:tag name="AUTOSIZE" val="1"/>
  <p:tag name="TEXTREFLECTION" val="0"/>
  <p:tag name="TEXTGLOW" val="0"/>
  <p:tag name="T_HASTEXT" val="1"/>
  <p:tag name="T_LEFT" val="738.4355"/>
  <p:tag name="T_TOP" val="433.8102"/>
  <p:tag name="T_WIDTH" val="32.71638"/>
  <p:tag name="T_HEIGTH" val="24.23441"/>
  <p:tag name="T_TEXT" val="布"/>
  <p:tag name="T_FONTCOLOR" val="0"/>
  <p:tag name="T_FONTNAME" val="阿里巴巴普惠体 2.0 115 Black"/>
  <p:tag name="T_FONTNAMEASCII" val="阿里巴巴普惠体 2.0 115 Black"/>
  <p:tag name="T_NAMECOMPLEXSCRIPT" val="阿里巴巴普惠体 2.0 115 Black"/>
  <p:tag name="T_NAMEFAREAST" val="阿里巴巴普惠体 2.0 115 Black"/>
  <p:tag name="T_NAMEOTHER" val=""/>
  <p:tag name="T_FONTBOLD" val="0"/>
  <p:tag name="T_FONTSIZE" val="14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5.813721"/>
  <p:tag name="OFFSETLEFT" val="12.13617"/>
  <p:tag name="OFFSETWIDTH" val="13.0815"/>
  <p:tag name="OFFSETHEIGHT" val="13.22394"/>
  <p:tag name="PA" val="v5.2.10"/>
</p:tagLst>
</file>

<file path=ppt/tags/tag3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436.5777"/>
  <p:tag name="LEFT" val="720.7301"/>
  <p:tag name="WIDTH" val="32.71638"/>
  <p:tag name="HEIGHT" val="24.23441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绕"/>
  <p:tag name="FONTSIZE" val="14"/>
  <p:tag name="FONTCOLOR" val="0"/>
  <p:tag name="FONTBOLD" val="0"/>
  <p:tag name="FONTITALIC" val="0"/>
  <p:tag name="FONTNAME" val="阿里巴巴普惠体 2.0 115 Black"/>
  <p:tag name="NAMEASCII" val="阿里巴巴普惠体 2.0 115 Black"/>
  <p:tag name="NAMECOMPLEXSCRIPT" val="阿里巴巴普惠体 2.0 115 Black"/>
  <p:tag name="NAMEFAREAST" val="阿里巴巴普惠体 2.0 115 Black"/>
  <p:tag name="NAMEOTHER" val=""/>
  <p:tag name="FONTNAMEASCII" val="阿里巴巴普惠体 2.0 115 Black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-1"/>
  <p:tag name="AUTOSIZE" val="1"/>
  <p:tag name="TEXTREFLECTION" val="0"/>
  <p:tag name="TEXTGLOW" val="0"/>
  <p:tag name="T_HASTEXT" val="1"/>
  <p:tag name="T_LEFT" val="720.7301"/>
  <p:tag name="T_TOP" val="436.5777"/>
  <p:tag name="T_WIDTH" val="32.71638"/>
  <p:tag name="T_HEIGTH" val="24.23441"/>
  <p:tag name="T_TEXT" val="绕"/>
  <p:tag name="T_FONTCOLOR" val="0"/>
  <p:tag name="T_FONTNAME" val="阿里巴巴普惠体 2.0 115 Black"/>
  <p:tag name="T_FONTNAMEASCII" val="阿里巴巴普惠体 2.0 115 Black"/>
  <p:tag name="T_NAMECOMPLEXSCRIPT" val="阿里巴巴普惠体 2.0 115 Black"/>
  <p:tag name="T_NAMEFAREAST" val="阿里巴巴普惠体 2.0 115 Black"/>
  <p:tag name="T_NAMEOTHER" val=""/>
  <p:tag name="T_FONTBOLD" val="0"/>
  <p:tag name="T_FONTSIZE" val="14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5.930939"/>
  <p:tag name="OFFSETLEFT" val="12.00934"/>
  <p:tag name="OFFSETWIDTH" val="13.22402"/>
  <p:tag name="OFFSETHEIGHT" val="13.56598"/>
  <p:tag name="PA" val="v5.2.10"/>
</p:tagLst>
</file>

<file path=ppt/tags/tag3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437.4644"/>
  <p:tag name="LEFT" val="703.3079"/>
  <p:tag name="WIDTH" val="32.71638"/>
  <p:tag name="HEIGHT" val="24.23441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排"/>
  <p:tag name="FONTSIZE" val="14"/>
  <p:tag name="FONTCOLOR" val="0"/>
  <p:tag name="FONTBOLD" val="0"/>
  <p:tag name="FONTITALIC" val="0"/>
  <p:tag name="FONTNAME" val="阿里巴巴普惠体 2.0 115 Black"/>
  <p:tag name="NAMEASCII" val="阿里巴巴普惠体 2.0 115 Black"/>
  <p:tag name="NAMECOMPLEXSCRIPT" val="阿里巴巴普惠体 2.0 115 Black"/>
  <p:tag name="NAMEFAREAST" val="阿里巴巴普惠体 2.0 115 Black"/>
  <p:tag name="NAMEOTHER" val=""/>
  <p:tag name="FONTNAMEASCII" val="阿里巴巴普惠体 2.0 115 Black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-1"/>
  <p:tag name="AUTOSIZE" val="1"/>
  <p:tag name="TEXTREFLECTION" val="0"/>
  <p:tag name="TEXTGLOW" val="0"/>
  <p:tag name="T_HASTEXT" val="1"/>
  <p:tag name="T_LEFT" val="703.3079"/>
  <p:tag name="T_TOP" val="437.4644"/>
  <p:tag name="T_WIDTH" val="32.71638"/>
  <p:tag name="T_HEIGTH" val="24.23441"/>
  <p:tag name="T_TEXT" val="排"/>
  <p:tag name="T_FONTCOLOR" val="0"/>
  <p:tag name="T_FONTNAME" val="阿里巴巴普惠体 2.0 115 Black"/>
  <p:tag name="T_FONTNAMEASCII" val="阿里巴巴普惠体 2.0 115 Black"/>
  <p:tag name="T_NAMECOMPLEXSCRIPT" val="阿里巴巴普惠体 2.0 115 Black"/>
  <p:tag name="T_NAMEFAREAST" val="阿里巴巴普惠体 2.0 115 Black"/>
  <p:tag name="T_NAMEOTHER" val=""/>
  <p:tag name="T_FONTBOLD" val="0"/>
  <p:tag name="T_FONTSIZE" val="14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6.229767"/>
  <p:tag name="OFFSETLEFT" val="11.92236"/>
  <p:tag name="OFFSETWIDTH" val="13.19559"/>
  <p:tag name="OFFSETHEIGHT" val="13.25252"/>
  <p:tag name="PA" val="v5.2.10"/>
</p:tagLst>
</file>

<file path=ppt/tags/tag3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436.5495"/>
  <p:tag name="LEFT" val="685.6132"/>
  <p:tag name="WIDTH" val="32.71638"/>
  <p:tag name="HEIGHT" val="24.23441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分"/>
  <p:tag name="FONTSIZE" val="14"/>
  <p:tag name="FONTCOLOR" val="0"/>
  <p:tag name="FONTBOLD" val="0"/>
  <p:tag name="FONTITALIC" val="0"/>
  <p:tag name="FONTNAME" val="阿里巴巴普惠体 2.0 115 Black"/>
  <p:tag name="NAMEASCII" val="阿里巴巴普惠体 2.0 115 Black"/>
  <p:tag name="NAMECOMPLEXSCRIPT" val="阿里巴巴普惠体 2.0 115 Black"/>
  <p:tag name="NAMEFAREAST" val="阿里巴巴普惠体 2.0 115 Black"/>
  <p:tag name="NAMEOTHER" val=""/>
  <p:tag name="FONTNAMEASCII" val="阿里巴巴普惠体 2.0 115 Black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-1"/>
  <p:tag name="AUTOSIZE" val="1"/>
  <p:tag name="TEXTREFLECTION" val="0"/>
  <p:tag name="TEXTGLOW" val="0"/>
  <p:tag name="T_HASTEXT" val="1"/>
  <p:tag name="T_LEFT" val="685.6132"/>
  <p:tag name="T_TOP" val="436.5495"/>
  <p:tag name="T_WIDTH" val="32.71638"/>
  <p:tag name="T_HEIGTH" val="24.23441"/>
  <p:tag name="T_TEXT" val="分"/>
  <p:tag name="T_FONTCOLOR" val="0"/>
  <p:tag name="T_FONTNAME" val="阿里巴巴普惠体 2.0 115 Black"/>
  <p:tag name="T_FONTNAMEASCII" val="阿里巴巴普惠体 2.0 115 Black"/>
  <p:tag name="T_NAMECOMPLEXSCRIPT" val="阿里巴巴普惠体 2.0 115 Black"/>
  <p:tag name="T_NAMEFAREAST" val="阿里巴巴普惠体 2.0 115 Black"/>
  <p:tag name="T_NAMEOTHER" val=""/>
  <p:tag name="T_FONTBOLD" val="0"/>
  <p:tag name="T_FONTSIZE" val="14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6.372925"/>
  <p:tag name="OFFSETLEFT" val="11.63446"/>
  <p:tag name="OFFSETWIDTH" val="13.4948"/>
  <p:tag name="OFFSETHEIGHT" val="13.40921"/>
  <p:tag name="PA" val="v5.2.10"/>
</p:tagLst>
</file>

<file path=ppt/tags/tag3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433.7542"/>
  <p:tag name="LEFT" val="667.9171"/>
  <p:tag name="WIDTH" val="32.71638"/>
  <p:tag name="HEIGHT" val="24.23441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布"/>
  <p:tag name="FONTSIZE" val="14"/>
  <p:tag name="FONTCOLOR" val="0"/>
  <p:tag name="FONTBOLD" val="0"/>
  <p:tag name="FONTITALIC" val="0"/>
  <p:tag name="FONTNAME" val="阿里巴巴普惠体 2.0 115 Black"/>
  <p:tag name="NAMEASCII" val="阿里巴巴普惠体 2.0 115 Black"/>
  <p:tag name="NAMECOMPLEXSCRIPT" val="阿里巴巴普惠体 2.0 115 Black"/>
  <p:tag name="NAMEFAREAST" val="阿里巴巴普惠体 2.0 115 Black"/>
  <p:tag name="NAMEOTHER" val=""/>
  <p:tag name="FONTNAMEASCII" val="阿里巴巴普惠体 2.0 115 Black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-1"/>
  <p:tag name="AUTOSIZE" val="1"/>
  <p:tag name="TEXTREFLECTION" val="0"/>
  <p:tag name="TEXTGLOW" val="0"/>
  <p:tag name="T_HASTEXT" val="1"/>
  <p:tag name="T_LEFT" val="667.9171"/>
  <p:tag name="T_TOP" val="433.7542"/>
  <p:tag name="T_WIDTH" val="32.71638"/>
  <p:tag name="T_HEIGTH" val="24.23441"/>
  <p:tag name="T_TEXT" val="布"/>
  <p:tag name="T_FONTCOLOR" val="0"/>
  <p:tag name="T_FONTNAME" val="阿里巴巴普惠体 2.0 115 Black"/>
  <p:tag name="T_FONTNAMEASCII" val="阿里巴巴普惠体 2.0 115 Black"/>
  <p:tag name="T_NAMECOMPLEXSCRIPT" val="阿里巴巴普惠体 2.0 115 Black"/>
  <p:tag name="T_NAMEFAREAST" val="阿里巴巴普惠体 2.0 115 Black"/>
  <p:tag name="T_NAMEOTHER" val=""/>
  <p:tag name="T_FONTBOLD" val="0"/>
  <p:tag name="T_FONTSIZE" val="14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6.728912"/>
  <p:tag name="OFFSETLEFT" val="11.81091"/>
  <p:tag name="OFFSETWIDTH" val="13.08157"/>
  <p:tag name="OFFSETHEIGHT" val="13.22394"/>
  <p:tag name="PA" val="v5.2.10"/>
</p:tagLst>
</file>

<file path=ppt/tags/tag3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429.1779"/>
  <p:tag name="LEFT" val="650.8801"/>
  <p:tag name="WIDTH" val="32.71638"/>
  <p:tag name="HEIGHT" val="24.23441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绕"/>
  <p:tag name="FONTSIZE" val="14"/>
  <p:tag name="FONTCOLOR" val="0"/>
  <p:tag name="FONTBOLD" val="0"/>
  <p:tag name="FONTITALIC" val="0"/>
  <p:tag name="FONTNAME" val="阿里巴巴普惠体 2.0 115 Black"/>
  <p:tag name="NAMEASCII" val="阿里巴巴普惠体 2.0 115 Black"/>
  <p:tag name="NAMECOMPLEXSCRIPT" val="阿里巴巴普惠体 2.0 115 Black"/>
  <p:tag name="NAMEFAREAST" val="阿里巴巴普惠体 2.0 115 Black"/>
  <p:tag name="NAMEOTHER" val=""/>
  <p:tag name="FONTNAMEASCII" val="阿里巴巴普惠体 2.0 115 Black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-1"/>
  <p:tag name="AUTOSIZE" val="1"/>
  <p:tag name="TEXTREFLECTION" val="0"/>
  <p:tag name="TEXTGLOW" val="0"/>
  <p:tag name="T_HASTEXT" val="1"/>
  <p:tag name="T_LEFT" val="650.8801"/>
  <p:tag name="T_TOP" val="429.1779"/>
  <p:tag name="T_WIDTH" val="32.71638"/>
  <p:tag name="T_HEIGTH" val="24.23441"/>
  <p:tag name="T_TEXT" val="绕"/>
  <p:tag name="T_FONTCOLOR" val="0"/>
  <p:tag name="T_FONTNAME" val="阿里巴巴普惠体 2.0 115 Black"/>
  <p:tag name="T_FONTNAMEASCII" val="阿里巴巴普惠体 2.0 115 Black"/>
  <p:tag name="T_NAMECOMPLEXSCRIPT" val="阿里巴巴普惠体 2.0 115 Black"/>
  <p:tag name="T_NAMEFAREAST" val="阿里巴巴普惠体 2.0 115 Black"/>
  <p:tag name="T_NAMEOTHER" val=""/>
  <p:tag name="T_FONTBOLD" val="0"/>
  <p:tag name="T_FONTSIZE" val="14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6.796448"/>
  <p:tag name="OFFSETLEFT" val="11.57361"/>
  <p:tag name="OFFSETWIDTH" val="13.22402"/>
  <p:tag name="OFFSETHEIGHT" val="13.56598"/>
  <p:tag name="PA" val="v5.2.10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  <p:tag name="COPYNUMSHAPE" val="true"/>
  <p:tag name="ROUNDSHAPE" val="true,41,104"/>
</p:tagLst>
</file>

<file path=ppt/tags/tag3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422.8131"/>
  <p:tag name="LEFT" val="634.3619"/>
  <p:tag name="WIDTH" val="32.71638"/>
  <p:tag name="HEIGHT" val="24.23441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排"/>
  <p:tag name="FONTSIZE" val="14"/>
  <p:tag name="FONTCOLOR" val="0"/>
  <p:tag name="FONTBOLD" val="0"/>
  <p:tag name="FONTITALIC" val="0"/>
  <p:tag name="FONTNAME" val="阿里巴巴普惠体 2.0 115 Black"/>
  <p:tag name="NAMEASCII" val="阿里巴巴普惠体 2.0 115 Black"/>
  <p:tag name="NAMECOMPLEXSCRIPT" val="阿里巴巴普惠体 2.0 115 Black"/>
  <p:tag name="NAMEFAREAST" val="阿里巴巴普惠体 2.0 115 Black"/>
  <p:tag name="NAMEOTHER" val=""/>
  <p:tag name="FONTNAMEASCII" val="阿里巴巴普惠体 2.0 115 Black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-1"/>
  <p:tag name="AUTOSIZE" val="1"/>
  <p:tag name="TEXTREFLECTION" val="0"/>
  <p:tag name="TEXTGLOW" val="0"/>
  <p:tag name="T_HASTEXT" val="1"/>
  <p:tag name="T_LEFT" val="634.3619"/>
  <p:tag name="T_TOP" val="422.8131"/>
  <p:tag name="T_WIDTH" val="32.71638"/>
  <p:tag name="T_HEIGTH" val="24.23441"/>
  <p:tag name="T_TEXT" val="排"/>
  <p:tag name="T_FONTCOLOR" val="0"/>
  <p:tag name="T_FONTNAME" val="阿里巴巴普惠体 2.0 115 Black"/>
  <p:tag name="T_FONTNAMEASCII" val="阿里巴巴普惠体 2.0 115 Black"/>
  <p:tag name="T_NAMECOMPLEXSCRIPT" val="阿里巴巴普惠体 2.0 115 Black"/>
  <p:tag name="T_NAMEFAREAST" val="阿里巴巴普惠体 2.0 115 Black"/>
  <p:tag name="T_NAMEOTHER" val=""/>
  <p:tag name="T_FONTBOLD" val="0"/>
  <p:tag name="T_FONTSIZE" val="14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7.047729"/>
  <p:tag name="OFFSETLEFT" val="11.43268"/>
  <p:tag name="OFFSETWIDTH" val="13.19551"/>
  <p:tag name="OFFSETHEIGHT" val="13.25244"/>
  <p:tag name="PA" val="v5.2.10"/>
</p:tagLst>
</file>

<file path=ppt/tags/tag3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414.8206"/>
  <p:tag name="LEFT" val="618.7311"/>
  <p:tag name="WIDTH" val="32.71638"/>
  <p:tag name="HEIGHT" val="24.23441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分"/>
  <p:tag name="FONTSIZE" val="14"/>
  <p:tag name="FONTCOLOR" val="0"/>
  <p:tag name="FONTBOLD" val="0"/>
  <p:tag name="FONTITALIC" val="0"/>
  <p:tag name="FONTNAME" val="阿里巴巴普惠体 2.0 115 Black"/>
  <p:tag name="NAMEASCII" val="阿里巴巴普惠体 2.0 115 Black"/>
  <p:tag name="NAMECOMPLEXSCRIPT" val="阿里巴巴普惠体 2.0 115 Black"/>
  <p:tag name="NAMEFAREAST" val="阿里巴巴普惠体 2.0 115 Black"/>
  <p:tag name="NAMEOTHER" val=""/>
  <p:tag name="FONTNAMEASCII" val="阿里巴巴普惠体 2.0 115 Black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-1"/>
  <p:tag name="AUTOSIZE" val="1"/>
  <p:tag name="TEXTREFLECTION" val="0"/>
  <p:tag name="TEXTGLOW" val="0"/>
  <p:tag name="T_HASTEXT" val="1"/>
  <p:tag name="T_LEFT" val="618.7311"/>
  <p:tag name="T_TOP" val="414.8206"/>
  <p:tag name="T_WIDTH" val="32.71638"/>
  <p:tag name="T_HEIGTH" val="24.23441"/>
  <p:tag name="T_TEXT" val="分"/>
  <p:tag name="T_FONTCOLOR" val="0"/>
  <p:tag name="T_FONTNAME" val="阿里巴巴普惠体 2.0 115 Black"/>
  <p:tag name="T_FONTNAMEASCII" val="阿里巴巴普惠体 2.0 115 Black"/>
  <p:tag name="T_NAMECOMPLEXSCRIPT" val="阿里巴巴普惠体 2.0 115 Black"/>
  <p:tag name="T_NAMEFAREAST" val="阿里巴巴普惠体 2.0 115 Black"/>
  <p:tag name="T_NAMEOTHER" val=""/>
  <p:tag name="T_FONTBOLD" val="0"/>
  <p:tag name="T_FONTSIZE" val="14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7.116394"/>
  <p:tag name="OFFSETLEFT" val="11.065"/>
  <p:tag name="OFFSETWIDTH" val="13.49472"/>
  <p:tag name="OFFSETHEIGHT" val="13.40929"/>
  <p:tag name="PA" val="v5.2.10"/>
</p:tagLst>
</file>

<file path=ppt/tags/tag3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405.152"/>
  <p:tag name="LEFT" val="603.8815"/>
  <p:tag name="WIDTH" val="32.71638"/>
  <p:tag name="HEIGHT" val="24.23441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布"/>
  <p:tag name="FONTSIZE" val="14"/>
  <p:tag name="FONTCOLOR" val="0"/>
  <p:tag name="FONTBOLD" val="0"/>
  <p:tag name="FONTITALIC" val="0"/>
  <p:tag name="FONTNAME" val="阿里巴巴普惠体 2.0 115 Black"/>
  <p:tag name="NAMEASCII" val="阿里巴巴普惠体 2.0 115 Black"/>
  <p:tag name="NAMECOMPLEXSCRIPT" val="阿里巴巴普惠体 2.0 115 Black"/>
  <p:tag name="NAMEFAREAST" val="阿里巴巴普惠体 2.0 115 Black"/>
  <p:tag name="NAMEOTHER" val=""/>
  <p:tag name="FONTNAMEASCII" val="阿里巴巴普惠体 2.0 115 Black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-1"/>
  <p:tag name="AUTOSIZE" val="1"/>
  <p:tag name="TEXTREFLECTION" val="0"/>
  <p:tag name="TEXTGLOW" val="0"/>
  <p:tag name="T_HASTEXT" val="1"/>
  <p:tag name="T_LEFT" val="603.8815"/>
  <p:tag name="T_TOP" val="405.152"/>
  <p:tag name="T_WIDTH" val="32.71638"/>
  <p:tag name="T_HEIGTH" val="24.23441"/>
  <p:tag name="T_TEXT" val="布"/>
  <p:tag name="T_FONTCOLOR" val="0"/>
  <p:tag name="T_FONTNAME" val="阿里巴巴普惠体 2.0 115 Black"/>
  <p:tag name="T_FONTNAMEASCII" val="阿里巴巴普惠体 2.0 115 Black"/>
  <p:tag name="T_NAMECOMPLEXSCRIPT" val="阿里巴巴普惠体 2.0 115 Black"/>
  <p:tag name="T_NAMEFAREAST" val="阿里巴巴普惠体 2.0 115 Black"/>
  <p:tag name="T_NAMEOTHER" val=""/>
  <p:tag name="T_FONTBOLD" val="0"/>
  <p:tag name="T_FONTSIZE" val="14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7.434875"/>
  <p:tag name="OFFSETLEFT" val="11.13965"/>
  <p:tag name="OFFSETWIDTH" val="13.0815"/>
  <p:tag name="OFFSETHEIGHT" val="13.22402"/>
  <p:tag name="PA" val="v5.2.10"/>
</p:tagLst>
</file>

<file path=ppt/tags/tag3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394.024"/>
  <p:tag name="LEFT" val="590.1631"/>
  <p:tag name="WIDTH" val="32.71638"/>
  <p:tag name="HEIGHT" val="24.23441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绕"/>
  <p:tag name="FONTSIZE" val="14"/>
  <p:tag name="FONTCOLOR" val="0"/>
  <p:tag name="FONTBOLD" val="0"/>
  <p:tag name="FONTITALIC" val="0"/>
  <p:tag name="FONTNAME" val="阿里巴巴普惠体 2.0 115 Black"/>
  <p:tag name="NAMEASCII" val="阿里巴巴普惠体 2.0 115 Black"/>
  <p:tag name="NAMECOMPLEXSCRIPT" val="阿里巴巴普惠体 2.0 115 Black"/>
  <p:tag name="NAMEFAREAST" val="阿里巴巴普惠体 2.0 115 Black"/>
  <p:tag name="NAMEOTHER" val=""/>
  <p:tag name="FONTNAMEASCII" val="阿里巴巴普惠体 2.0 115 Black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-1"/>
  <p:tag name="AUTOSIZE" val="1"/>
  <p:tag name="TEXTREFLECTION" val="0"/>
  <p:tag name="TEXTGLOW" val="0"/>
  <p:tag name="T_HASTEXT" val="1"/>
  <p:tag name="T_LEFT" val="590.1631"/>
  <p:tag name="T_TOP" val="394.024"/>
  <p:tag name="T_WIDTH" val="32.71638"/>
  <p:tag name="T_HEIGTH" val="24.23441"/>
  <p:tag name="T_TEXT" val="绕"/>
  <p:tag name="T_FONTCOLOR" val="0"/>
  <p:tag name="T_FONTNAME" val="阿里巴巴普惠体 2.0 115 Black"/>
  <p:tag name="T_FONTNAMEASCII" val="阿里巴巴普惠体 2.0 115 Black"/>
  <p:tag name="T_NAMECOMPLEXSCRIPT" val="阿里巴巴普惠体 2.0 115 Black"/>
  <p:tag name="T_NAMEFAREAST" val="阿里巴巴普惠体 2.0 115 Black"/>
  <p:tag name="T_NAMEOTHER" val=""/>
  <p:tag name="T_FONTBOLD" val="0"/>
  <p:tag name="T_FONTSIZE" val="14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7.413055"/>
  <p:tag name="OFFSETLEFT" val="10.82141"/>
  <p:tag name="OFFSETWIDTH" val="13.22402"/>
  <p:tag name="OFFSETHEIGHT" val="13.56598"/>
  <p:tag name="PA" val="v5.2.10"/>
</p:tagLst>
</file>

<file path=ppt/tags/tag3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381.353"/>
  <p:tag name="LEFT" val="577.5114"/>
  <p:tag name="WIDTH" val="32.71638"/>
  <p:tag name="HEIGHT" val="24.23441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排"/>
  <p:tag name="FONTSIZE" val="14"/>
  <p:tag name="FONTCOLOR" val="0"/>
  <p:tag name="FONTBOLD" val="0"/>
  <p:tag name="FONTITALIC" val="0"/>
  <p:tag name="FONTNAME" val="阿里巴巴普惠体 2.0 115 Black"/>
  <p:tag name="NAMEASCII" val="阿里巴巴普惠体 2.0 115 Black"/>
  <p:tag name="NAMECOMPLEXSCRIPT" val="阿里巴巴普惠体 2.0 115 Black"/>
  <p:tag name="NAMEFAREAST" val="阿里巴巴普惠体 2.0 115 Black"/>
  <p:tag name="NAMEOTHER" val=""/>
  <p:tag name="FONTNAMEASCII" val="阿里巴巴普惠体 2.0 115 Black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-1"/>
  <p:tag name="AUTOSIZE" val="1"/>
  <p:tag name="TEXTREFLECTION" val="0"/>
  <p:tag name="TEXTGLOW" val="0"/>
  <p:tag name="T_HASTEXT" val="1"/>
  <p:tag name="T_LEFT" val="577.5114"/>
  <p:tag name="T_TOP" val="381.353"/>
  <p:tag name="T_WIDTH" val="32.71638"/>
  <p:tag name="T_HEIGTH" val="24.23441"/>
  <p:tag name="T_TEXT" val="排"/>
  <p:tag name="T_FONTCOLOR" val="0"/>
  <p:tag name="T_FONTNAME" val="阿里巴巴普惠体 2.0 115 Black"/>
  <p:tag name="T_FONTNAMEASCII" val="阿里巴巴普惠体 2.0 115 Black"/>
  <p:tag name="T_NAMECOMPLEXSCRIPT" val="阿里巴巴普惠体 2.0 115 Black"/>
  <p:tag name="T_NAMEFAREAST" val="阿里巴巴普惠体 2.0 115 Black"/>
  <p:tag name="T_NAMEOTHER" val=""/>
  <p:tag name="T_FONTBOLD" val="0"/>
  <p:tag name="T_FONTSIZE" val="14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7.592896"/>
  <p:tag name="OFFSETLEFT" val="10.65588"/>
  <p:tag name="OFFSETWIDTH" val="13.19551"/>
  <p:tag name="OFFSETHEIGHT" val="13.25252"/>
  <p:tag name="PA" val="v5.2.10"/>
</p:tagLst>
</file>

<file path=ppt/tags/tag3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367.6171"/>
  <p:tag name="LEFT" val="566.404"/>
  <p:tag name="WIDTH" val="32.71638"/>
  <p:tag name="HEIGHT" val="24.23441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分"/>
  <p:tag name="FONTSIZE" val="14"/>
  <p:tag name="FONTCOLOR" val="0"/>
  <p:tag name="FONTBOLD" val="0"/>
  <p:tag name="FONTITALIC" val="0"/>
  <p:tag name="FONTNAME" val="阿里巴巴普惠体 2.0 115 Black"/>
  <p:tag name="NAMEASCII" val="阿里巴巴普惠体 2.0 115 Black"/>
  <p:tag name="NAMECOMPLEXSCRIPT" val="阿里巴巴普惠体 2.0 115 Black"/>
  <p:tag name="NAMEFAREAST" val="阿里巴巴普惠体 2.0 115 Black"/>
  <p:tag name="NAMEOTHER" val=""/>
  <p:tag name="FONTNAMEASCII" val="阿里巴巴普惠体 2.0 115 Black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-1"/>
  <p:tag name="AUTOSIZE" val="1"/>
  <p:tag name="TEXTREFLECTION" val="0"/>
  <p:tag name="TEXTGLOW" val="0"/>
  <p:tag name="T_HASTEXT" val="1"/>
  <p:tag name="T_LEFT" val="566.404"/>
  <p:tag name="T_TOP" val="367.6171"/>
  <p:tag name="T_WIDTH" val="32.71638"/>
  <p:tag name="T_HEIGTH" val="24.23441"/>
  <p:tag name="T_TEXT" val="分"/>
  <p:tag name="T_FONTCOLOR" val="0"/>
  <p:tag name="T_FONTNAME" val="阿里巴巴普惠体 2.0 115 Black"/>
  <p:tag name="T_FONTNAMEASCII" val="阿里巴巴普惠体 2.0 115 Black"/>
  <p:tag name="T_NAMECOMPLEXSCRIPT" val="阿里巴巴普惠体 2.0 115 Black"/>
  <p:tag name="T_NAMEFAREAST" val="阿里巴巴普惠体 2.0 115 Black"/>
  <p:tag name="T_NAMEOTHER" val=""/>
  <p:tag name="T_FONTBOLD" val="0"/>
  <p:tag name="T_FONTSIZE" val="14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7.559906"/>
  <p:tag name="OFFSETLEFT" val="10.24799"/>
  <p:tag name="OFFSETWIDTH" val="13.49472"/>
  <p:tag name="OFFSETHEIGHT" val="13.40929"/>
  <p:tag name="PA" val="v5.2.10"/>
</p:tagLst>
</file>

<file path=ppt/tags/tag3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352.7517"/>
  <p:tag name="LEFT" val="556.7577"/>
  <p:tag name="WIDTH" val="32.71638"/>
  <p:tag name="HEIGHT" val="24.23441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布"/>
  <p:tag name="FONTSIZE" val="14"/>
  <p:tag name="FONTCOLOR" val="0"/>
  <p:tag name="FONTBOLD" val="0"/>
  <p:tag name="FONTITALIC" val="0"/>
  <p:tag name="FONTNAME" val="阿里巴巴普惠体 2.0 115 Black"/>
  <p:tag name="NAMEASCII" val="阿里巴巴普惠体 2.0 115 Black"/>
  <p:tag name="NAMECOMPLEXSCRIPT" val="阿里巴巴普惠体 2.0 115 Black"/>
  <p:tag name="NAMEFAREAST" val="阿里巴巴普惠体 2.0 115 Black"/>
  <p:tag name="NAMEOTHER" val=""/>
  <p:tag name="FONTNAMEASCII" val="阿里巴巴普惠体 2.0 115 Black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-1"/>
  <p:tag name="AUTOSIZE" val="1"/>
  <p:tag name="TEXTREFLECTION" val="0"/>
  <p:tag name="TEXTGLOW" val="0"/>
  <p:tag name="T_HASTEXT" val="1"/>
  <p:tag name="T_LEFT" val="556.7577"/>
  <p:tag name="T_TOP" val="352.7517"/>
  <p:tag name="T_WIDTH" val="32.71638"/>
  <p:tag name="T_HEIGTH" val="24.23441"/>
  <p:tag name="T_TEXT" val="布"/>
  <p:tag name="T_FONTCOLOR" val="0"/>
  <p:tag name="T_FONTNAME" val="阿里巴巴普惠体 2.0 115 Black"/>
  <p:tag name="T_FONTNAMEASCII" val="阿里巴巴普惠体 2.0 115 Black"/>
  <p:tag name="T_NAMECOMPLEXSCRIPT" val="阿里巴巴普惠体 2.0 115 Black"/>
  <p:tag name="T_NAMEFAREAST" val="阿里巴巴普惠体 2.0 115 Black"/>
  <p:tag name="T_NAMEOTHER" val=""/>
  <p:tag name="T_FONTBOLD" val="0"/>
  <p:tag name="T_FONTSIZE" val="14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7.80542"/>
  <p:tag name="OFFSETLEFT" val="10.24213"/>
  <p:tag name="OFFSETWIDTH" val="13.0815"/>
  <p:tag name="OFFSETHEIGHT" val="13.22394"/>
  <p:tag name="PA" val="v5.2.10"/>
</p:tagLst>
</file>

<file path=ppt/tags/tag3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337.1068"/>
  <p:tag name="LEFT" val="548.7888"/>
  <p:tag name="WIDTH" val="32.71638"/>
  <p:tag name="HEIGHT" val="24.23441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绕"/>
  <p:tag name="FONTSIZE" val="14"/>
  <p:tag name="FONTCOLOR" val="0"/>
  <p:tag name="FONTBOLD" val="0"/>
  <p:tag name="FONTITALIC" val="0"/>
  <p:tag name="FONTNAME" val="阿里巴巴普惠体 2.0 115 Black"/>
  <p:tag name="NAMEASCII" val="阿里巴巴普惠体 2.0 115 Black"/>
  <p:tag name="NAMECOMPLEXSCRIPT" val="阿里巴巴普惠体 2.0 115 Black"/>
  <p:tag name="NAMEFAREAST" val="阿里巴巴普惠体 2.0 115 Black"/>
  <p:tag name="NAMEOTHER" val=""/>
  <p:tag name="FONTNAMEASCII" val="阿里巴巴普惠体 2.0 115 Black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-1"/>
  <p:tag name="AUTOSIZE" val="1"/>
  <p:tag name="TEXTREFLECTION" val="0"/>
  <p:tag name="TEXTGLOW" val="0"/>
  <p:tag name="T_HASTEXT" val="1"/>
  <p:tag name="T_LEFT" val="548.7888"/>
  <p:tag name="T_TOP" val="337.1068"/>
  <p:tag name="T_WIDTH" val="32.71638"/>
  <p:tag name="T_HEIGTH" val="24.23441"/>
  <p:tag name="T_TEXT" val="绕"/>
  <p:tag name="T_FONTCOLOR" val="0"/>
  <p:tag name="T_FONTNAME" val="阿里巴巴普惠体 2.0 115 Black"/>
  <p:tag name="T_FONTNAMEASCII" val="阿里巴巴普惠体 2.0 115 Black"/>
  <p:tag name="T_NAMECOMPLEXSCRIPT" val="阿里巴巴普惠体 2.0 115 Black"/>
  <p:tag name="T_NAMEFAREAST" val="阿里巴巴普惠体 2.0 115 Black"/>
  <p:tag name="T_NAMEOTHER" val=""/>
  <p:tag name="T_FONTBOLD" val="0"/>
  <p:tag name="T_FONTSIZE" val="14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7.670532"/>
  <p:tag name="OFFSETLEFT" val="9.884521"/>
  <p:tag name="OFFSETWIDTH" val="13.22394"/>
  <p:tag name="OFFSETHEIGHT" val="13.56598"/>
  <p:tag name="PA" val="v5.2.10"/>
</p:tagLst>
</file>

<file path=ppt/tags/tag3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320.5763"/>
  <p:tag name="LEFT" val="542.4492"/>
  <p:tag name="WIDTH" val="32.71638"/>
  <p:tag name="HEIGHT" val="24.23441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排"/>
  <p:tag name="FONTSIZE" val="14"/>
  <p:tag name="FONTCOLOR" val="0"/>
  <p:tag name="FONTBOLD" val="0"/>
  <p:tag name="FONTITALIC" val="0"/>
  <p:tag name="FONTNAME" val="阿里巴巴普惠体 2.0 115 Black"/>
  <p:tag name="NAMEASCII" val="阿里巴巴普惠体 2.0 115 Black"/>
  <p:tag name="NAMECOMPLEXSCRIPT" val="阿里巴巴普惠体 2.0 115 Black"/>
  <p:tag name="NAMEFAREAST" val="阿里巴巴普惠体 2.0 115 Black"/>
  <p:tag name="NAMEOTHER" val=""/>
  <p:tag name="FONTNAMEASCII" val="阿里巴巴普惠体 2.0 115 Black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-1"/>
  <p:tag name="AUTOSIZE" val="1"/>
  <p:tag name="TEXTREFLECTION" val="0"/>
  <p:tag name="TEXTGLOW" val="0"/>
  <p:tag name="T_HASTEXT" val="1"/>
  <p:tag name="T_LEFT" val="542.4492"/>
  <p:tag name="T_TOP" val="320.5763"/>
  <p:tag name="T_WIDTH" val="32.71638"/>
  <p:tag name="T_HEIGTH" val="24.23441"/>
  <p:tag name="T_TEXT" val="排"/>
  <p:tag name="T_FONTCOLOR" val="0"/>
  <p:tag name="T_FONTNAME" val="阿里巴巴普惠体 2.0 115 Black"/>
  <p:tag name="T_FONTNAMEASCII" val="阿里巴巴普惠体 2.0 115 Black"/>
  <p:tag name="T_NAMECOMPLEXSCRIPT" val="阿里巴巴普惠体 2.0 115 Black"/>
  <p:tag name="T_NAMEFAREAST" val="阿里巴巴普惠体 2.0 115 Black"/>
  <p:tag name="T_NAMEOTHER" val=""/>
  <p:tag name="T_FONTBOLD" val="0"/>
  <p:tag name="T_FONTSIZE" val="14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7.775452"/>
  <p:tag name="OFFSETLEFT" val="9.724365"/>
  <p:tag name="OFFSETWIDTH" val="13.19551"/>
  <p:tag name="OFFSETHEIGHT" val="13.25252"/>
  <p:tag name="PA" val="v5.2.10"/>
</p:tagLst>
</file>

<file path=ppt/tags/tag3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303.5286"/>
  <p:tag name="LEFT" val="537.8989"/>
  <p:tag name="WIDTH" val="32.71638"/>
  <p:tag name="HEIGHT" val="24.23441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分"/>
  <p:tag name="FONTSIZE" val="14"/>
  <p:tag name="FONTCOLOR" val="0"/>
  <p:tag name="FONTBOLD" val="0"/>
  <p:tag name="FONTITALIC" val="0"/>
  <p:tag name="FONTNAME" val="阿里巴巴普惠体 2.0 115 Black"/>
  <p:tag name="NAMEASCII" val="阿里巴巴普惠体 2.0 115 Black"/>
  <p:tag name="NAMECOMPLEXSCRIPT" val="阿里巴巴普惠体 2.0 115 Black"/>
  <p:tag name="NAMEFAREAST" val="阿里巴巴普惠体 2.0 115 Black"/>
  <p:tag name="NAMEOTHER" val=""/>
  <p:tag name="FONTNAMEASCII" val="阿里巴巴普惠体 2.0 115 Black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-1"/>
  <p:tag name="AUTOSIZE" val="1"/>
  <p:tag name="TEXTREFLECTION" val="0"/>
  <p:tag name="TEXTGLOW" val="0"/>
  <p:tag name="T_HASTEXT" val="1"/>
  <p:tag name="T_LEFT" val="537.8989"/>
  <p:tag name="T_TOP" val="303.5286"/>
  <p:tag name="T_WIDTH" val="32.71638"/>
  <p:tag name="T_HEIGTH" val="24.23441"/>
  <p:tag name="T_TEXT" val="分"/>
  <p:tag name="T_FONTCOLOR" val="0"/>
  <p:tag name="T_FONTNAME" val="阿里巴巴普惠体 2.0 115 Black"/>
  <p:tag name="T_FONTNAMEASCII" val="阿里巴巴普惠体 2.0 115 Black"/>
  <p:tag name="T_NAMECOMPLEXSCRIPT" val="阿里巴巴普惠体 2.0 115 Black"/>
  <p:tag name="T_NAMEFAREAST" val="阿里巴巴普惠体 2.0 115 Black"/>
  <p:tag name="T_NAMEOTHER" val=""/>
  <p:tag name="T_FONTBOLD" val="0"/>
  <p:tag name="T_FONTSIZE" val="14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7.633148"/>
  <p:tag name="OFFSETLEFT" val="9.317932"/>
  <p:tag name="OFFSETWIDTH" val="13.49472"/>
  <p:tag name="OFFSETHEIGHT" val="13.40929"/>
  <p:tag name="PA" val="v5.2.10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  <p:tag name="COPYNUMSHAPE" val="true"/>
  <p:tag name="ROUNDSHAPE" val="true,41,105"/>
</p:tagLst>
</file>

<file path=ppt/tags/tag3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85.8232"/>
  <p:tag name="LEFT" val="535.1315"/>
  <p:tag name="WIDTH" val="32.71638"/>
  <p:tag name="HEIGHT" val="24.23441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布"/>
  <p:tag name="FONTSIZE" val="14"/>
  <p:tag name="FONTCOLOR" val="0"/>
  <p:tag name="FONTBOLD" val="0"/>
  <p:tag name="FONTITALIC" val="0"/>
  <p:tag name="FONTNAME" val="阿里巴巴普惠体 2.0 115 Black"/>
  <p:tag name="NAMEASCII" val="阿里巴巴普惠体 2.0 115 Black"/>
  <p:tag name="NAMECOMPLEXSCRIPT" val="阿里巴巴普惠体 2.0 115 Black"/>
  <p:tag name="NAMEFAREAST" val="阿里巴巴普惠体 2.0 115 Black"/>
  <p:tag name="NAMEOTHER" val=""/>
  <p:tag name="FONTNAMEASCII" val="阿里巴巴普惠体 2.0 115 Black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-1"/>
  <p:tag name="AUTOSIZE" val="1"/>
  <p:tag name="TEXTREFLECTION" val="0"/>
  <p:tag name="TEXTGLOW" val="0"/>
  <p:tag name="T_HASTEXT" val="1"/>
  <p:tag name="T_LEFT" val="535.1315"/>
  <p:tag name="T_TOP" val="285.8232"/>
  <p:tag name="T_WIDTH" val="32.71638"/>
  <p:tag name="T_HEIGTH" val="24.23441"/>
  <p:tag name="T_TEXT" val="布"/>
  <p:tag name="T_FONTCOLOR" val="0"/>
  <p:tag name="T_FONTNAME" val="阿里巴巴普惠体 2.0 115 Black"/>
  <p:tag name="T_FONTNAMEASCII" val="阿里巴巴普惠体 2.0 115 Black"/>
  <p:tag name="T_NAMECOMPLEXSCRIPT" val="阿里巴巴普惠体 2.0 115 Black"/>
  <p:tag name="T_NAMEFAREAST" val="阿里巴巴普惠体 2.0 115 Black"/>
  <p:tag name="T_NAMEOTHER" val=""/>
  <p:tag name="T_FONTBOLD" val="0"/>
  <p:tag name="T_FONTSIZE" val="14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7.778107"/>
  <p:tag name="OFFSETLEFT" val="9.264648"/>
  <p:tag name="OFFSETWIDTH" val="13.0815"/>
  <p:tag name="OFFSETHEIGHT" val="13.22402"/>
  <p:tag name="PA" val="v5.2.10"/>
</p:tagLst>
</file>

<file path=ppt/tags/tag3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303.7921"/>
  <p:tag name="LEFT" val="868.6612"/>
  <p:tag name="WIDTH" val="32.71638"/>
  <p:tag name="HEIGHT" val="24.23441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绕"/>
  <p:tag name="FONTSIZE" val="14"/>
  <p:tag name="FONTCOLOR" val="0"/>
  <p:tag name="FONTBOLD" val="0"/>
  <p:tag name="FONTITALIC" val="0"/>
  <p:tag name="FONTNAME" val="阿里巴巴普惠体 2.0 115 Black"/>
  <p:tag name="NAMEASCII" val="阿里巴巴普惠体 2.0 115 Black"/>
  <p:tag name="NAMECOMPLEXSCRIPT" val="阿里巴巴普惠体 2.0 115 Black"/>
  <p:tag name="NAMEFAREAST" val="阿里巴巴普惠体 2.0 115 Black"/>
  <p:tag name="NAMEOTHER" val=""/>
  <p:tag name="FONTNAMEASCII" val="阿里巴巴普惠体 2.0 115 Black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-1"/>
  <p:tag name="AUTOSIZE" val="1"/>
  <p:tag name="TEXTREFLECTION" val="0"/>
  <p:tag name="TEXTGLOW" val="0"/>
  <p:tag name="T_HASTEXT" val="1"/>
  <p:tag name="T_LEFT" val="868.6612"/>
  <p:tag name="T_TOP" val="303.7921"/>
  <p:tag name="T_WIDTH" val="32.71638"/>
  <p:tag name="T_HEIGTH" val="24.23441"/>
  <p:tag name="T_TEXT" val="绕"/>
  <p:tag name="T_FONTCOLOR" val="0"/>
  <p:tag name="T_FONTNAME" val="阿里巴巴普惠体 2.0 115 Black"/>
  <p:tag name="T_FONTNAMEASCII" val="阿里巴巴普惠体 2.0 115 Black"/>
  <p:tag name="T_NAMECOMPLEXSCRIPT" val="阿里巴巴普惠体 2.0 115 Black"/>
  <p:tag name="T_NAMEFAREAST" val="阿里巴巴普惠体 2.0 115 Black"/>
  <p:tag name="T_NAMEOTHER" val=""/>
  <p:tag name="T_FONTBOLD" val="0"/>
  <p:tag name="T_FONTSIZE" val="14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3.363373"/>
  <p:tag name="OFFSETLEFT" val="11.00873"/>
  <p:tag name="OFFSETWIDTH" val="13.22394"/>
  <p:tag name="OFFSETHEIGHT" val="13.56606"/>
  <p:tag name="PA" val="v5.2.10"/>
</p:tagLst>
</file>

<file path=ppt/tags/tag3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320.829"/>
  <p:tag name="LEFT" val="864.0848"/>
  <p:tag name="WIDTH" val="32.71638"/>
  <p:tag name="HEIGHT" val="24.23441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排"/>
  <p:tag name="FONTSIZE" val="14"/>
  <p:tag name="FONTCOLOR" val="0"/>
  <p:tag name="FONTBOLD" val="0"/>
  <p:tag name="FONTITALIC" val="0"/>
  <p:tag name="FONTNAME" val="阿里巴巴普惠体 2.0 115 Black"/>
  <p:tag name="NAMEASCII" val="阿里巴巴普惠体 2.0 115 Black"/>
  <p:tag name="NAMECOMPLEXSCRIPT" val="阿里巴巴普惠体 2.0 115 Black"/>
  <p:tag name="NAMEFAREAST" val="阿里巴巴普惠体 2.0 115 Black"/>
  <p:tag name="NAMEOTHER" val=""/>
  <p:tag name="FONTNAMEASCII" val="阿里巴巴普惠体 2.0 115 Black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-1"/>
  <p:tag name="AUTOSIZE" val="1"/>
  <p:tag name="TEXTREFLECTION" val="0"/>
  <p:tag name="TEXTGLOW" val="0"/>
  <p:tag name="T_HASTEXT" val="1"/>
  <p:tag name="T_LEFT" val="864.0848"/>
  <p:tag name="T_TOP" val="320.829"/>
  <p:tag name="T_WIDTH" val="32.71638"/>
  <p:tag name="T_HEIGTH" val="24.23441"/>
  <p:tag name="T_TEXT" val="排"/>
  <p:tag name="T_FONTCOLOR" val="0"/>
  <p:tag name="T_FONTNAME" val="阿里巴巴普惠体 2.0 115 Black"/>
  <p:tag name="T_FONTNAMEASCII" val="阿里巴巴普惠体 2.0 115 Black"/>
  <p:tag name="T_NAMECOMPLEXSCRIPT" val="阿里巴巴普惠体 2.0 115 Black"/>
  <p:tag name="T_NAMEFAREAST" val="阿里巴巴普惠体 2.0 115 Black"/>
  <p:tag name="T_NAMEOTHER" val=""/>
  <p:tag name="T_FONTBOLD" val="0"/>
  <p:tag name="T_FONTSIZE" val="14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3.664276"/>
  <p:tag name="OFFSETLEFT" val="11.13269"/>
  <p:tag name="OFFSETWIDTH" val="13.19551"/>
  <p:tag name="OFFSETHEIGHT" val="13.25252"/>
  <p:tag name="PA" val="v5.2.10"/>
</p:tagLst>
</file>

<file path=ppt/tags/tag3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337.3471"/>
  <p:tag name="LEFT" val="857.72"/>
  <p:tag name="WIDTH" val="32.71638"/>
  <p:tag name="HEIGHT" val="24.23441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分"/>
  <p:tag name="FONTSIZE" val="14"/>
  <p:tag name="FONTCOLOR" val="0"/>
  <p:tag name="FONTBOLD" val="0"/>
  <p:tag name="FONTITALIC" val="0"/>
  <p:tag name="FONTNAME" val="阿里巴巴普惠体 2.0 115 Black"/>
  <p:tag name="NAMEASCII" val="阿里巴巴普惠体 2.0 115 Black"/>
  <p:tag name="NAMECOMPLEXSCRIPT" val="阿里巴巴普惠体 2.0 115 Black"/>
  <p:tag name="NAMEFAREAST" val="阿里巴巴普惠体 2.0 115 Black"/>
  <p:tag name="NAMEOTHER" val=""/>
  <p:tag name="FONTNAMEASCII" val="阿里巴巴普惠体 2.0 115 Black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-1"/>
  <p:tag name="AUTOSIZE" val="1"/>
  <p:tag name="TEXTREFLECTION" val="0"/>
  <p:tag name="TEXTGLOW" val="0"/>
  <p:tag name="T_HASTEXT" val="1"/>
  <p:tag name="T_LEFT" val="857.72"/>
  <p:tag name="T_TOP" val="337.3471"/>
  <p:tag name="T_WIDTH" val="32.71638"/>
  <p:tag name="T_HEIGTH" val="24.23441"/>
  <p:tag name="T_TEXT" val="分"/>
  <p:tag name="T_FONTCOLOR" val="0"/>
  <p:tag name="T_FONTNAME" val="阿里巴巴普惠体 2.0 115 Black"/>
  <p:tag name="T_FONTNAMEASCII" val="阿里巴巴普惠体 2.0 115 Black"/>
  <p:tag name="T_NAMECOMPLEXSCRIPT" val="阿里巴巴普惠体 2.0 115 Black"/>
  <p:tag name="T_NAMEFAREAST" val="阿里巴巴普惠体 2.0 115 Black"/>
  <p:tag name="T_NAMEOTHER" val=""/>
  <p:tag name="T_FONTBOLD" val="0"/>
  <p:tag name="T_FONTSIZE" val="14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3.789063"/>
  <p:tag name="OFFSETLEFT" val="11.15411"/>
  <p:tag name="OFFSETWIDTH" val="13.4948"/>
  <p:tag name="OFFSETHEIGHT" val="13.40921"/>
  <p:tag name="PA" val="v5.2.10"/>
</p:tagLst>
</file>

<file path=ppt/tags/tag3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352.978"/>
  <p:tag name="LEFT" val="849.7275"/>
  <p:tag name="WIDTH" val="32.71638"/>
  <p:tag name="HEIGHT" val="24.23441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布"/>
  <p:tag name="FONTSIZE" val="14"/>
  <p:tag name="FONTCOLOR" val="0"/>
  <p:tag name="FONTBOLD" val="0"/>
  <p:tag name="FONTITALIC" val="0"/>
  <p:tag name="FONTNAME" val="阿里巴巴普惠体 2.0 115 Black"/>
  <p:tag name="NAMEASCII" val="阿里巴巴普惠体 2.0 115 Black"/>
  <p:tag name="NAMECOMPLEXSCRIPT" val="阿里巴巴普惠体 2.0 115 Black"/>
  <p:tag name="NAMEFAREAST" val="阿里巴巴普惠体 2.0 115 Black"/>
  <p:tag name="NAMEOTHER" val=""/>
  <p:tag name="FONTNAMEASCII" val="阿里巴巴普惠体 2.0 115 Black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-1"/>
  <p:tag name="AUTOSIZE" val="1"/>
  <p:tag name="TEXTREFLECTION" val="0"/>
  <p:tag name="TEXTGLOW" val="0"/>
  <p:tag name="T_HASTEXT" val="1"/>
  <p:tag name="T_LEFT" val="849.7275"/>
  <p:tag name="T_TOP" val="352.978"/>
  <p:tag name="T_WIDTH" val="32.71638"/>
  <p:tag name="T_HEIGTH" val="24.23441"/>
  <p:tag name="T_TEXT" val="布"/>
  <p:tag name="T_FONTCOLOR" val="0"/>
  <p:tag name="T_FONTNAME" val="阿里巴巴普惠体 2.0 115 Black"/>
  <p:tag name="T_FONTNAMEASCII" val="阿里巴巴普惠体 2.0 115 Black"/>
  <p:tag name="T_NAMECOMPLEXSCRIPT" val="阿里巴巴普惠体 2.0 115 Black"/>
  <p:tag name="T_NAMEFAREAST" val="阿里巴巴普惠体 2.0 115 Black"/>
  <p:tag name="T_NAMEOTHER" val=""/>
  <p:tag name="T_FONTBOLD" val="0"/>
  <p:tag name="T_FONTSIZE" val="14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3.988556"/>
  <p:tag name="OFFSETLEFT" val="11.59845"/>
  <p:tag name="OFFSETWIDTH" val="13.0815"/>
  <p:tag name="OFFSETHEIGHT" val="13.22402"/>
  <p:tag name="PA" val="v5.2.10"/>
</p:tagLst>
</file>

<file path=ppt/tags/tag3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367.8275"/>
  <p:tag name="LEFT" val="840.0589"/>
  <p:tag name="WIDTH" val="32.71638"/>
  <p:tag name="HEIGHT" val="24.23441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绕"/>
  <p:tag name="FONTSIZE" val="14"/>
  <p:tag name="FONTCOLOR" val="0"/>
  <p:tag name="FONTBOLD" val="0"/>
  <p:tag name="FONTITALIC" val="0"/>
  <p:tag name="FONTNAME" val="阿里巴巴普惠体 2.0 115 Black"/>
  <p:tag name="NAMEASCII" val="阿里巴巴普惠体 2.0 115 Black"/>
  <p:tag name="NAMECOMPLEXSCRIPT" val="阿里巴巴普惠体 2.0 115 Black"/>
  <p:tag name="NAMEFAREAST" val="阿里巴巴普惠体 2.0 115 Black"/>
  <p:tag name="NAMEOTHER" val=""/>
  <p:tag name="FONTNAMEASCII" val="阿里巴巴普惠体 2.0 115 Black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-1"/>
  <p:tag name="AUTOSIZE" val="1"/>
  <p:tag name="TEXTREFLECTION" val="0"/>
  <p:tag name="TEXTGLOW" val="0"/>
  <p:tag name="T_HASTEXT" val="1"/>
  <p:tag name="T_LEFT" val="840.0589"/>
  <p:tag name="T_TOP" val="367.8275"/>
  <p:tag name="T_WIDTH" val="32.71638"/>
  <p:tag name="T_HEIGTH" val="24.23441"/>
  <p:tag name="T_TEXT" val="绕"/>
  <p:tag name="T_FONTCOLOR" val="0"/>
  <p:tag name="T_FONTNAME" val="阿里巴巴普惠体 2.0 115 Black"/>
  <p:tag name="T_FONTNAMEASCII" val="阿里巴巴普惠体 2.0 115 Black"/>
  <p:tag name="T_NAMECOMPLEXSCRIPT" val="阿里巴巴普惠体 2.0 115 Black"/>
  <p:tag name="T_NAMEFAREAST" val="阿里巴巴普惠体 2.0 115 Black"/>
  <p:tag name="T_NAMEOTHER" val=""/>
  <p:tag name="T_FONTBOLD" val="0"/>
  <p:tag name="T_FONTSIZE" val="14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4.048676"/>
  <p:tag name="OFFSETLEFT" val="11.70203"/>
  <p:tag name="OFFSETWIDTH" val="13.22402"/>
  <p:tag name="OFFSETHEIGHT" val="13.56598"/>
  <p:tag name="PA" val="v5.2.10"/>
</p:tagLst>
</file>

<file path=ppt/tags/tag3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381.5461"/>
  <p:tag name="LEFT" val="828.931"/>
  <p:tag name="WIDTH" val="32.71638"/>
  <p:tag name="HEIGHT" val="24.23441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排"/>
  <p:tag name="FONTSIZE" val="14"/>
  <p:tag name="FONTCOLOR" val="0"/>
  <p:tag name="FONTBOLD" val="0"/>
  <p:tag name="FONTITALIC" val="0"/>
  <p:tag name="FONTNAME" val="阿里巴巴普惠体 2.0 115 Black"/>
  <p:tag name="NAMEASCII" val="阿里巴巴普惠体 2.0 115 Black"/>
  <p:tag name="NAMECOMPLEXSCRIPT" val="阿里巴巴普惠体 2.0 115 Black"/>
  <p:tag name="NAMEFAREAST" val="阿里巴巴普惠体 2.0 115 Black"/>
  <p:tag name="NAMEOTHER" val=""/>
  <p:tag name="FONTNAMEASCII" val="阿里巴巴普惠体 2.0 115 Black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-1"/>
  <p:tag name="AUTOSIZE" val="1"/>
  <p:tag name="TEXTREFLECTION" val="0"/>
  <p:tag name="TEXTGLOW" val="0"/>
  <p:tag name="T_HASTEXT" val="1"/>
  <p:tag name="T_LEFT" val="828.931"/>
  <p:tag name="T_TOP" val="381.5461"/>
  <p:tag name="T_WIDTH" val="32.71638"/>
  <p:tag name="T_HEIGTH" val="24.23441"/>
  <p:tag name="T_TEXT" val="排"/>
  <p:tag name="T_FONTCOLOR" val="0"/>
  <p:tag name="T_FONTNAME" val="阿里巴巴普惠体 2.0 115 Black"/>
  <p:tag name="T_FONTNAMEASCII" val="阿里巴巴普惠体 2.0 115 Black"/>
  <p:tag name="T_NAMECOMPLEXSCRIPT" val="阿里巴巴普惠体 2.0 115 Black"/>
  <p:tag name="T_NAMEFAREAST" val="阿里巴巴普惠体 2.0 115 Black"/>
  <p:tag name="T_NAMEOTHER" val=""/>
  <p:tag name="T_FONTBOLD" val="0"/>
  <p:tag name="T_FONTSIZE" val="14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4.3797"/>
  <p:tag name="OFFSETLEFT" val="11.75665"/>
  <p:tag name="OFFSETWIDTH" val="13.19551"/>
  <p:tag name="OFFSETHEIGHT" val="13.25252"/>
  <p:tag name="PA" val="v5.2.10"/>
</p:tagLst>
</file>

<file path=ppt/tags/tag3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394.1977"/>
  <p:tag name="LEFT" val="816.2599"/>
  <p:tag name="WIDTH" val="32.71638"/>
  <p:tag name="HEIGHT" val="24.23441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分"/>
  <p:tag name="FONTSIZE" val="14"/>
  <p:tag name="FONTCOLOR" val="0"/>
  <p:tag name="FONTBOLD" val="0"/>
  <p:tag name="FONTITALIC" val="0"/>
  <p:tag name="FONTNAME" val="阿里巴巴普惠体 2.0 115 Black"/>
  <p:tag name="NAMEASCII" val="阿里巴巴普惠体 2.0 115 Black"/>
  <p:tag name="NAMECOMPLEXSCRIPT" val="阿里巴巴普惠体 2.0 115 Black"/>
  <p:tag name="NAMEFAREAST" val="阿里巴巴普惠体 2.0 115 Black"/>
  <p:tag name="NAMEOTHER" val=""/>
  <p:tag name="FONTNAMEASCII" val="阿里巴巴普惠体 2.0 115 Black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-1"/>
  <p:tag name="AUTOSIZE" val="1"/>
  <p:tag name="TEXTREFLECTION" val="0"/>
  <p:tag name="TEXTGLOW" val="0"/>
  <p:tag name="T_HASTEXT" val="1"/>
  <p:tag name="T_LEFT" val="816.2599"/>
  <p:tag name="T_TOP" val="394.1977"/>
  <p:tag name="T_WIDTH" val="32.71638"/>
  <p:tag name="T_HEIGTH" val="24.23441"/>
  <p:tag name="T_TEXT" val="分"/>
  <p:tag name="T_FONTCOLOR" val="0"/>
  <p:tag name="T_FONTNAME" val="阿里巴巴普惠体 2.0 115 Black"/>
  <p:tag name="T_FONTNAMEASCII" val="阿里巴巴普惠体 2.0 115 Black"/>
  <p:tag name="T_NAMECOMPLEXSCRIPT" val="阿里巴巴普惠体 2.0 115 Black"/>
  <p:tag name="T_NAMEFAREAST" val="阿里巴巴普惠体 2.0 115 Black"/>
  <p:tag name="T_NAMEOTHER" val=""/>
  <p:tag name="T_FONTBOLD" val="0"/>
  <p:tag name="T_FONTSIZE" val="14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4.555817"/>
  <p:tag name="OFFSETLEFT" val="11.68054"/>
  <p:tag name="OFFSETWIDTH" val="13.49472"/>
  <p:tag name="OFFSETHEIGHT" val="13.40929"/>
  <p:tag name="PA" val="v5.2.10"/>
</p:tagLst>
</file>

<file path=ppt/tags/tag3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405.3051"/>
  <p:tag name="LEFT" val="802.524"/>
  <p:tag name="WIDTH" val="32.71638"/>
  <p:tag name="HEIGHT" val="24.23441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布"/>
  <p:tag name="FONTSIZE" val="14"/>
  <p:tag name="FONTCOLOR" val="0"/>
  <p:tag name="FONTBOLD" val="0"/>
  <p:tag name="FONTITALIC" val="0"/>
  <p:tag name="FONTNAME" val="阿里巴巴普惠体 2.0 115 Black"/>
  <p:tag name="NAMEASCII" val="阿里巴巴普惠体 2.0 115 Black"/>
  <p:tag name="NAMECOMPLEXSCRIPT" val="阿里巴巴普惠体 2.0 115 Black"/>
  <p:tag name="NAMEFAREAST" val="阿里巴巴普惠体 2.0 115 Black"/>
  <p:tag name="NAMEOTHER" val=""/>
  <p:tag name="FONTNAMEASCII" val="阿里巴巴普惠体 2.0 115 Black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-1"/>
  <p:tag name="AUTOSIZE" val="1"/>
  <p:tag name="TEXTREFLECTION" val="0"/>
  <p:tag name="TEXTGLOW" val="0"/>
  <p:tag name="T_HASTEXT" val="1"/>
  <p:tag name="T_LEFT" val="802.524"/>
  <p:tag name="T_TOP" val="405.3051"/>
  <p:tag name="T_WIDTH" val="32.71638"/>
  <p:tag name="T_HEIGTH" val="24.23441"/>
  <p:tag name="T_TEXT" val="布"/>
  <p:tag name="T_FONTCOLOR" val="0"/>
  <p:tag name="T_FONTNAME" val="阿里巴巴普惠体 2.0 115 Black"/>
  <p:tag name="T_FONTNAMEASCII" val="阿里巴巴普惠体 2.0 115 Black"/>
  <p:tag name="T_NAMECOMPLEXSCRIPT" val="阿里巴巴普惠体 2.0 115 Black"/>
  <p:tag name="T_NAMEFAREAST" val="阿里巴巴普惠体 2.0 115 Black"/>
  <p:tag name="T_NAMEOTHER" val=""/>
  <p:tag name="T_FONTBOLD" val="0"/>
  <p:tag name="T_FONTSIZE" val="14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4.842438"/>
  <p:tag name="OFFSETLEFT" val="12.06091"/>
  <p:tag name="OFFSETWIDTH" val="13.0815"/>
  <p:tag name="OFFSETHEIGHT" val="13.22402"/>
  <p:tag name="PA" val="v5.2.10"/>
</p:tagLst>
</file>

<file path=ppt/tags/tag3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414.9513"/>
  <p:tag name="LEFT" val="787.6586"/>
  <p:tag name="WIDTH" val="32.71638"/>
  <p:tag name="HEIGHT" val="24.23441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绕"/>
  <p:tag name="FONTSIZE" val="14"/>
  <p:tag name="FONTCOLOR" val="0"/>
  <p:tag name="FONTBOLD" val="0"/>
  <p:tag name="FONTITALIC" val="0"/>
  <p:tag name="FONTNAME" val="阿里巴巴普惠体 2.0 115 Black"/>
  <p:tag name="NAMEASCII" val="阿里巴巴普惠体 2.0 115 Black"/>
  <p:tag name="NAMECOMPLEXSCRIPT" val="阿里巴巴普惠体 2.0 115 Black"/>
  <p:tag name="NAMEFAREAST" val="阿里巴巴普惠体 2.0 115 Black"/>
  <p:tag name="NAMEOTHER" val=""/>
  <p:tag name="FONTNAMEASCII" val="阿里巴巴普惠体 2.0 115 Black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-1"/>
  <p:tag name="AUTOSIZE" val="1"/>
  <p:tag name="TEXTREFLECTION" val="0"/>
  <p:tag name="TEXTGLOW" val="0"/>
  <p:tag name="T_HASTEXT" val="1"/>
  <p:tag name="T_LEFT" val="787.6586"/>
  <p:tag name="T_TOP" val="414.9513"/>
  <p:tag name="T_WIDTH" val="32.71638"/>
  <p:tag name="T_HEIGTH" val="24.23441"/>
  <p:tag name="T_TEXT" val="绕"/>
  <p:tag name="T_FONTCOLOR" val="0"/>
  <p:tag name="T_FONTNAME" val="阿里巴巴普惠体 2.0 115 Black"/>
  <p:tag name="T_FONTNAMEASCII" val="阿里巴巴普惠体 2.0 115 Black"/>
  <p:tag name="T_NAMECOMPLEXSCRIPT" val="阿里巴巴普惠体 2.0 115 Black"/>
  <p:tag name="T_NAMEFAREAST" val="阿里巴巴普惠体 2.0 115 Black"/>
  <p:tag name="T_NAMEOTHER" val=""/>
  <p:tag name="T_FONTBOLD" val="0"/>
  <p:tag name="T_FONTSIZE" val="14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4.953644"/>
  <p:tag name="OFFSETLEFT" val="12.0556"/>
  <p:tag name="OFFSETWIDTH" val="13.22394"/>
  <p:tag name="OFFSETHEIGHT" val="13.56598"/>
  <p:tag name="PA" val="v5.2.10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5.65299"/>
  <p:tag name="LEFT" val="914.5714"/>
  <p:tag name="WIDTH" val="85.71433"/>
  <p:tag name="HEIGHT" val="31.50472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作品"/>
  <p:tag name="FONTSIZE" val="20"/>
  <p:tag name="FONTCOLOR" val="16777215"/>
  <p:tag name="FONTBOLD" val="0"/>
  <p:tag name="FONTITALIC" val="0"/>
  <p:tag name="FONTNAME" val="OPPOSans B"/>
  <p:tag name="NAMEASCII" val="OPPOSans B"/>
  <p:tag name="NAMECOMPLEXSCRIPT" val="OPPOSans B"/>
  <p:tag name="NAMEFAREAST" val="OPPOSans B"/>
  <p:tag name="FONTNAMEASCII" val="OPPOSans B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-1"/>
  <p:tag name="AUTOSIZE" val="1"/>
  <p:tag name="TEXTREFLECTION" val="0"/>
  <p:tag name="TEXTGLOW" val="0"/>
  <p:tag name="T_HASTEXT" val="1"/>
  <p:tag name="T_LEFT" val="914.5714"/>
  <p:tag name="T_TOP" val="25.65299"/>
  <p:tag name="T_WIDTH" val="85.71433"/>
  <p:tag name="T_HEIGTH" val="31.50472"/>
  <p:tag name="T_TEXT" val="作品"/>
  <p:tag name="T_FONTCOLOR" val="16777215"/>
  <p:tag name="T_FONTNAME" val="OPPOSans B"/>
  <p:tag name="T_FONTNAMEASCII" val="OPPOSans B"/>
  <p:tag name="T_NAMECOMPLEXSCRIPT" val="OPPOSans B"/>
  <p:tag name="T_NAMEFAREAST" val="OPPOSans B"/>
  <p:tag name="T_FONTBOLD" val="0"/>
  <p:tag name="T_FONTSIZE" val="20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5.015276"/>
  <p:tag name="OFFSETLEFT" val="7.605103"/>
  <p:tag name="OFFSETWIDTH" val="38.2522"/>
  <p:tag name="OFFSETHEIGHT" val="18.95402"/>
</p:tagLst>
</file>

<file path=ppt/tags/tag3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422.9203"/>
  <p:tag name="LEFT" val="772.0137"/>
  <p:tag name="WIDTH" val="32.71638"/>
  <p:tag name="HEIGHT" val="24.23441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排"/>
  <p:tag name="FONTSIZE" val="14"/>
  <p:tag name="FONTCOLOR" val="0"/>
  <p:tag name="FONTBOLD" val="0"/>
  <p:tag name="FONTITALIC" val="0"/>
  <p:tag name="FONTNAME" val="阿里巴巴普惠体 2.0 115 Black"/>
  <p:tag name="NAMEASCII" val="阿里巴巴普惠体 2.0 115 Black"/>
  <p:tag name="NAMECOMPLEXSCRIPT" val="阿里巴巴普惠体 2.0 115 Black"/>
  <p:tag name="NAMEFAREAST" val="阿里巴巴普惠体 2.0 115 Black"/>
  <p:tag name="NAMEOTHER" val=""/>
  <p:tag name="FONTNAMEASCII" val="阿里巴巴普惠体 2.0 115 Black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-1"/>
  <p:tag name="AUTOSIZE" val="1"/>
  <p:tag name="TEXTREFLECTION" val="0"/>
  <p:tag name="TEXTGLOW" val="0"/>
  <p:tag name="T_HASTEXT" val="1"/>
  <p:tag name="T_LEFT" val="772.0137"/>
  <p:tag name="T_TOP" val="422.9203"/>
  <p:tag name="T_WIDTH" val="32.71638"/>
  <p:tag name="T_HEIGTH" val="24.23441"/>
  <p:tag name="T_TEXT" val="排"/>
  <p:tag name="T_FONTCOLOR" val="0"/>
  <p:tag name="T_FONTNAME" val="阿里巴巴普惠体 2.0 115 Black"/>
  <p:tag name="T_FONTNAMEASCII" val="阿里巴巴普惠体 2.0 115 Black"/>
  <p:tag name="T_NAMECOMPLEXSCRIPT" val="阿里巴巴普惠体 2.0 115 Black"/>
  <p:tag name="T_NAMEFAREAST" val="阿里巴巴普惠体 2.0 115 Black"/>
  <p:tag name="T_NAMEOTHER" val=""/>
  <p:tag name="T_FONTBOLD" val="0"/>
  <p:tag name="T_FONTSIZE" val="14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5.28653"/>
  <p:tag name="OFFSETLEFT" val="12.03595"/>
  <p:tag name="OFFSETWIDTH" val="13.19559"/>
  <p:tag name="OFFSETHEIGHT" val="13.25252"/>
  <p:tag name="PA" val="v5.2.10"/>
</p:tagLst>
</file>

<file path=ppt/tags/tag3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429.26"/>
  <p:tag name="LEFT" val="755.4832"/>
  <p:tag name="WIDTH" val="32.71638"/>
  <p:tag name="HEIGHT" val="24.23441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分"/>
  <p:tag name="FONTSIZE" val="14"/>
  <p:tag name="FONTCOLOR" val="0"/>
  <p:tag name="FONTBOLD" val="0"/>
  <p:tag name="FONTITALIC" val="0"/>
  <p:tag name="FONTNAME" val="阿里巴巴普惠体 2.0 115 Black"/>
  <p:tag name="NAMEASCII" val="阿里巴巴普惠体 2.0 115 Black"/>
  <p:tag name="NAMECOMPLEXSCRIPT" val="阿里巴巴普惠体 2.0 115 Black"/>
  <p:tag name="NAMEFAREAST" val="阿里巴巴普惠体 2.0 115 Black"/>
  <p:tag name="NAMEOTHER" val=""/>
  <p:tag name="FONTNAMEASCII" val="阿里巴巴普惠体 2.0 115 Black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-1"/>
  <p:tag name="AUTOSIZE" val="1"/>
  <p:tag name="TEXTREFLECTION" val="0"/>
  <p:tag name="TEXTGLOW" val="0"/>
  <p:tag name="T_HASTEXT" val="1"/>
  <p:tag name="T_LEFT" val="755.4832"/>
  <p:tag name="T_TOP" val="429.26"/>
  <p:tag name="T_WIDTH" val="32.71638"/>
  <p:tag name="T_HEIGTH" val="24.23441"/>
  <p:tag name="T_TEXT" val="分"/>
  <p:tag name="T_FONTCOLOR" val="0"/>
  <p:tag name="T_FONTNAME" val="阿里巴巴普惠体 2.0 115 Black"/>
  <p:tag name="T_FONTNAMEASCII" val="阿里巴巴普惠体 2.0 115 Black"/>
  <p:tag name="T_NAMECOMPLEXSCRIPT" val="阿里巴巴普惠体 2.0 115 Black"/>
  <p:tag name="T_NAMEFAREAST" val="阿里巴巴普惠体 2.0 115 Black"/>
  <p:tag name="T_NAMEOTHER" val=""/>
  <p:tag name="T_FONTBOLD" val="0"/>
  <p:tag name="T_FONTSIZE" val="14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5.470764"/>
  <p:tag name="OFFSETLEFT" val="11.8501"/>
  <p:tag name="OFFSETWIDTH" val="13.4948"/>
  <p:tag name="OFFSETHEIGHT" val="13.40929"/>
  <p:tag name="PA" val="v5.2.10"/>
</p:tagLst>
</file>

<file path=ppt/tags/tag3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433.8102"/>
  <p:tag name="LEFT" val="738.4355"/>
  <p:tag name="WIDTH" val="32.71638"/>
  <p:tag name="HEIGHT" val="24.23441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布"/>
  <p:tag name="FONTSIZE" val="14"/>
  <p:tag name="FONTCOLOR" val="0"/>
  <p:tag name="FONTBOLD" val="0"/>
  <p:tag name="FONTITALIC" val="0"/>
  <p:tag name="FONTNAME" val="阿里巴巴普惠体 2.0 115 Black"/>
  <p:tag name="NAMEASCII" val="阿里巴巴普惠体 2.0 115 Black"/>
  <p:tag name="NAMECOMPLEXSCRIPT" val="阿里巴巴普惠体 2.0 115 Black"/>
  <p:tag name="NAMEFAREAST" val="阿里巴巴普惠体 2.0 115 Black"/>
  <p:tag name="NAMEOTHER" val=""/>
  <p:tag name="FONTNAMEASCII" val="阿里巴巴普惠体 2.0 115 Black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-1"/>
  <p:tag name="AUTOSIZE" val="1"/>
  <p:tag name="TEXTREFLECTION" val="0"/>
  <p:tag name="TEXTGLOW" val="0"/>
  <p:tag name="T_HASTEXT" val="1"/>
  <p:tag name="T_LEFT" val="738.4355"/>
  <p:tag name="T_TOP" val="433.8102"/>
  <p:tag name="T_WIDTH" val="32.71638"/>
  <p:tag name="T_HEIGTH" val="24.23441"/>
  <p:tag name="T_TEXT" val="布"/>
  <p:tag name="T_FONTCOLOR" val="0"/>
  <p:tag name="T_FONTNAME" val="阿里巴巴普惠体 2.0 115 Black"/>
  <p:tag name="T_FONTNAMEASCII" val="阿里巴巴普惠体 2.0 115 Black"/>
  <p:tag name="T_NAMECOMPLEXSCRIPT" val="阿里巴巴普惠体 2.0 115 Black"/>
  <p:tag name="T_NAMEFAREAST" val="阿里巴巴普惠体 2.0 115 Black"/>
  <p:tag name="T_NAMEOTHER" val=""/>
  <p:tag name="T_FONTBOLD" val="0"/>
  <p:tag name="T_FONTSIZE" val="14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5.813721"/>
  <p:tag name="OFFSETLEFT" val="12.13617"/>
  <p:tag name="OFFSETWIDTH" val="13.0815"/>
  <p:tag name="OFFSETHEIGHT" val="13.22394"/>
  <p:tag name="PA" val="v5.2.10"/>
</p:tagLst>
</file>

<file path=ppt/tags/tag3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436.5777"/>
  <p:tag name="LEFT" val="720.7301"/>
  <p:tag name="WIDTH" val="32.71638"/>
  <p:tag name="HEIGHT" val="24.23441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绕"/>
  <p:tag name="FONTSIZE" val="14"/>
  <p:tag name="FONTCOLOR" val="0"/>
  <p:tag name="FONTBOLD" val="0"/>
  <p:tag name="FONTITALIC" val="0"/>
  <p:tag name="FONTNAME" val="阿里巴巴普惠体 2.0 115 Black"/>
  <p:tag name="NAMEASCII" val="阿里巴巴普惠体 2.0 115 Black"/>
  <p:tag name="NAMECOMPLEXSCRIPT" val="阿里巴巴普惠体 2.0 115 Black"/>
  <p:tag name="NAMEFAREAST" val="阿里巴巴普惠体 2.0 115 Black"/>
  <p:tag name="NAMEOTHER" val=""/>
  <p:tag name="FONTNAMEASCII" val="阿里巴巴普惠体 2.0 115 Black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-1"/>
  <p:tag name="AUTOSIZE" val="1"/>
  <p:tag name="TEXTREFLECTION" val="0"/>
  <p:tag name="TEXTGLOW" val="0"/>
  <p:tag name="T_HASTEXT" val="1"/>
  <p:tag name="T_LEFT" val="720.7301"/>
  <p:tag name="T_TOP" val="436.5777"/>
  <p:tag name="T_WIDTH" val="32.71638"/>
  <p:tag name="T_HEIGTH" val="24.23441"/>
  <p:tag name="T_TEXT" val="绕"/>
  <p:tag name="T_FONTCOLOR" val="0"/>
  <p:tag name="T_FONTNAME" val="阿里巴巴普惠体 2.0 115 Black"/>
  <p:tag name="T_FONTNAMEASCII" val="阿里巴巴普惠体 2.0 115 Black"/>
  <p:tag name="T_NAMECOMPLEXSCRIPT" val="阿里巴巴普惠体 2.0 115 Black"/>
  <p:tag name="T_NAMEFAREAST" val="阿里巴巴普惠体 2.0 115 Black"/>
  <p:tag name="T_NAMEOTHER" val=""/>
  <p:tag name="T_FONTBOLD" val="0"/>
  <p:tag name="T_FONTSIZE" val="14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5.930939"/>
  <p:tag name="OFFSETLEFT" val="12.00934"/>
  <p:tag name="OFFSETWIDTH" val="13.22402"/>
  <p:tag name="OFFSETHEIGHT" val="13.56598"/>
  <p:tag name="PA" val="v5.2.10"/>
</p:tagLst>
</file>

<file path=ppt/tags/tag3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437.4644"/>
  <p:tag name="LEFT" val="703.3079"/>
  <p:tag name="WIDTH" val="32.71638"/>
  <p:tag name="HEIGHT" val="24.23441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排"/>
  <p:tag name="FONTSIZE" val="14"/>
  <p:tag name="FONTCOLOR" val="0"/>
  <p:tag name="FONTBOLD" val="0"/>
  <p:tag name="FONTITALIC" val="0"/>
  <p:tag name="FONTNAME" val="阿里巴巴普惠体 2.0 115 Black"/>
  <p:tag name="NAMEASCII" val="阿里巴巴普惠体 2.0 115 Black"/>
  <p:tag name="NAMECOMPLEXSCRIPT" val="阿里巴巴普惠体 2.0 115 Black"/>
  <p:tag name="NAMEFAREAST" val="阿里巴巴普惠体 2.0 115 Black"/>
  <p:tag name="NAMEOTHER" val=""/>
  <p:tag name="FONTNAMEASCII" val="阿里巴巴普惠体 2.0 115 Black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-1"/>
  <p:tag name="AUTOSIZE" val="1"/>
  <p:tag name="TEXTREFLECTION" val="0"/>
  <p:tag name="TEXTGLOW" val="0"/>
  <p:tag name="T_HASTEXT" val="1"/>
  <p:tag name="T_LEFT" val="703.3079"/>
  <p:tag name="T_TOP" val="437.4644"/>
  <p:tag name="T_WIDTH" val="32.71638"/>
  <p:tag name="T_HEIGTH" val="24.23441"/>
  <p:tag name="T_TEXT" val="排"/>
  <p:tag name="T_FONTCOLOR" val="0"/>
  <p:tag name="T_FONTNAME" val="阿里巴巴普惠体 2.0 115 Black"/>
  <p:tag name="T_FONTNAMEASCII" val="阿里巴巴普惠体 2.0 115 Black"/>
  <p:tag name="T_NAMECOMPLEXSCRIPT" val="阿里巴巴普惠体 2.0 115 Black"/>
  <p:tag name="T_NAMEFAREAST" val="阿里巴巴普惠体 2.0 115 Black"/>
  <p:tag name="T_NAMEOTHER" val=""/>
  <p:tag name="T_FONTBOLD" val="0"/>
  <p:tag name="T_FONTSIZE" val="14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6.229767"/>
  <p:tag name="OFFSETLEFT" val="11.92236"/>
  <p:tag name="OFFSETWIDTH" val="13.19559"/>
  <p:tag name="OFFSETHEIGHT" val="13.25252"/>
  <p:tag name="PA" val="v5.2.10"/>
</p:tagLst>
</file>

<file path=ppt/tags/tag3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436.5495"/>
  <p:tag name="LEFT" val="685.6132"/>
  <p:tag name="WIDTH" val="32.71638"/>
  <p:tag name="HEIGHT" val="24.23441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分"/>
  <p:tag name="FONTSIZE" val="14"/>
  <p:tag name="FONTCOLOR" val="0"/>
  <p:tag name="FONTBOLD" val="0"/>
  <p:tag name="FONTITALIC" val="0"/>
  <p:tag name="FONTNAME" val="阿里巴巴普惠体 2.0 115 Black"/>
  <p:tag name="NAMEASCII" val="阿里巴巴普惠体 2.0 115 Black"/>
  <p:tag name="NAMECOMPLEXSCRIPT" val="阿里巴巴普惠体 2.0 115 Black"/>
  <p:tag name="NAMEFAREAST" val="阿里巴巴普惠体 2.0 115 Black"/>
  <p:tag name="NAMEOTHER" val=""/>
  <p:tag name="FONTNAMEASCII" val="阿里巴巴普惠体 2.0 115 Black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-1"/>
  <p:tag name="AUTOSIZE" val="1"/>
  <p:tag name="TEXTREFLECTION" val="0"/>
  <p:tag name="TEXTGLOW" val="0"/>
  <p:tag name="T_HASTEXT" val="1"/>
  <p:tag name="T_LEFT" val="685.6132"/>
  <p:tag name="T_TOP" val="436.5495"/>
  <p:tag name="T_WIDTH" val="32.71638"/>
  <p:tag name="T_HEIGTH" val="24.23441"/>
  <p:tag name="T_TEXT" val="分"/>
  <p:tag name="T_FONTCOLOR" val="0"/>
  <p:tag name="T_FONTNAME" val="阿里巴巴普惠体 2.0 115 Black"/>
  <p:tag name="T_FONTNAMEASCII" val="阿里巴巴普惠体 2.0 115 Black"/>
  <p:tag name="T_NAMECOMPLEXSCRIPT" val="阿里巴巴普惠体 2.0 115 Black"/>
  <p:tag name="T_NAMEFAREAST" val="阿里巴巴普惠体 2.0 115 Black"/>
  <p:tag name="T_NAMEOTHER" val=""/>
  <p:tag name="T_FONTBOLD" val="0"/>
  <p:tag name="T_FONTSIZE" val="14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6.372925"/>
  <p:tag name="OFFSETLEFT" val="11.63446"/>
  <p:tag name="OFFSETWIDTH" val="13.4948"/>
  <p:tag name="OFFSETHEIGHT" val="13.40921"/>
  <p:tag name="PA" val="v5.2.10"/>
</p:tagLst>
</file>

<file path=ppt/tags/tag3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433.7542"/>
  <p:tag name="LEFT" val="667.9171"/>
  <p:tag name="WIDTH" val="32.71638"/>
  <p:tag name="HEIGHT" val="24.23441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布"/>
  <p:tag name="FONTSIZE" val="14"/>
  <p:tag name="FONTCOLOR" val="0"/>
  <p:tag name="FONTBOLD" val="0"/>
  <p:tag name="FONTITALIC" val="0"/>
  <p:tag name="FONTNAME" val="阿里巴巴普惠体 2.0 115 Black"/>
  <p:tag name="NAMEASCII" val="阿里巴巴普惠体 2.0 115 Black"/>
  <p:tag name="NAMECOMPLEXSCRIPT" val="阿里巴巴普惠体 2.0 115 Black"/>
  <p:tag name="NAMEFAREAST" val="阿里巴巴普惠体 2.0 115 Black"/>
  <p:tag name="NAMEOTHER" val=""/>
  <p:tag name="FONTNAMEASCII" val="阿里巴巴普惠体 2.0 115 Black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-1"/>
  <p:tag name="AUTOSIZE" val="1"/>
  <p:tag name="TEXTREFLECTION" val="0"/>
  <p:tag name="TEXTGLOW" val="0"/>
  <p:tag name="T_HASTEXT" val="1"/>
  <p:tag name="T_LEFT" val="667.9171"/>
  <p:tag name="T_TOP" val="433.7542"/>
  <p:tag name="T_WIDTH" val="32.71638"/>
  <p:tag name="T_HEIGTH" val="24.23441"/>
  <p:tag name="T_TEXT" val="布"/>
  <p:tag name="T_FONTCOLOR" val="0"/>
  <p:tag name="T_FONTNAME" val="阿里巴巴普惠体 2.0 115 Black"/>
  <p:tag name="T_FONTNAMEASCII" val="阿里巴巴普惠体 2.0 115 Black"/>
  <p:tag name="T_NAMECOMPLEXSCRIPT" val="阿里巴巴普惠体 2.0 115 Black"/>
  <p:tag name="T_NAMEFAREAST" val="阿里巴巴普惠体 2.0 115 Black"/>
  <p:tag name="T_NAMEOTHER" val=""/>
  <p:tag name="T_FONTBOLD" val="0"/>
  <p:tag name="T_FONTSIZE" val="14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6.728912"/>
  <p:tag name="OFFSETLEFT" val="11.81091"/>
  <p:tag name="OFFSETWIDTH" val="13.08157"/>
  <p:tag name="OFFSETHEIGHT" val="13.22394"/>
  <p:tag name="PA" val="v5.2.10"/>
</p:tagLst>
</file>

<file path=ppt/tags/tag3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429.1779"/>
  <p:tag name="LEFT" val="650.8801"/>
  <p:tag name="WIDTH" val="32.71638"/>
  <p:tag name="HEIGHT" val="24.23441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绕"/>
  <p:tag name="FONTSIZE" val="14"/>
  <p:tag name="FONTCOLOR" val="0"/>
  <p:tag name="FONTBOLD" val="0"/>
  <p:tag name="FONTITALIC" val="0"/>
  <p:tag name="FONTNAME" val="阿里巴巴普惠体 2.0 115 Black"/>
  <p:tag name="NAMEASCII" val="阿里巴巴普惠体 2.0 115 Black"/>
  <p:tag name="NAMECOMPLEXSCRIPT" val="阿里巴巴普惠体 2.0 115 Black"/>
  <p:tag name="NAMEFAREAST" val="阿里巴巴普惠体 2.0 115 Black"/>
  <p:tag name="NAMEOTHER" val=""/>
  <p:tag name="FONTNAMEASCII" val="阿里巴巴普惠体 2.0 115 Black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-1"/>
  <p:tag name="AUTOSIZE" val="1"/>
  <p:tag name="TEXTREFLECTION" val="0"/>
  <p:tag name="TEXTGLOW" val="0"/>
  <p:tag name="T_HASTEXT" val="1"/>
  <p:tag name="T_LEFT" val="650.8801"/>
  <p:tag name="T_TOP" val="429.1779"/>
  <p:tag name="T_WIDTH" val="32.71638"/>
  <p:tag name="T_HEIGTH" val="24.23441"/>
  <p:tag name="T_TEXT" val="绕"/>
  <p:tag name="T_FONTCOLOR" val="0"/>
  <p:tag name="T_FONTNAME" val="阿里巴巴普惠体 2.0 115 Black"/>
  <p:tag name="T_FONTNAMEASCII" val="阿里巴巴普惠体 2.0 115 Black"/>
  <p:tag name="T_NAMECOMPLEXSCRIPT" val="阿里巴巴普惠体 2.0 115 Black"/>
  <p:tag name="T_NAMEFAREAST" val="阿里巴巴普惠体 2.0 115 Black"/>
  <p:tag name="T_NAMEOTHER" val=""/>
  <p:tag name="T_FONTBOLD" val="0"/>
  <p:tag name="T_FONTSIZE" val="14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6.796448"/>
  <p:tag name="OFFSETLEFT" val="11.57361"/>
  <p:tag name="OFFSETWIDTH" val="13.22402"/>
  <p:tag name="OFFSETHEIGHT" val="13.56598"/>
  <p:tag name="PA" val="v5.2.10"/>
</p:tagLst>
</file>

<file path=ppt/tags/tag3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422.8131"/>
  <p:tag name="LEFT" val="634.3619"/>
  <p:tag name="WIDTH" val="32.71638"/>
  <p:tag name="HEIGHT" val="24.23441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排"/>
  <p:tag name="FONTSIZE" val="14"/>
  <p:tag name="FONTCOLOR" val="0"/>
  <p:tag name="FONTBOLD" val="0"/>
  <p:tag name="FONTITALIC" val="0"/>
  <p:tag name="FONTNAME" val="阿里巴巴普惠体 2.0 115 Black"/>
  <p:tag name="NAMEASCII" val="阿里巴巴普惠体 2.0 115 Black"/>
  <p:tag name="NAMECOMPLEXSCRIPT" val="阿里巴巴普惠体 2.0 115 Black"/>
  <p:tag name="NAMEFAREAST" val="阿里巴巴普惠体 2.0 115 Black"/>
  <p:tag name="NAMEOTHER" val=""/>
  <p:tag name="FONTNAMEASCII" val="阿里巴巴普惠体 2.0 115 Black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-1"/>
  <p:tag name="AUTOSIZE" val="1"/>
  <p:tag name="TEXTREFLECTION" val="0"/>
  <p:tag name="TEXTGLOW" val="0"/>
  <p:tag name="T_HASTEXT" val="1"/>
  <p:tag name="T_LEFT" val="634.3619"/>
  <p:tag name="T_TOP" val="422.8131"/>
  <p:tag name="T_WIDTH" val="32.71638"/>
  <p:tag name="T_HEIGTH" val="24.23441"/>
  <p:tag name="T_TEXT" val="排"/>
  <p:tag name="T_FONTCOLOR" val="0"/>
  <p:tag name="T_FONTNAME" val="阿里巴巴普惠体 2.0 115 Black"/>
  <p:tag name="T_FONTNAMEASCII" val="阿里巴巴普惠体 2.0 115 Black"/>
  <p:tag name="T_NAMECOMPLEXSCRIPT" val="阿里巴巴普惠体 2.0 115 Black"/>
  <p:tag name="T_NAMEFAREAST" val="阿里巴巴普惠体 2.0 115 Black"/>
  <p:tag name="T_NAMEOTHER" val=""/>
  <p:tag name="T_FONTBOLD" val="0"/>
  <p:tag name="T_FONTSIZE" val="14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7.047729"/>
  <p:tag name="OFFSETLEFT" val="11.43268"/>
  <p:tag name="OFFSETWIDTH" val="13.19551"/>
  <p:tag name="OFFSETHEIGHT" val="13.25244"/>
  <p:tag name="PA" val="v5.2.10"/>
</p:tagLst>
</file>

<file path=ppt/tags/tag3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414.8206"/>
  <p:tag name="LEFT" val="618.7311"/>
  <p:tag name="WIDTH" val="32.71638"/>
  <p:tag name="HEIGHT" val="24.23441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分"/>
  <p:tag name="FONTSIZE" val="14"/>
  <p:tag name="FONTCOLOR" val="0"/>
  <p:tag name="FONTBOLD" val="0"/>
  <p:tag name="FONTITALIC" val="0"/>
  <p:tag name="FONTNAME" val="阿里巴巴普惠体 2.0 115 Black"/>
  <p:tag name="NAMEASCII" val="阿里巴巴普惠体 2.0 115 Black"/>
  <p:tag name="NAMECOMPLEXSCRIPT" val="阿里巴巴普惠体 2.0 115 Black"/>
  <p:tag name="NAMEFAREAST" val="阿里巴巴普惠体 2.0 115 Black"/>
  <p:tag name="NAMEOTHER" val=""/>
  <p:tag name="FONTNAMEASCII" val="阿里巴巴普惠体 2.0 115 Black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-1"/>
  <p:tag name="AUTOSIZE" val="1"/>
  <p:tag name="TEXTREFLECTION" val="0"/>
  <p:tag name="TEXTGLOW" val="0"/>
  <p:tag name="T_HASTEXT" val="1"/>
  <p:tag name="T_LEFT" val="618.7311"/>
  <p:tag name="T_TOP" val="414.8206"/>
  <p:tag name="T_WIDTH" val="32.71638"/>
  <p:tag name="T_HEIGTH" val="24.23441"/>
  <p:tag name="T_TEXT" val="分"/>
  <p:tag name="T_FONTCOLOR" val="0"/>
  <p:tag name="T_FONTNAME" val="阿里巴巴普惠体 2.0 115 Black"/>
  <p:tag name="T_FONTNAMEASCII" val="阿里巴巴普惠体 2.0 115 Black"/>
  <p:tag name="T_NAMECOMPLEXSCRIPT" val="阿里巴巴普惠体 2.0 115 Black"/>
  <p:tag name="T_NAMEFAREAST" val="阿里巴巴普惠体 2.0 115 Black"/>
  <p:tag name="T_NAMEOTHER" val=""/>
  <p:tag name="T_FONTBOLD" val="0"/>
  <p:tag name="T_FONTSIZE" val="14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7.116394"/>
  <p:tag name="OFFSETLEFT" val="11.065"/>
  <p:tag name="OFFSETWIDTH" val="13.49472"/>
  <p:tag name="OFFSETHEIGHT" val="13.40929"/>
  <p:tag name="PA" val="v5.2.10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81.88244"/>
  <p:tag name="LEFT" val="101.7715"/>
  <p:tag name="WIDTH" val="712.2615"/>
  <p:tag name="HEIGHT" val="104.2078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文末有大礼包福利"/>
  <p:tag name="FONTSIZE" val="80"/>
  <p:tag name="FONTCOLOR" val="0"/>
  <p:tag name="FONTBOLD" val="0"/>
  <p:tag name="FONTITALIC" val="0"/>
  <p:tag name="FONTNAME" val="阿里巴巴普惠体 2.0 95 ExtraBold"/>
  <p:tag name="NAMEASCII" val="阿里巴巴普惠体 2.0 95 ExtraBold"/>
  <p:tag name="NAMECOMPLEXSCRIPT" val="阿里巴巴普惠体 2.0 95 ExtraBold"/>
  <p:tag name="NAMEFAREAST" val="阿里巴巴普惠体 2.0 95 ExtraBold"/>
  <p:tag name="NAMEOTHER" val=""/>
  <p:tag name="FONTNAMEASCII" val="阿里巴巴普惠体 2.0 95 ExtraBold"/>
  <p:tag name="TEXTALIGNMENT" val="2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2"/>
  <p:tag name="WORDWRAP" val="-1"/>
  <p:tag name="AUTOSIZE" val="1"/>
  <p:tag name="TEXTREFLECTION" val="0"/>
  <p:tag name="TEXTGLOW" val="0"/>
  <p:tag name="T_HASTEXT" val="1"/>
  <p:tag name="T_LEFT" val="101.7715"/>
  <p:tag name="T_TOP" val="81.88244"/>
  <p:tag name="T_WIDTH" val="712.2615"/>
  <p:tag name="T_HEIGTH" val="104.2078"/>
  <p:tag name="T_TEXT" val="文末有大礼包福利"/>
  <p:tag name="T_FONTCOLOR" val="0"/>
  <p:tag name="T_FONTNAME" val="阿里巴巴普惠体 2.0 95 ExtraBold"/>
  <p:tag name="T_FONTNAMEASCII" val="阿里巴巴普惠体 2.0 95 ExtraBold"/>
  <p:tag name="T_NAMECOMPLEXSCRIPT" val="阿里巴巴普惠体 2.0 95 ExtraBold"/>
  <p:tag name="T_NAMEFAREAST" val="阿里巴巴普惠体 2.0 95 ExtraBold"/>
  <p:tag name="T_NAMEOTHER" val=""/>
  <p:tag name="T_FONTBOLD" val="0"/>
  <p:tag name="T_FONTSIZE" val="80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2"/>
  <p:tag name="T_SPACEBEFORE" val="0"/>
  <p:tag name="T_SPACEWITHIN" val="1"/>
  <p:tag name="T_SPACEAFTER" val="0"/>
  <p:tag name="T_LINERULEBEFORE" val="-1"/>
  <p:tag name="T_TEXTREFLECTION" val="0"/>
  <p:tag name="T_TEXTGLOW" val="0"/>
  <p:tag name="OFFSETTOP" val="11.6685"/>
  <p:tag name="OFFSETLEFT" val="43.33299"/>
  <p:tag name="OFFSETWIDTH" val="620.8267"/>
  <p:tag name="OFFSETHEIGHT" val="73.50898"/>
</p:tagLst>
</file>

<file path=ppt/tags/tag3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405.152"/>
  <p:tag name="LEFT" val="603.8815"/>
  <p:tag name="WIDTH" val="32.71638"/>
  <p:tag name="HEIGHT" val="24.23441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布"/>
  <p:tag name="FONTSIZE" val="14"/>
  <p:tag name="FONTCOLOR" val="0"/>
  <p:tag name="FONTBOLD" val="0"/>
  <p:tag name="FONTITALIC" val="0"/>
  <p:tag name="FONTNAME" val="阿里巴巴普惠体 2.0 115 Black"/>
  <p:tag name="NAMEASCII" val="阿里巴巴普惠体 2.0 115 Black"/>
  <p:tag name="NAMECOMPLEXSCRIPT" val="阿里巴巴普惠体 2.0 115 Black"/>
  <p:tag name="NAMEFAREAST" val="阿里巴巴普惠体 2.0 115 Black"/>
  <p:tag name="NAMEOTHER" val=""/>
  <p:tag name="FONTNAMEASCII" val="阿里巴巴普惠体 2.0 115 Black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-1"/>
  <p:tag name="AUTOSIZE" val="1"/>
  <p:tag name="TEXTREFLECTION" val="0"/>
  <p:tag name="TEXTGLOW" val="0"/>
  <p:tag name="T_HASTEXT" val="1"/>
  <p:tag name="T_LEFT" val="603.8815"/>
  <p:tag name="T_TOP" val="405.152"/>
  <p:tag name="T_WIDTH" val="32.71638"/>
  <p:tag name="T_HEIGTH" val="24.23441"/>
  <p:tag name="T_TEXT" val="布"/>
  <p:tag name="T_FONTCOLOR" val="0"/>
  <p:tag name="T_FONTNAME" val="阿里巴巴普惠体 2.0 115 Black"/>
  <p:tag name="T_FONTNAMEASCII" val="阿里巴巴普惠体 2.0 115 Black"/>
  <p:tag name="T_NAMECOMPLEXSCRIPT" val="阿里巴巴普惠体 2.0 115 Black"/>
  <p:tag name="T_NAMEFAREAST" val="阿里巴巴普惠体 2.0 115 Black"/>
  <p:tag name="T_NAMEOTHER" val=""/>
  <p:tag name="T_FONTBOLD" val="0"/>
  <p:tag name="T_FONTSIZE" val="14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7.434875"/>
  <p:tag name="OFFSETLEFT" val="11.13965"/>
  <p:tag name="OFFSETWIDTH" val="13.0815"/>
  <p:tag name="OFFSETHEIGHT" val="13.22402"/>
  <p:tag name="PA" val="v5.2.10"/>
</p:tagLst>
</file>

<file path=ppt/tags/tag3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394.024"/>
  <p:tag name="LEFT" val="590.1631"/>
  <p:tag name="WIDTH" val="32.71638"/>
  <p:tag name="HEIGHT" val="24.23441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绕"/>
  <p:tag name="FONTSIZE" val="14"/>
  <p:tag name="FONTCOLOR" val="0"/>
  <p:tag name="FONTBOLD" val="0"/>
  <p:tag name="FONTITALIC" val="0"/>
  <p:tag name="FONTNAME" val="阿里巴巴普惠体 2.0 115 Black"/>
  <p:tag name="NAMEASCII" val="阿里巴巴普惠体 2.0 115 Black"/>
  <p:tag name="NAMECOMPLEXSCRIPT" val="阿里巴巴普惠体 2.0 115 Black"/>
  <p:tag name="NAMEFAREAST" val="阿里巴巴普惠体 2.0 115 Black"/>
  <p:tag name="NAMEOTHER" val=""/>
  <p:tag name="FONTNAMEASCII" val="阿里巴巴普惠体 2.0 115 Black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-1"/>
  <p:tag name="AUTOSIZE" val="1"/>
  <p:tag name="TEXTREFLECTION" val="0"/>
  <p:tag name="TEXTGLOW" val="0"/>
  <p:tag name="T_HASTEXT" val="1"/>
  <p:tag name="T_LEFT" val="590.1631"/>
  <p:tag name="T_TOP" val="394.024"/>
  <p:tag name="T_WIDTH" val="32.71638"/>
  <p:tag name="T_HEIGTH" val="24.23441"/>
  <p:tag name="T_TEXT" val="绕"/>
  <p:tag name="T_FONTCOLOR" val="0"/>
  <p:tag name="T_FONTNAME" val="阿里巴巴普惠体 2.0 115 Black"/>
  <p:tag name="T_FONTNAMEASCII" val="阿里巴巴普惠体 2.0 115 Black"/>
  <p:tag name="T_NAMECOMPLEXSCRIPT" val="阿里巴巴普惠体 2.0 115 Black"/>
  <p:tag name="T_NAMEFAREAST" val="阿里巴巴普惠体 2.0 115 Black"/>
  <p:tag name="T_NAMEOTHER" val=""/>
  <p:tag name="T_FONTBOLD" val="0"/>
  <p:tag name="T_FONTSIZE" val="14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7.413055"/>
  <p:tag name="OFFSETLEFT" val="10.82141"/>
  <p:tag name="OFFSETWIDTH" val="13.22402"/>
  <p:tag name="OFFSETHEIGHT" val="13.56598"/>
  <p:tag name="PA" val="v5.2.10"/>
</p:tagLst>
</file>

<file path=ppt/tags/tag3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381.353"/>
  <p:tag name="LEFT" val="577.5114"/>
  <p:tag name="WIDTH" val="32.71638"/>
  <p:tag name="HEIGHT" val="24.23441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排"/>
  <p:tag name="FONTSIZE" val="14"/>
  <p:tag name="FONTCOLOR" val="0"/>
  <p:tag name="FONTBOLD" val="0"/>
  <p:tag name="FONTITALIC" val="0"/>
  <p:tag name="FONTNAME" val="阿里巴巴普惠体 2.0 115 Black"/>
  <p:tag name="NAMEASCII" val="阿里巴巴普惠体 2.0 115 Black"/>
  <p:tag name="NAMECOMPLEXSCRIPT" val="阿里巴巴普惠体 2.0 115 Black"/>
  <p:tag name="NAMEFAREAST" val="阿里巴巴普惠体 2.0 115 Black"/>
  <p:tag name="NAMEOTHER" val=""/>
  <p:tag name="FONTNAMEASCII" val="阿里巴巴普惠体 2.0 115 Black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-1"/>
  <p:tag name="AUTOSIZE" val="1"/>
  <p:tag name="TEXTREFLECTION" val="0"/>
  <p:tag name="TEXTGLOW" val="0"/>
  <p:tag name="T_HASTEXT" val="1"/>
  <p:tag name="T_LEFT" val="577.5114"/>
  <p:tag name="T_TOP" val="381.353"/>
  <p:tag name="T_WIDTH" val="32.71638"/>
  <p:tag name="T_HEIGTH" val="24.23441"/>
  <p:tag name="T_TEXT" val="排"/>
  <p:tag name="T_FONTCOLOR" val="0"/>
  <p:tag name="T_FONTNAME" val="阿里巴巴普惠体 2.0 115 Black"/>
  <p:tag name="T_FONTNAMEASCII" val="阿里巴巴普惠体 2.0 115 Black"/>
  <p:tag name="T_NAMECOMPLEXSCRIPT" val="阿里巴巴普惠体 2.0 115 Black"/>
  <p:tag name="T_NAMEFAREAST" val="阿里巴巴普惠体 2.0 115 Black"/>
  <p:tag name="T_NAMEOTHER" val=""/>
  <p:tag name="T_FONTBOLD" val="0"/>
  <p:tag name="T_FONTSIZE" val="14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7.592896"/>
  <p:tag name="OFFSETLEFT" val="10.65588"/>
  <p:tag name="OFFSETWIDTH" val="13.19551"/>
  <p:tag name="OFFSETHEIGHT" val="13.25252"/>
  <p:tag name="PA" val="v5.2.10"/>
</p:tagLst>
</file>

<file path=ppt/tags/tag3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367.6171"/>
  <p:tag name="LEFT" val="566.404"/>
  <p:tag name="WIDTH" val="32.71638"/>
  <p:tag name="HEIGHT" val="24.23441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分"/>
  <p:tag name="FONTSIZE" val="14"/>
  <p:tag name="FONTCOLOR" val="0"/>
  <p:tag name="FONTBOLD" val="0"/>
  <p:tag name="FONTITALIC" val="0"/>
  <p:tag name="FONTNAME" val="阿里巴巴普惠体 2.0 115 Black"/>
  <p:tag name="NAMEASCII" val="阿里巴巴普惠体 2.0 115 Black"/>
  <p:tag name="NAMECOMPLEXSCRIPT" val="阿里巴巴普惠体 2.0 115 Black"/>
  <p:tag name="NAMEFAREAST" val="阿里巴巴普惠体 2.0 115 Black"/>
  <p:tag name="NAMEOTHER" val=""/>
  <p:tag name="FONTNAMEASCII" val="阿里巴巴普惠体 2.0 115 Black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-1"/>
  <p:tag name="AUTOSIZE" val="1"/>
  <p:tag name="TEXTREFLECTION" val="0"/>
  <p:tag name="TEXTGLOW" val="0"/>
  <p:tag name="T_HASTEXT" val="1"/>
  <p:tag name="T_LEFT" val="566.404"/>
  <p:tag name="T_TOP" val="367.6171"/>
  <p:tag name="T_WIDTH" val="32.71638"/>
  <p:tag name="T_HEIGTH" val="24.23441"/>
  <p:tag name="T_TEXT" val="分"/>
  <p:tag name="T_FONTCOLOR" val="0"/>
  <p:tag name="T_FONTNAME" val="阿里巴巴普惠体 2.0 115 Black"/>
  <p:tag name="T_FONTNAMEASCII" val="阿里巴巴普惠体 2.0 115 Black"/>
  <p:tag name="T_NAMECOMPLEXSCRIPT" val="阿里巴巴普惠体 2.0 115 Black"/>
  <p:tag name="T_NAMEFAREAST" val="阿里巴巴普惠体 2.0 115 Black"/>
  <p:tag name="T_NAMEOTHER" val=""/>
  <p:tag name="T_FONTBOLD" val="0"/>
  <p:tag name="T_FONTSIZE" val="14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7.559906"/>
  <p:tag name="OFFSETLEFT" val="10.24799"/>
  <p:tag name="OFFSETWIDTH" val="13.49472"/>
  <p:tag name="OFFSETHEIGHT" val="13.40929"/>
  <p:tag name="PA" val="v5.2.10"/>
</p:tagLst>
</file>

<file path=ppt/tags/tag3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352.7517"/>
  <p:tag name="LEFT" val="556.7577"/>
  <p:tag name="WIDTH" val="32.71638"/>
  <p:tag name="HEIGHT" val="24.23441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布"/>
  <p:tag name="FONTSIZE" val="14"/>
  <p:tag name="FONTCOLOR" val="0"/>
  <p:tag name="FONTBOLD" val="0"/>
  <p:tag name="FONTITALIC" val="0"/>
  <p:tag name="FONTNAME" val="阿里巴巴普惠体 2.0 115 Black"/>
  <p:tag name="NAMEASCII" val="阿里巴巴普惠体 2.0 115 Black"/>
  <p:tag name="NAMECOMPLEXSCRIPT" val="阿里巴巴普惠体 2.0 115 Black"/>
  <p:tag name="NAMEFAREAST" val="阿里巴巴普惠体 2.0 115 Black"/>
  <p:tag name="NAMEOTHER" val=""/>
  <p:tag name="FONTNAMEASCII" val="阿里巴巴普惠体 2.0 115 Black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-1"/>
  <p:tag name="AUTOSIZE" val="1"/>
  <p:tag name="TEXTREFLECTION" val="0"/>
  <p:tag name="TEXTGLOW" val="0"/>
  <p:tag name="T_HASTEXT" val="1"/>
  <p:tag name="T_LEFT" val="556.7577"/>
  <p:tag name="T_TOP" val="352.7517"/>
  <p:tag name="T_WIDTH" val="32.71638"/>
  <p:tag name="T_HEIGTH" val="24.23441"/>
  <p:tag name="T_TEXT" val="布"/>
  <p:tag name="T_FONTCOLOR" val="0"/>
  <p:tag name="T_FONTNAME" val="阿里巴巴普惠体 2.0 115 Black"/>
  <p:tag name="T_FONTNAMEASCII" val="阿里巴巴普惠体 2.0 115 Black"/>
  <p:tag name="T_NAMECOMPLEXSCRIPT" val="阿里巴巴普惠体 2.0 115 Black"/>
  <p:tag name="T_NAMEFAREAST" val="阿里巴巴普惠体 2.0 115 Black"/>
  <p:tag name="T_NAMEOTHER" val=""/>
  <p:tag name="T_FONTBOLD" val="0"/>
  <p:tag name="T_FONTSIZE" val="14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7.80542"/>
  <p:tag name="OFFSETLEFT" val="10.24213"/>
  <p:tag name="OFFSETWIDTH" val="13.0815"/>
  <p:tag name="OFFSETHEIGHT" val="13.22394"/>
  <p:tag name="PA" val="v5.2.10"/>
</p:tagLst>
</file>

<file path=ppt/tags/tag3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337.1068"/>
  <p:tag name="LEFT" val="548.7888"/>
  <p:tag name="WIDTH" val="32.71638"/>
  <p:tag name="HEIGHT" val="24.23441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绕"/>
  <p:tag name="FONTSIZE" val="14"/>
  <p:tag name="FONTCOLOR" val="0"/>
  <p:tag name="FONTBOLD" val="0"/>
  <p:tag name="FONTITALIC" val="0"/>
  <p:tag name="FONTNAME" val="阿里巴巴普惠体 2.0 115 Black"/>
  <p:tag name="NAMEASCII" val="阿里巴巴普惠体 2.0 115 Black"/>
  <p:tag name="NAMECOMPLEXSCRIPT" val="阿里巴巴普惠体 2.0 115 Black"/>
  <p:tag name="NAMEFAREAST" val="阿里巴巴普惠体 2.0 115 Black"/>
  <p:tag name="NAMEOTHER" val=""/>
  <p:tag name="FONTNAMEASCII" val="阿里巴巴普惠体 2.0 115 Black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-1"/>
  <p:tag name="AUTOSIZE" val="1"/>
  <p:tag name="TEXTREFLECTION" val="0"/>
  <p:tag name="TEXTGLOW" val="0"/>
  <p:tag name="T_HASTEXT" val="1"/>
  <p:tag name="T_LEFT" val="548.7888"/>
  <p:tag name="T_TOP" val="337.1068"/>
  <p:tag name="T_WIDTH" val="32.71638"/>
  <p:tag name="T_HEIGTH" val="24.23441"/>
  <p:tag name="T_TEXT" val="绕"/>
  <p:tag name="T_FONTCOLOR" val="0"/>
  <p:tag name="T_FONTNAME" val="阿里巴巴普惠体 2.0 115 Black"/>
  <p:tag name="T_FONTNAMEASCII" val="阿里巴巴普惠体 2.0 115 Black"/>
  <p:tag name="T_NAMECOMPLEXSCRIPT" val="阿里巴巴普惠体 2.0 115 Black"/>
  <p:tag name="T_NAMEFAREAST" val="阿里巴巴普惠体 2.0 115 Black"/>
  <p:tag name="T_NAMEOTHER" val=""/>
  <p:tag name="T_FONTBOLD" val="0"/>
  <p:tag name="T_FONTSIZE" val="14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7.670532"/>
  <p:tag name="OFFSETLEFT" val="9.884521"/>
  <p:tag name="OFFSETWIDTH" val="13.22394"/>
  <p:tag name="OFFSETHEIGHT" val="13.56598"/>
  <p:tag name="PA" val="v5.2.10"/>
</p:tagLst>
</file>

<file path=ppt/tags/tag3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320.5763"/>
  <p:tag name="LEFT" val="542.4492"/>
  <p:tag name="WIDTH" val="32.71638"/>
  <p:tag name="HEIGHT" val="24.23441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排"/>
  <p:tag name="FONTSIZE" val="14"/>
  <p:tag name="FONTCOLOR" val="0"/>
  <p:tag name="FONTBOLD" val="0"/>
  <p:tag name="FONTITALIC" val="0"/>
  <p:tag name="FONTNAME" val="阿里巴巴普惠体 2.0 115 Black"/>
  <p:tag name="NAMEASCII" val="阿里巴巴普惠体 2.0 115 Black"/>
  <p:tag name="NAMECOMPLEXSCRIPT" val="阿里巴巴普惠体 2.0 115 Black"/>
  <p:tag name="NAMEFAREAST" val="阿里巴巴普惠体 2.0 115 Black"/>
  <p:tag name="NAMEOTHER" val=""/>
  <p:tag name="FONTNAMEASCII" val="阿里巴巴普惠体 2.0 115 Black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-1"/>
  <p:tag name="AUTOSIZE" val="1"/>
  <p:tag name="TEXTREFLECTION" val="0"/>
  <p:tag name="TEXTGLOW" val="0"/>
  <p:tag name="T_HASTEXT" val="1"/>
  <p:tag name="T_LEFT" val="542.4492"/>
  <p:tag name="T_TOP" val="320.5763"/>
  <p:tag name="T_WIDTH" val="32.71638"/>
  <p:tag name="T_HEIGTH" val="24.23441"/>
  <p:tag name="T_TEXT" val="排"/>
  <p:tag name="T_FONTCOLOR" val="0"/>
  <p:tag name="T_FONTNAME" val="阿里巴巴普惠体 2.0 115 Black"/>
  <p:tag name="T_FONTNAMEASCII" val="阿里巴巴普惠体 2.0 115 Black"/>
  <p:tag name="T_NAMECOMPLEXSCRIPT" val="阿里巴巴普惠体 2.0 115 Black"/>
  <p:tag name="T_NAMEFAREAST" val="阿里巴巴普惠体 2.0 115 Black"/>
  <p:tag name="T_NAMEOTHER" val=""/>
  <p:tag name="T_FONTBOLD" val="0"/>
  <p:tag name="T_FONTSIZE" val="14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7.775452"/>
  <p:tag name="OFFSETLEFT" val="9.724365"/>
  <p:tag name="OFFSETWIDTH" val="13.19551"/>
  <p:tag name="OFFSETHEIGHT" val="13.25252"/>
  <p:tag name="PA" val="v5.2.10"/>
</p:tagLst>
</file>

<file path=ppt/tags/tag3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303.5286"/>
  <p:tag name="LEFT" val="537.8989"/>
  <p:tag name="WIDTH" val="32.71638"/>
  <p:tag name="HEIGHT" val="24.23441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分"/>
  <p:tag name="FONTSIZE" val="14"/>
  <p:tag name="FONTCOLOR" val="0"/>
  <p:tag name="FONTBOLD" val="0"/>
  <p:tag name="FONTITALIC" val="0"/>
  <p:tag name="FONTNAME" val="阿里巴巴普惠体 2.0 115 Black"/>
  <p:tag name="NAMEASCII" val="阿里巴巴普惠体 2.0 115 Black"/>
  <p:tag name="NAMECOMPLEXSCRIPT" val="阿里巴巴普惠体 2.0 115 Black"/>
  <p:tag name="NAMEFAREAST" val="阿里巴巴普惠体 2.0 115 Black"/>
  <p:tag name="NAMEOTHER" val=""/>
  <p:tag name="FONTNAMEASCII" val="阿里巴巴普惠体 2.0 115 Black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-1"/>
  <p:tag name="AUTOSIZE" val="1"/>
  <p:tag name="TEXTREFLECTION" val="0"/>
  <p:tag name="TEXTGLOW" val="0"/>
  <p:tag name="T_HASTEXT" val="1"/>
  <p:tag name="T_LEFT" val="537.8989"/>
  <p:tag name="T_TOP" val="303.5286"/>
  <p:tag name="T_WIDTH" val="32.71638"/>
  <p:tag name="T_HEIGTH" val="24.23441"/>
  <p:tag name="T_TEXT" val="分"/>
  <p:tag name="T_FONTCOLOR" val="0"/>
  <p:tag name="T_FONTNAME" val="阿里巴巴普惠体 2.0 115 Black"/>
  <p:tag name="T_FONTNAMEASCII" val="阿里巴巴普惠体 2.0 115 Black"/>
  <p:tag name="T_NAMECOMPLEXSCRIPT" val="阿里巴巴普惠体 2.0 115 Black"/>
  <p:tag name="T_NAMEFAREAST" val="阿里巴巴普惠体 2.0 115 Black"/>
  <p:tag name="T_NAMEOTHER" val=""/>
  <p:tag name="T_FONTBOLD" val="0"/>
  <p:tag name="T_FONTSIZE" val="14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7.633148"/>
  <p:tag name="OFFSETLEFT" val="9.317932"/>
  <p:tag name="OFFSETWIDTH" val="13.49472"/>
  <p:tag name="OFFSETHEIGHT" val="13.40929"/>
  <p:tag name="PA" val="v5.2.10"/>
</p:tagLst>
</file>

<file path=ppt/tags/tag3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85.8232"/>
  <p:tag name="LEFT" val="535.1315"/>
  <p:tag name="WIDTH" val="32.71638"/>
  <p:tag name="HEIGHT" val="24.23441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布"/>
  <p:tag name="FONTSIZE" val="14"/>
  <p:tag name="FONTCOLOR" val="0"/>
  <p:tag name="FONTBOLD" val="0"/>
  <p:tag name="FONTITALIC" val="0"/>
  <p:tag name="FONTNAME" val="阿里巴巴普惠体 2.0 115 Black"/>
  <p:tag name="NAMEASCII" val="阿里巴巴普惠体 2.0 115 Black"/>
  <p:tag name="NAMECOMPLEXSCRIPT" val="阿里巴巴普惠体 2.0 115 Black"/>
  <p:tag name="NAMEFAREAST" val="阿里巴巴普惠体 2.0 115 Black"/>
  <p:tag name="NAMEOTHER" val=""/>
  <p:tag name="FONTNAMEASCII" val="阿里巴巴普惠体 2.0 115 Black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-1"/>
  <p:tag name="AUTOSIZE" val="1"/>
  <p:tag name="TEXTREFLECTION" val="0"/>
  <p:tag name="TEXTGLOW" val="0"/>
  <p:tag name="T_HASTEXT" val="1"/>
  <p:tag name="T_LEFT" val="535.1315"/>
  <p:tag name="T_TOP" val="285.8232"/>
  <p:tag name="T_WIDTH" val="32.71638"/>
  <p:tag name="T_HEIGTH" val="24.23441"/>
  <p:tag name="T_TEXT" val="布"/>
  <p:tag name="T_FONTCOLOR" val="0"/>
  <p:tag name="T_FONTNAME" val="阿里巴巴普惠体 2.0 115 Black"/>
  <p:tag name="T_FONTNAMEASCII" val="阿里巴巴普惠体 2.0 115 Black"/>
  <p:tag name="T_NAMECOMPLEXSCRIPT" val="阿里巴巴普惠体 2.0 115 Black"/>
  <p:tag name="T_NAMEFAREAST" val="阿里巴巴普惠体 2.0 115 Black"/>
  <p:tag name="T_NAMEOTHER" val=""/>
  <p:tag name="T_FONTBOLD" val="0"/>
  <p:tag name="T_FONTSIZE" val="14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7.778107"/>
  <p:tag name="OFFSETLEFT" val="9.264648"/>
  <p:tag name="OFFSETWIDTH" val="13.0815"/>
  <p:tag name="OFFSETHEIGHT" val="13.22402"/>
  <p:tag name="PA" val="v5.2.10"/>
</p:tagLst>
</file>

<file path=ppt/tags/tag3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303.7921"/>
  <p:tag name="LEFT" val="868.6612"/>
  <p:tag name="WIDTH" val="32.71638"/>
  <p:tag name="HEIGHT" val="24.23441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绕"/>
  <p:tag name="FONTSIZE" val="14"/>
  <p:tag name="FONTCOLOR" val="0"/>
  <p:tag name="FONTBOLD" val="0"/>
  <p:tag name="FONTITALIC" val="0"/>
  <p:tag name="FONTNAME" val="阿里巴巴普惠体 2.0 115 Black"/>
  <p:tag name="NAMEASCII" val="阿里巴巴普惠体 2.0 115 Black"/>
  <p:tag name="NAMECOMPLEXSCRIPT" val="阿里巴巴普惠体 2.0 115 Black"/>
  <p:tag name="NAMEFAREAST" val="阿里巴巴普惠体 2.0 115 Black"/>
  <p:tag name="NAMEOTHER" val=""/>
  <p:tag name="FONTNAMEASCII" val="阿里巴巴普惠体 2.0 115 Black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-1"/>
  <p:tag name="AUTOSIZE" val="1"/>
  <p:tag name="TEXTREFLECTION" val="0"/>
  <p:tag name="TEXTGLOW" val="0"/>
  <p:tag name="T_HASTEXT" val="1"/>
  <p:tag name="T_LEFT" val="868.6612"/>
  <p:tag name="T_TOP" val="303.7921"/>
  <p:tag name="T_WIDTH" val="32.71638"/>
  <p:tag name="T_HEIGTH" val="24.23441"/>
  <p:tag name="T_TEXT" val="绕"/>
  <p:tag name="T_FONTCOLOR" val="0"/>
  <p:tag name="T_FONTNAME" val="阿里巴巴普惠体 2.0 115 Black"/>
  <p:tag name="T_FONTNAMEASCII" val="阿里巴巴普惠体 2.0 115 Black"/>
  <p:tag name="T_NAMECOMPLEXSCRIPT" val="阿里巴巴普惠体 2.0 115 Black"/>
  <p:tag name="T_NAMEFAREAST" val="阿里巴巴普惠体 2.0 115 Black"/>
  <p:tag name="T_NAMEOTHER" val=""/>
  <p:tag name="T_FONTBOLD" val="0"/>
  <p:tag name="T_FONTSIZE" val="14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3.363373"/>
  <p:tag name="OFFSETLEFT" val="11.00873"/>
  <p:tag name="OFFSETWIDTH" val="13.22394"/>
  <p:tag name="OFFSETHEIGHT" val="13.56606"/>
  <p:tag name="PA" val="v5.2.10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  <p:tag name="COPYNUMSHAPE" val="true"/>
  <p:tag name="ROUNDSHAPE" val="true,41,89"/>
</p:tagLst>
</file>

<file path=ppt/tags/tag3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320.829"/>
  <p:tag name="LEFT" val="864.0848"/>
  <p:tag name="WIDTH" val="32.71638"/>
  <p:tag name="HEIGHT" val="24.23441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排"/>
  <p:tag name="FONTSIZE" val="14"/>
  <p:tag name="FONTCOLOR" val="0"/>
  <p:tag name="FONTBOLD" val="0"/>
  <p:tag name="FONTITALIC" val="0"/>
  <p:tag name="FONTNAME" val="阿里巴巴普惠体 2.0 115 Black"/>
  <p:tag name="NAMEASCII" val="阿里巴巴普惠体 2.0 115 Black"/>
  <p:tag name="NAMECOMPLEXSCRIPT" val="阿里巴巴普惠体 2.0 115 Black"/>
  <p:tag name="NAMEFAREAST" val="阿里巴巴普惠体 2.0 115 Black"/>
  <p:tag name="NAMEOTHER" val=""/>
  <p:tag name="FONTNAMEASCII" val="阿里巴巴普惠体 2.0 115 Black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-1"/>
  <p:tag name="AUTOSIZE" val="1"/>
  <p:tag name="TEXTREFLECTION" val="0"/>
  <p:tag name="TEXTGLOW" val="0"/>
  <p:tag name="T_HASTEXT" val="1"/>
  <p:tag name="T_LEFT" val="864.0848"/>
  <p:tag name="T_TOP" val="320.829"/>
  <p:tag name="T_WIDTH" val="32.71638"/>
  <p:tag name="T_HEIGTH" val="24.23441"/>
  <p:tag name="T_TEXT" val="排"/>
  <p:tag name="T_FONTCOLOR" val="0"/>
  <p:tag name="T_FONTNAME" val="阿里巴巴普惠体 2.0 115 Black"/>
  <p:tag name="T_FONTNAMEASCII" val="阿里巴巴普惠体 2.0 115 Black"/>
  <p:tag name="T_NAMECOMPLEXSCRIPT" val="阿里巴巴普惠体 2.0 115 Black"/>
  <p:tag name="T_NAMEFAREAST" val="阿里巴巴普惠体 2.0 115 Black"/>
  <p:tag name="T_NAMEOTHER" val=""/>
  <p:tag name="T_FONTBOLD" val="0"/>
  <p:tag name="T_FONTSIZE" val="14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3.664276"/>
  <p:tag name="OFFSETLEFT" val="11.13269"/>
  <p:tag name="OFFSETWIDTH" val="13.19551"/>
  <p:tag name="OFFSETHEIGHT" val="13.25252"/>
  <p:tag name="PA" val="v5.2.10"/>
</p:tagLst>
</file>

<file path=ppt/tags/tag3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337.3471"/>
  <p:tag name="LEFT" val="857.72"/>
  <p:tag name="WIDTH" val="32.71638"/>
  <p:tag name="HEIGHT" val="24.23441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分"/>
  <p:tag name="FONTSIZE" val="14"/>
  <p:tag name="FONTCOLOR" val="0"/>
  <p:tag name="FONTBOLD" val="0"/>
  <p:tag name="FONTITALIC" val="0"/>
  <p:tag name="FONTNAME" val="阿里巴巴普惠体 2.0 115 Black"/>
  <p:tag name="NAMEASCII" val="阿里巴巴普惠体 2.0 115 Black"/>
  <p:tag name="NAMECOMPLEXSCRIPT" val="阿里巴巴普惠体 2.0 115 Black"/>
  <p:tag name="NAMEFAREAST" val="阿里巴巴普惠体 2.0 115 Black"/>
  <p:tag name="NAMEOTHER" val=""/>
  <p:tag name="FONTNAMEASCII" val="阿里巴巴普惠体 2.0 115 Black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-1"/>
  <p:tag name="AUTOSIZE" val="1"/>
  <p:tag name="TEXTREFLECTION" val="0"/>
  <p:tag name="TEXTGLOW" val="0"/>
  <p:tag name="T_HASTEXT" val="1"/>
  <p:tag name="T_LEFT" val="857.72"/>
  <p:tag name="T_TOP" val="337.3471"/>
  <p:tag name="T_WIDTH" val="32.71638"/>
  <p:tag name="T_HEIGTH" val="24.23441"/>
  <p:tag name="T_TEXT" val="分"/>
  <p:tag name="T_FONTCOLOR" val="0"/>
  <p:tag name="T_FONTNAME" val="阿里巴巴普惠体 2.0 115 Black"/>
  <p:tag name="T_FONTNAMEASCII" val="阿里巴巴普惠体 2.0 115 Black"/>
  <p:tag name="T_NAMECOMPLEXSCRIPT" val="阿里巴巴普惠体 2.0 115 Black"/>
  <p:tag name="T_NAMEFAREAST" val="阿里巴巴普惠体 2.0 115 Black"/>
  <p:tag name="T_NAMEOTHER" val=""/>
  <p:tag name="T_FONTBOLD" val="0"/>
  <p:tag name="T_FONTSIZE" val="14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3.789063"/>
  <p:tag name="OFFSETLEFT" val="11.15411"/>
  <p:tag name="OFFSETWIDTH" val="13.4948"/>
  <p:tag name="OFFSETHEIGHT" val="13.40921"/>
  <p:tag name="PA" val="v5.2.10"/>
</p:tagLst>
</file>

<file path=ppt/tags/tag3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352.978"/>
  <p:tag name="LEFT" val="849.7275"/>
  <p:tag name="WIDTH" val="32.71638"/>
  <p:tag name="HEIGHT" val="24.23441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布"/>
  <p:tag name="FONTSIZE" val="14"/>
  <p:tag name="FONTCOLOR" val="0"/>
  <p:tag name="FONTBOLD" val="0"/>
  <p:tag name="FONTITALIC" val="0"/>
  <p:tag name="FONTNAME" val="阿里巴巴普惠体 2.0 115 Black"/>
  <p:tag name="NAMEASCII" val="阿里巴巴普惠体 2.0 115 Black"/>
  <p:tag name="NAMECOMPLEXSCRIPT" val="阿里巴巴普惠体 2.0 115 Black"/>
  <p:tag name="NAMEFAREAST" val="阿里巴巴普惠体 2.0 115 Black"/>
  <p:tag name="NAMEOTHER" val=""/>
  <p:tag name="FONTNAMEASCII" val="阿里巴巴普惠体 2.0 115 Black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-1"/>
  <p:tag name="AUTOSIZE" val="1"/>
  <p:tag name="TEXTREFLECTION" val="0"/>
  <p:tag name="TEXTGLOW" val="0"/>
  <p:tag name="T_HASTEXT" val="1"/>
  <p:tag name="T_LEFT" val="849.7275"/>
  <p:tag name="T_TOP" val="352.978"/>
  <p:tag name="T_WIDTH" val="32.71638"/>
  <p:tag name="T_HEIGTH" val="24.23441"/>
  <p:tag name="T_TEXT" val="布"/>
  <p:tag name="T_FONTCOLOR" val="0"/>
  <p:tag name="T_FONTNAME" val="阿里巴巴普惠体 2.0 115 Black"/>
  <p:tag name="T_FONTNAMEASCII" val="阿里巴巴普惠体 2.0 115 Black"/>
  <p:tag name="T_NAMECOMPLEXSCRIPT" val="阿里巴巴普惠体 2.0 115 Black"/>
  <p:tag name="T_NAMEFAREAST" val="阿里巴巴普惠体 2.0 115 Black"/>
  <p:tag name="T_NAMEOTHER" val=""/>
  <p:tag name="T_FONTBOLD" val="0"/>
  <p:tag name="T_FONTSIZE" val="14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3.988556"/>
  <p:tag name="OFFSETLEFT" val="11.59845"/>
  <p:tag name="OFFSETWIDTH" val="13.0815"/>
  <p:tag name="OFFSETHEIGHT" val="13.22402"/>
  <p:tag name="PA" val="v5.2.10"/>
</p:tagLst>
</file>

<file path=ppt/tags/tag3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367.8275"/>
  <p:tag name="LEFT" val="840.0589"/>
  <p:tag name="WIDTH" val="32.71638"/>
  <p:tag name="HEIGHT" val="24.23441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绕"/>
  <p:tag name="FONTSIZE" val="14"/>
  <p:tag name="FONTCOLOR" val="0"/>
  <p:tag name="FONTBOLD" val="0"/>
  <p:tag name="FONTITALIC" val="0"/>
  <p:tag name="FONTNAME" val="阿里巴巴普惠体 2.0 115 Black"/>
  <p:tag name="NAMEASCII" val="阿里巴巴普惠体 2.0 115 Black"/>
  <p:tag name="NAMECOMPLEXSCRIPT" val="阿里巴巴普惠体 2.0 115 Black"/>
  <p:tag name="NAMEFAREAST" val="阿里巴巴普惠体 2.0 115 Black"/>
  <p:tag name="NAMEOTHER" val=""/>
  <p:tag name="FONTNAMEASCII" val="阿里巴巴普惠体 2.0 115 Black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-1"/>
  <p:tag name="AUTOSIZE" val="1"/>
  <p:tag name="TEXTREFLECTION" val="0"/>
  <p:tag name="TEXTGLOW" val="0"/>
  <p:tag name="T_HASTEXT" val="1"/>
  <p:tag name="T_LEFT" val="840.0589"/>
  <p:tag name="T_TOP" val="367.8275"/>
  <p:tag name="T_WIDTH" val="32.71638"/>
  <p:tag name="T_HEIGTH" val="24.23441"/>
  <p:tag name="T_TEXT" val="绕"/>
  <p:tag name="T_FONTCOLOR" val="0"/>
  <p:tag name="T_FONTNAME" val="阿里巴巴普惠体 2.0 115 Black"/>
  <p:tag name="T_FONTNAMEASCII" val="阿里巴巴普惠体 2.0 115 Black"/>
  <p:tag name="T_NAMECOMPLEXSCRIPT" val="阿里巴巴普惠体 2.0 115 Black"/>
  <p:tag name="T_NAMEFAREAST" val="阿里巴巴普惠体 2.0 115 Black"/>
  <p:tag name="T_NAMEOTHER" val=""/>
  <p:tag name="T_FONTBOLD" val="0"/>
  <p:tag name="T_FONTSIZE" val="14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4.048676"/>
  <p:tag name="OFFSETLEFT" val="11.70203"/>
  <p:tag name="OFFSETWIDTH" val="13.22402"/>
  <p:tag name="OFFSETHEIGHT" val="13.56598"/>
  <p:tag name="PA" val="v5.2.10"/>
</p:tagLst>
</file>

<file path=ppt/tags/tag3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381.5461"/>
  <p:tag name="LEFT" val="828.931"/>
  <p:tag name="WIDTH" val="32.71638"/>
  <p:tag name="HEIGHT" val="24.23441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排"/>
  <p:tag name="FONTSIZE" val="14"/>
  <p:tag name="FONTCOLOR" val="0"/>
  <p:tag name="FONTBOLD" val="0"/>
  <p:tag name="FONTITALIC" val="0"/>
  <p:tag name="FONTNAME" val="阿里巴巴普惠体 2.0 115 Black"/>
  <p:tag name="NAMEASCII" val="阿里巴巴普惠体 2.0 115 Black"/>
  <p:tag name="NAMECOMPLEXSCRIPT" val="阿里巴巴普惠体 2.0 115 Black"/>
  <p:tag name="NAMEFAREAST" val="阿里巴巴普惠体 2.0 115 Black"/>
  <p:tag name="NAMEOTHER" val=""/>
  <p:tag name="FONTNAMEASCII" val="阿里巴巴普惠体 2.0 115 Black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-1"/>
  <p:tag name="AUTOSIZE" val="1"/>
  <p:tag name="TEXTREFLECTION" val="0"/>
  <p:tag name="TEXTGLOW" val="0"/>
  <p:tag name="T_HASTEXT" val="1"/>
  <p:tag name="T_LEFT" val="828.931"/>
  <p:tag name="T_TOP" val="381.5461"/>
  <p:tag name="T_WIDTH" val="32.71638"/>
  <p:tag name="T_HEIGTH" val="24.23441"/>
  <p:tag name="T_TEXT" val="排"/>
  <p:tag name="T_FONTCOLOR" val="0"/>
  <p:tag name="T_FONTNAME" val="阿里巴巴普惠体 2.0 115 Black"/>
  <p:tag name="T_FONTNAMEASCII" val="阿里巴巴普惠体 2.0 115 Black"/>
  <p:tag name="T_NAMECOMPLEXSCRIPT" val="阿里巴巴普惠体 2.0 115 Black"/>
  <p:tag name="T_NAMEFAREAST" val="阿里巴巴普惠体 2.0 115 Black"/>
  <p:tag name="T_NAMEOTHER" val=""/>
  <p:tag name="T_FONTBOLD" val="0"/>
  <p:tag name="T_FONTSIZE" val="14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4.3797"/>
  <p:tag name="OFFSETLEFT" val="11.75665"/>
  <p:tag name="OFFSETWIDTH" val="13.19551"/>
  <p:tag name="OFFSETHEIGHT" val="13.25252"/>
  <p:tag name="PA" val="v5.2.10"/>
</p:tagLst>
</file>

<file path=ppt/tags/tag3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394.1977"/>
  <p:tag name="LEFT" val="816.2599"/>
  <p:tag name="WIDTH" val="32.71638"/>
  <p:tag name="HEIGHT" val="24.23441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分"/>
  <p:tag name="FONTSIZE" val="14"/>
  <p:tag name="FONTCOLOR" val="0"/>
  <p:tag name="FONTBOLD" val="0"/>
  <p:tag name="FONTITALIC" val="0"/>
  <p:tag name="FONTNAME" val="阿里巴巴普惠体 2.0 115 Black"/>
  <p:tag name="NAMEASCII" val="阿里巴巴普惠体 2.0 115 Black"/>
  <p:tag name="NAMECOMPLEXSCRIPT" val="阿里巴巴普惠体 2.0 115 Black"/>
  <p:tag name="NAMEFAREAST" val="阿里巴巴普惠体 2.0 115 Black"/>
  <p:tag name="NAMEOTHER" val=""/>
  <p:tag name="FONTNAMEASCII" val="阿里巴巴普惠体 2.0 115 Black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-1"/>
  <p:tag name="AUTOSIZE" val="1"/>
  <p:tag name="TEXTREFLECTION" val="0"/>
  <p:tag name="TEXTGLOW" val="0"/>
  <p:tag name="T_HASTEXT" val="1"/>
  <p:tag name="T_LEFT" val="816.2599"/>
  <p:tag name="T_TOP" val="394.1977"/>
  <p:tag name="T_WIDTH" val="32.71638"/>
  <p:tag name="T_HEIGTH" val="24.23441"/>
  <p:tag name="T_TEXT" val="分"/>
  <p:tag name="T_FONTCOLOR" val="0"/>
  <p:tag name="T_FONTNAME" val="阿里巴巴普惠体 2.0 115 Black"/>
  <p:tag name="T_FONTNAMEASCII" val="阿里巴巴普惠体 2.0 115 Black"/>
  <p:tag name="T_NAMECOMPLEXSCRIPT" val="阿里巴巴普惠体 2.0 115 Black"/>
  <p:tag name="T_NAMEFAREAST" val="阿里巴巴普惠体 2.0 115 Black"/>
  <p:tag name="T_NAMEOTHER" val=""/>
  <p:tag name="T_FONTBOLD" val="0"/>
  <p:tag name="T_FONTSIZE" val="14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4.555817"/>
  <p:tag name="OFFSETLEFT" val="11.68054"/>
  <p:tag name="OFFSETWIDTH" val="13.49472"/>
  <p:tag name="OFFSETHEIGHT" val="13.40929"/>
  <p:tag name="PA" val="v5.2.10"/>
</p:tagLst>
</file>

<file path=ppt/tags/tag3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405.3051"/>
  <p:tag name="LEFT" val="802.524"/>
  <p:tag name="WIDTH" val="32.71638"/>
  <p:tag name="HEIGHT" val="24.23441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布"/>
  <p:tag name="FONTSIZE" val="14"/>
  <p:tag name="FONTCOLOR" val="0"/>
  <p:tag name="FONTBOLD" val="0"/>
  <p:tag name="FONTITALIC" val="0"/>
  <p:tag name="FONTNAME" val="阿里巴巴普惠体 2.0 115 Black"/>
  <p:tag name="NAMEASCII" val="阿里巴巴普惠体 2.0 115 Black"/>
  <p:tag name="NAMECOMPLEXSCRIPT" val="阿里巴巴普惠体 2.0 115 Black"/>
  <p:tag name="NAMEFAREAST" val="阿里巴巴普惠体 2.0 115 Black"/>
  <p:tag name="NAMEOTHER" val=""/>
  <p:tag name="FONTNAMEASCII" val="阿里巴巴普惠体 2.0 115 Black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-1"/>
  <p:tag name="AUTOSIZE" val="1"/>
  <p:tag name="TEXTREFLECTION" val="0"/>
  <p:tag name="TEXTGLOW" val="0"/>
  <p:tag name="T_HASTEXT" val="1"/>
  <p:tag name="T_LEFT" val="802.524"/>
  <p:tag name="T_TOP" val="405.3051"/>
  <p:tag name="T_WIDTH" val="32.71638"/>
  <p:tag name="T_HEIGTH" val="24.23441"/>
  <p:tag name="T_TEXT" val="布"/>
  <p:tag name="T_FONTCOLOR" val="0"/>
  <p:tag name="T_FONTNAME" val="阿里巴巴普惠体 2.0 115 Black"/>
  <p:tag name="T_FONTNAMEASCII" val="阿里巴巴普惠体 2.0 115 Black"/>
  <p:tag name="T_NAMECOMPLEXSCRIPT" val="阿里巴巴普惠体 2.0 115 Black"/>
  <p:tag name="T_NAMEFAREAST" val="阿里巴巴普惠体 2.0 115 Black"/>
  <p:tag name="T_NAMEOTHER" val=""/>
  <p:tag name="T_FONTBOLD" val="0"/>
  <p:tag name="T_FONTSIZE" val="14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4.842438"/>
  <p:tag name="OFFSETLEFT" val="12.06091"/>
  <p:tag name="OFFSETWIDTH" val="13.0815"/>
  <p:tag name="OFFSETHEIGHT" val="13.22402"/>
  <p:tag name="PA" val="v5.2.10"/>
</p:tagLst>
</file>

<file path=ppt/tags/tag3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414.9513"/>
  <p:tag name="LEFT" val="787.6586"/>
  <p:tag name="WIDTH" val="32.71638"/>
  <p:tag name="HEIGHT" val="24.23441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绕"/>
  <p:tag name="FONTSIZE" val="14"/>
  <p:tag name="FONTCOLOR" val="0"/>
  <p:tag name="FONTBOLD" val="0"/>
  <p:tag name="FONTITALIC" val="0"/>
  <p:tag name="FONTNAME" val="阿里巴巴普惠体 2.0 115 Black"/>
  <p:tag name="NAMEASCII" val="阿里巴巴普惠体 2.0 115 Black"/>
  <p:tag name="NAMECOMPLEXSCRIPT" val="阿里巴巴普惠体 2.0 115 Black"/>
  <p:tag name="NAMEFAREAST" val="阿里巴巴普惠体 2.0 115 Black"/>
  <p:tag name="NAMEOTHER" val=""/>
  <p:tag name="FONTNAMEASCII" val="阿里巴巴普惠体 2.0 115 Black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-1"/>
  <p:tag name="AUTOSIZE" val="1"/>
  <p:tag name="TEXTREFLECTION" val="0"/>
  <p:tag name="TEXTGLOW" val="0"/>
  <p:tag name="T_HASTEXT" val="1"/>
  <p:tag name="T_LEFT" val="787.6586"/>
  <p:tag name="T_TOP" val="414.9513"/>
  <p:tag name="T_WIDTH" val="32.71638"/>
  <p:tag name="T_HEIGTH" val="24.23441"/>
  <p:tag name="T_TEXT" val="绕"/>
  <p:tag name="T_FONTCOLOR" val="0"/>
  <p:tag name="T_FONTNAME" val="阿里巴巴普惠体 2.0 115 Black"/>
  <p:tag name="T_FONTNAMEASCII" val="阿里巴巴普惠体 2.0 115 Black"/>
  <p:tag name="T_NAMECOMPLEXSCRIPT" val="阿里巴巴普惠体 2.0 115 Black"/>
  <p:tag name="T_NAMEFAREAST" val="阿里巴巴普惠体 2.0 115 Black"/>
  <p:tag name="T_NAMEOTHER" val=""/>
  <p:tag name="T_FONTBOLD" val="0"/>
  <p:tag name="T_FONTSIZE" val="14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4.953644"/>
  <p:tag name="OFFSETLEFT" val="12.0556"/>
  <p:tag name="OFFSETWIDTH" val="13.22394"/>
  <p:tag name="OFFSETHEIGHT" val="13.56598"/>
  <p:tag name="PA" val="v5.2.10"/>
</p:tagLst>
</file>

<file path=ppt/tags/tag3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422.9203"/>
  <p:tag name="LEFT" val="772.0137"/>
  <p:tag name="WIDTH" val="32.71638"/>
  <p:tag name="HEIGHT" val="24.23441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排"/>
  <p:tag name="FONTSIZE" val="14"/>
  <p:tag name="FONTCOLOR" val="0"/>
  <p:tag name="FONTBOLD" val="0"/>
  <p:tag name="FONTITALIC" val="0"/>
  <p:tag name="FONTNAME" val="阿里巴巴普惠体 2.0 115 Black"/>
  <p:tag name="NAMEASCII" val="阿里巴巴普惠体 2.0 115 Black"/>
  <p:tag name="NAMECOMPLEXSCRIPT" val="阿里巴巴普惠体 2.0 115 Black"/>
  <p:tag name="NAMEFAREAST" val="阿里巴巴普惠体 2.0 115 Black"/>
  <p:tag name="NAMEOTHER" val=""/>
  <p:tag name="FONTNAMEASCII" val="阿里巴巴普惠体 2.0 115 Black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-1"/>
  <p:tag name="AUTOSIZE" val="1"/>
  <p:tag name="TEXTREFLECTION" val="0"/>
  <p:tag name="TEXTGLOW" val="0"/>
  <p:tag name="T_HASTEXT" val="1"/>
  <p:tag name="T_LEFT" val="772.0137"/>
  <p:tag name="T_TOP" val="422.9203"/>
  <p:tag name="T_WIDTH" val="32.71638"/>
  <p:tag name="T_HEIGTH" val="24.23441"/>
  <p:tag name="T_TEXT" val="排"/>
  <p:tag name="T_FONTCOLOR" val="0"/>
  <p:tag name="T_FONTNAME" val="阿里巴巴普惠体 2.0 115 Black"/>
  <p:tag name="T_FONTNAMEASCII" val="阿里巴巴普惠体 2.0 115 Black"/>
  <p:tag name="T_NAMECOMPLEXSCRIPT" val="阿里巴巴普惠体 2.0 115 Black"/>
  <p:tag name="T_NAMEFAREAST" val="阿里巴巴普惠体 2.0 115 Black"/>
  <p:tag name="T_NAMEOTHER" val=""/>
  <p:tag name="T_FONTBOLD" val="0"/>
  <p:tag name="T_FONTSIZE" val="14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5.28653"/>
  <p:tag name="OFFSETLEFT" val="12.03595"/>
  <p:tag name="OFFSETWIDTH" val="13.19559"/>
  <p:tag name="OFFSETHEIGHT" val="13.25252"/>
  <p:tag name="PA" val="v5.2.10"/>
</p:tagLst>
</file>

<file path=ppt/tags/tag3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429.26"/>
  <p:tag name="LEFT" val="755.4832"/>
  <p:tag name="WIDTH" val="32.71638"/>
  <p:tag name="HEIGHT" val="24.23441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分"/>
  <p:tag name="FONTSIZE" val="14"/>
  <p:tag name="FONTCOLOR" val="0"/>
  <p:tag name="FONTBOLD" val="0"/>
  <p:tag name="FONTITALIC" val="0"/>
  <p:tag name="FONTNAME" val="阿里巴巴普惠体 2.0 115 Black"/>
  <p:tag name="NAMEASCII" val="阿里巴巴普惠体 2.0 115 Black"/>
  <p:tag name="NAMECOMPLEXSCRIPT" val="阿里巴巴普惠体 2.0 115 Black"/>
  <p:tag name="NAMEFAREAST" val="阿里巴巴普惠体 2.0 115 Black"/>
  <p:tag name="NAMEOTHER" val=""/>
  <p:tag name="FONTNAMEASCII" val="阿里巴巴普惠体 2.0 115 Black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-1"/>
  <p:tag name="AUTOSIZE" val="1"/>
  <p:tag name="TEXTREFLECTION" val="0"/>
  <p:tag name="TEXTGLOW" val="0"/>
  <p:tag name="T_HASTEXT" val="1"/>
  <p:tag name="T_LEFT" val="755.4832"/>
  <p:tag name="T_TOP" val="429.26"/>
  <p:tag name="T_WIDTH" val="32.71638"/>
  <p:tag name="T_HEIGTH" val="24.23441"/>
  <p:tag name="T_TEXT" val="分"/>
  <p:tag name="T_FONTCOLOR" val="0"/>
  <p:tag name="T_FONTNAME" val="阿里巴巴普惠体 2.0 115 Black"/>
  <p:tag name="T_FONTNAMEASCII" val="阿里巴巴普惠体 2.0 115 Black"/>
  <p:tag name="T_NAMECOMPLEXSCRIPT" val="阿里巴巴普惠体 2.0 115 Black"/>
  <p:tag name="T_NAMEFAREAST" val="阿里巴巴普惠体 2.0 115 Black"/>
  <p:tag name="T_NAMEOTHER" val=""/>
  <p:tag name="T_FONTBOLD" val="0"/>
  <p:tag name="T_FONTSIZE" val="14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5.470764"/>
  <p:tag name="OFFSETLEFT" val="11.8501"/>
  <p:tag name="OFFSETWIDTH" val="13.4948"/>
  <p:tag name="OFFSETHEIGHT" val="13.40929"/>
  <p:tag name="PA" val="v5.2.10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  <p:tag name="COPYNUMSHAPE" val="true"/>
  <p:tag name="ROUNDSHAPE" val="true,41,81"/>
</p:tagLst>
</file>

<file path=ppt/tags/tag3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433.8102"/>
  <p:tag name="LEFT" val="738.4355"/>
  <p:tag name="WIDTH" val="32.71638"/>
  <p:tag name="HEIGHT" val="24.23441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布"/>
  <p:tag name="FONTSIZE" val="14"/>
  <p:tag name="FONTCOLOR" val="0"/>
  <p:tag name="FONTBOLD" val="0"/>
  <p:tag name="FONTITALIC" val="0"/>
  <p:tag name="FONTNAME" val="阿里巴巴普惠体 2.0 115 Black"/>
  <p:tag name="NAMEASCII" val="阿里巴巴普惠体 2.0 115 Black"/>
  <p:tag name="NAMECOMPLEXSCRIPT" val="阿里巴巴普惠体 2.0 115 Black"/>
  <p:tag name="NAMEFAREAST" val="阿里巴巴普惠体 2.0 115 Black"/>
  <p:tag name="NAMEOTHER" val=""/>
  <p:tag name="FONTNAMEASCII" val="阿里巴巴普惠体 2.0 115 Black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-1"/>
  <p:tag name="AUTOSIZE" val="1"/>
  <p:tag name="TEXTREFLECTION" val="0"/>
  <p:tag name="TEXTGLOW" val="0"/>
  <p:tag name="T_HASTEXT" val="1"/>
  <p:tag name="T_LEFT" val="738.4355"/>
  <p:tag name="T_TOP" val="433.8102"/>
  <p:tag name="T_WIDTH" val="32.71638"/>
  <p:tag name="T_HEIGTH" val="24.23441"/>
  <p:tag name="T_TEXT" val="布"/>
  <p:tag name="T_FONTCOLOR" val="0"/>
  <p:tag name="T_FONTNAME" val="阿里巴巴普惠体 2.0 115 Black"/>
  <p:tag name="T_FONTNAMEASCII" val="阿里巴巴普惠体 2.0 115 Black"/>
  <p:tag name="T_NAMECOMPLEXSCRIPT" val="阿里巴巴普惠体 2.0 115 Black"/>
  <p:tag name="T_NAMEFAREAST" val="阿里巴巴普惠体 2.0 115 Black"/>
  <p:tag name="T_NAMEOTHER" val=""/>
  <p:tag name="T_FONTBOLD" val="0"/>
  <p:tag name="T_FONTSIZE" val="14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5.813721"/>
  <p:tag name="OFFSETLEFT" val="12.13617"/>
  <p:tag name="OFFSETWIDTH" val="13.0815"/>
  <p:tag name="OFFSETHEIGHT" val="13.22394"/>
  <p:tag name="PA" val="v5.2.10"/>
</p:tagLst>
</file>

<file path=ppt/tags/tag3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436.5777"/>
  <p:tag name="LEFT" val="720.7301"/>
  <p:tag name="WIDTH" val="32.71638"/>
  <p:tag name="HEIGHT" val="24.23441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绕"/>
  <p:tag name="FONTSIZE" val="14"/>
  <p:tag name="FONTCOLOR" val="0"/>
  <p:tag name="FONTBOLD" val="0"/>
  <p:tag name="FONTITALIC" val="0"/>
  <p:tag name="FONTNAME" val="阿里巴巴普惠体 2.0 115 Black"/>
  <p:tag name="NAMEASCII" val="阿里巴巴普惠体 2.0 115 Black"/>
  <p:tag name="NAMECOMPLEXSCRIPT" val="阿里巴巴普惠体 2.0 115 Black"/>
  <p:tag name="NAMEFAREAST" val="阿里巴巴普惠体 2.0 115 Black"/>
  <p:tag name="NAMEOTHER" val=""/>
  <p:tag name="FONTNAMEASCII" val="阿里巴巴普惠体 2.0 115 Black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-1"/>
  <p:tag name="AUTOSIZE" val="1"/>
  <p:tag name="TEXTREFLECTION" val="0"/>
  <p:tag name="TEXTGLOW" val="0"/>
  <p:tag name="T_HASTEXT" val="1"/>
  <p:tag name="T_LEFT" val="720.7301"/>
  <p:tag name="T_TOP" val="436.5777"/>
  <p:tag name="T_WIDTH" val="32.71638"/>
  <p:tag name="T_HEIGTH" val="24.23441"/>
  <p:tag name="T_TEXT" val="绕"/>
  <p:tag name="T_FONTCOLOR" val="0"/>
  <p:tag name="T_FONTNAME" val="阿里巴巴普惠体 2.0 115 Black"/>
  <p:tag name="T_FONTNAMEASCII" val="阿里巴巴普惠体 2.0 115 Black"/>
  <p:tag name="T_NAMECOMPLEXSCRIPT" val="阿里巴巴普惠体 2.0 115 Black"/>
  <p:tag name="T_NAMEFAREAST" val="阿里巴巴普惠体 2.0 115 Black"/>
  <p:tag name="T_NAMEOTHER" val=""/>
  <p:tag name="T_FONTBOLD" val="0"/>
  <p:tag name="T_FONTSIZE" val="14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5.930939"/>
  <p:tag name="OFFSETLEFT" val="12.00934"/>
  <p:tag name="OFFSETWIDTH" val="13.22402"/>
  <p:tag name="OFFSETHEIGHT" val="13.56598"/>
  <p:tag name="PA" val="v5.2.10"/>
</p:tagLst>
</file>

<file path=ppt/tags/tag3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437.4644"/>
  <p:tag name="LEFT" val="703.3079"/>
  <p:tag name="WIDTH" val="32.71638"/>
  <p:tag name="HEIGHT" val="24.23441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排"/>
  <p:tag name="FONTSIZE" val="14"/>
  <p:tag name="FONTCOLOR" val="0"/>
  <p:tag name="FONTBOLD" val="0"/>
  <p:tag name="FONTITALIC" val="0"/>
  <p:tag name="FONTNAME" val="阿里巴巴普惠体 2.0 115 Black"/>
  <p:tag name="NAMEASCII" val="阿里巴巴普惠体 2.0 115 Black"/>
  <p:tag name="NAMECOMPLEXSCRIPT" val="阿里巴巴普惠体 2.0 115 Black"/>
  <p:tag name="NAMEFAREAST" val="阿里巴巴普惠体 2.0 115 Black"/>
  <p:tag name="NAMEOTHER" val=""/>
  <p:tag name="FONTNAMEASCII" val="阿里巴巴普惠体 2.0 115 Black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-1"/>
  <p:tag name="AUTOSIZE" val="1"/>
  <p:tag name="TEXTREFLECTION" val="0"/>
  <p:tag name="TEXTGLOW" val="0"/>
  <p:tag name="T_HASTEXT" val="1"/>
  <p:tag name="T_LEFT" val="703.3079"/>
  <p:tag name="T_TOP" val="437.4644"/>
  <p:tag name="T_WIDTH" val="32.71638"/>
  <p:tag name="T_HEIGTH" val="24.23441"/>
  <p:tag name="T_TEXT" val="排"/>
  <p:tag name="T_FONTCOLOR" val="0"/>
  <p:tag name="T_FONTNAME" val="阿里巴巴普惠体 2.0 115 Black"/>
  <p:tag name="T_FONTNAMEASCII" val="阿里巴巴普惠体 2.0 115 Black"/>
  <p:tag name="T_NAMECOMPLEXSCRIPT" val="阿里巴巴普惠体 2.0 115 Black"/>
  <p:tag name="T_NAMEFAREAST" val="阿里巴巴普惠体 2.0 115 Black"/>
  <p:tag name="T_NAMEOTHER" val=""/>
  <p:tag name="T_FONTBOLD" val="0"/>
  <p:tag name="T_FONTSIZE" val="14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6.229767"/>
  <p:tag name="OFFSETLEFT" val="11.92236"/>
  <p:tag name="OFFSETWIDTH" val="13.19559"/>
  <p:tag name="OFFSETHEIGHT" val="13.25252"/>
  <p:tag name="PA" val="v5.2.10"/>
</p:tagLst>
</file>

<file path=ppt/tags/tag3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436.5495"/>
  <p:tag name="LEFT" val="685.6132"/>
  <p:tag name="WIDTH" val="32.71638"/>
  <p:tag name="HEIGHT" val="24.23441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分"/>
  <p:tag name="FONTSIZE" val="14"/>
  <p:tag name="FONTCOLOR" val="0"/>
  <p:tag name="FONTBOLD" val="0"/>
  <p:tag name="FONTITALIC" val="0"/>
  <p:tag name="FONTNAME" val="阿里巴巴普惠体 2.0 115 Black"/>
  <p:tag name="NAMEASCII" val="阿里巴巴普惠体 2.0 115 Black"/>
  <p:tag name="NAMECOMPLEXSCRIPT" val="阿里巴巴普惠体 2.0 115 Black"/>
  <p:tag name="NAMEFAREAST" val="阿里巴巴普惠体 2.0 115 Black"/>
  <p:tag name="NAMEOTHER" val=""/>
  <p:tag name="FONTNAMEASCII" val="阿里巴巴普惠体 2.0 115 Black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-1"/>
  <p:tag name="AUTOSIZE" val="1"/>
  <p:tag name="TEXTREFLECTION" val="0"/>
  <p:tag name="TEXTGLOW" val="0"/>
  <p:tag name="T_HASTEXT" val="1"/>
  <p:tag name="T_LEFT" val="685.6132"/>
  <p:tag name="T_TOP" val="436.5495"/>
  <p:tag name="T_WIDTH" val="32.71638"/>
  <p:tag name="T_HEIGTH" val="24.23441"/>
  <p:tag name="T_TEXT" val="分"/>
  <p:tag name="T_FONTCOLOR" val="0"/>
  <p:tag name="T_FONTNAME" val="阿里巴巴普惠体 2.0 115 Black"/>
  <p:tag name="T_FONTNAMEASCII" val="阿里巴巴普惠体 2.0 115 Black"/>
  <p:tag name="T_NAMECOMPLEXSCRIPT" val="阿里巴巴普惠体 2.0 115 Black"/>
  <p:tag name="T_NAMEFAREAST" val="阿里巴巴普惠体 2.0 115 Black"/>
  <p:tag name="T_NAMEOTHER" val=""/>
  <p:tag name="T_FONTBOLD" val="0"/>
  <p:tag name="T_FONTSIZE" val="14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6.372925"/>
  <p:tag name="OFFSETLEFT" val="11.63446"/>
  <p:tag name="OFFSETWIDTH" val="13.4948"/>
  <p:tag name="OFFSETHEIGHT" val="13.40921"/>
  <p:tag name="PA" val="v5.2.10"/>
</p:tagLst>
</file>

<file path=ppt/tags/tag3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433.7542"/>
  <p:tag name="LEFT" val="667.9171"/>
  <p:tag name="WIDTH" val="32.71638"/>
  <p:tag name="HEIGHT" val="24.23441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布"/>
  <p:tag name="FONTSIZE" val="14"/>
  <p:tag name="FONTCOLOR" val="0"/>
  <p:tag name="FONTBOLD" val="0"/>
  <p:tag name="FONTITALIC" val="0"/>
  <p:tag name="FONTNAME" val="阿里巴巴普惠体 2.0 115 Black"/>
  <p:tag name="NAMEASCII" val="阿里巴巴普惠体 2.0 115 Black"/>
  <p:tag name="NAMECOMPLEXSCRIPT" val="阿里巴巴普惠体 2.0 115 Black"/>
  <p:tag name="NAMEFAREAST" val="阿里巴巴普惠体 2.0 115 Black"/>
  <p:tag name="NAMEOTHER" val=""/>
  <p:tag name="FONTNAMEASCII" val="阿里巴巴普惠体 2.0 115 Black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-1"/>
  <p:tag name="AUTOSIZE" val="1"/>
  <p:tag name="TEXTREFLECTION" val="0"/>
  <p:tag name="TEXTGLOW" val="0"/>
  <p:tag name="T_HASTEXT" val="1"/>
  <p:tag name="T_LEFT" val="667.9171"/>
  <p:tag name="T_TOP" val="433.7542"/>
  <p:tag name="T_WIDTH" val="32.71638"/>
  <p:tag name="T_HEIGTH" val="24.23441"/>
  <p:tag name="T_TEXT" val="布"/>
  <p:tag name="T_FONTCOLOR" val="0"/>
  <p:tag name="T_FONTNAME" val="阿里巴巴普惠体 2.0 115 Black"/>
  <p:tag name="T_FONTNAMEASCII" val="阿里巴巴普惠体 2.0 115 Black"/>
  <p:tag name="T_NAMECOMPLEXSCRIPT" val="阿里巴巴普惠体 2.0 115 Black"/>
  <p:tag name="T_NAMEFAREAST" val="阿里巴巴普惠体 2.0 115 Black"/>
  <p:tag name="T_NAMEOTHER" val=""/>
  <p:tag name="T_FONTBOLD" val="0"/>
  <p:tag name="T_FONTSIZE" val="14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6.728912"/>
  <p:tag name="OFFSETLEFT" val="11.81091"/>
  <p:tag name="OFFSETWIDTH" val="13.08157"/>
  <p:tag name="OFFSETHEIGHT" val="13.22394"/>
  <p:tag name="PA" val="v5.2.10"/>
</p:tagLst>
</file>

<file path=ppt/tags/tag3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429.1779"/>
  <p:tag name="LEFT" val="650.8801"/>
  <p:tag name="WIDTH" val="32.71638"/>
  <p:tag name="HEIGHT" val="24.23441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绕"/>
  <p:tag name="FONTSIZE" val="14"/>
  <p:tag name="FONTCOLOR" val="0"/>
  <p:tag name="FONTBOLD" val="0"/>
  <p:tag name="FONTITALIC" val="0"/>
  <p:tag name="FONTNAME" val="阿里巴巴普惠体 2.0 115 Black"/>
  <p:tag name="NAMEASCII" val="阿里巴巴普惠体 2.0 115 Black"/>
  <p:tag name="NAMECOMPLEXSCRIPT" val="阿里巴巴普惠体 2.0 115 Black"/>
  <p:tag name="NAMEFAREAST" val="阿里巴巴普惠体 2.0 115 Black"/>
  <p:tag name="NAMEOTHER" val=""/>
  <p:tag name="FONTNAMEASCII" val="阿里巴巴普惠体 2.0 115 Black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-1"/>
  <p:tag name="AUTOSIZE" val="1"/>
  <p:tag name="TEXTREFLECTION" val="0"/>
  <p:tag name="TEXTGLOW" val="0"/>
  <p:tag name="T_HASTEXT" val="1"/>
  <p:tag name="T_LEFT" val="650.8801"/>
  <p:tag name="T_TOP" val="429.1779"/>
  <p:tag name="T_WIDTH" val="32.71638"/>
  <p:tag name="T_HEIGTH" val="24.23441"/>
  <p:tag name="T_TEXT" val="绕"/>
  <p:tag name="T_FONTCOLOR" val="0"/>
  <p:tag name="T_FONTNAME" val="阿里巴巴普惠体 2.0 115 Black"/>
  <p:tag name="T_FONTNAMEASCII" val="阿里巴巴普惠体 2.0 115 Black"/>
  <p:tag name="T_NAMECOMPLEXSCRIPT" val="阿里巴巴普惠体 2.0 115 Black"/>
  <p:tag name="T_NAMEFAREAST" val="阿里巴巴普惠体 2.0 115 Black"/>
  <p:tag name="T_NAMEOTHER" val=""/>
  <p:tag name="T_FONTBOLD" val="0"/>
  <p:tag name="T_FONTSIZE" val="14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6.796448"/>
  <p:tag name="OFFSETLEFT" val="11.57361"/>
  <p:tag name="OFFSETWIDTH" val="13.22402"/>
  <p:tag name="OFFSETHEIGHT" val="13.56598"/>
  <p:tag name="PA" val="v5.2.10"/>
</p:tagLst>
</file>

<file path=ppt/tags/tag3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422.8131"/>
  <p:tag name="LEFT" val="634.3619"/>
  <p:tag name="WIDTH" val="32.71638"/>
  <p:tag name="HEIGHT" val="24.23441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排"/>
  <p:tag name="FONTSIZE" val="14"/>
  <p:tag name="FONTCOLOR" val="0"/>
  <p:tag name="FONTBOLD" val="0"/>
  <p:tag name="FONTITALIC" val="0"/>
  <p:tag name="FONTNAME" val="阿里巴巴普惠体 2.0 115 Black"/>
  <p:tag name="NAMEASCII" val="阿里巴巴普惠体 2.0 115 Black"/>
  <p:tag name="NAMECOMPLEXSCRIPT" val="阿里巴巴普惠体 2.0 115 Black"/>
  <p:tag name="NAMEFAREAST" val="阿里巴巴普惠体 2.0 115 Black"/>
  <p:tag name="NAMEOTHER" val=""/>
  <p:tag name="FONTNAMEASCII" val="阿里巴巴普惠体 2.0 115 Black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-1"/>
  <p:tag name="AUTOSIZE" val="1"/>
  <p:tag name="TEXTREFLECTION" val="0"/>
  <p:tag name="TEXTGLOW" val="0"/>
  <p:tag name="T_HASTEXT" val="1"/>
  <p:tag name="T_LEFT" val="634.3619"/>
  <p:tag name="T_TOP" val="422.8131"/>
  <p:tag name="T_WIDTH" val="32.71638"/>
  <p:tag name="T_HEIGTH" val="24.23441"/>
  <p:tag name="T_TEXT" val="排"/>
  <p:tag name="T_FONTCOLOR" val="0"/>
  <p:tag name="T_FONTNAME" val="阿里巴巴普惠体 2.0 115 Black"/>
  <p:tag name="T_FONTNAMEASCII" val="阿里巴巴普惠体 2.0 115 Black"/>
  <p:tag name="T_NAMECOMPLEXSCRIPT" val="阿里巴巴普惠体 2.0 115 Black"/>
  <p:tag name="T_NAMEFAREAST" val="阿里巴巴普惠体 2.0 115 Black"/>
  <p:tag name="T_NAMEOTHER" val=""/>
  <p:tag name="T_FONTBOLD" val="0"/>
  <p:tag name="T_FONTSIZE" val="14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7.047729"/>
  <p:tag name="OFFSETLEFT" val="11.43268"/>
  <p:tag name="OFFSETWIDTH" val="13.19551"/>
  <p:tag name="OFFSETHEIGHT" val="13.25244"/>
  <p:tag name="PA" val="v5.2.10"/>
</p:tagLst>
</file>

<file path=ppt/tags/tag3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414.8206"/>
  <p:tag name="LEFT" val="618.7311"/>
  <p:tag name="WIDTH" val="32.71638"/>
  <p:tag name="HEIGHT" val="24.23441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分"/>
  <p:tag name="FONTSIZE" val="14"/>
  <p:tag name="FONTCOLOR" val="0"/>
  <p:tag name="FONTBOLD" val="0"/>
  <p:tag name="FONTITALIC" val="0"/>
  <p:tag name="FONTNAME" val="阿里巴巴普惠体 2.0 115 Black"/>
  <p:tag name="NAMEASCII" val="阿里巴巴普惠体 2.0 115 Black"/>
  <p:tag name="NAMECOMPLEXSCRIPT" val="阿里巴巴普惠体 2.0 115 Black"/>
  <p:tag name="NAMEFAREAST" val="阿里巴巴普惠体 2.0 115 Black"/>
  <p:tag name="NAMEOTHER" val=""/>
  <p:tag name="FONTNAMEASCII" val="阿里巴巴普惠体 2.0 115 Black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-1"/>
  <p:tag name="AUTOSIZE" val="1"/>
  <p:tag name="TEXTREFLECTION" val="0"/>
  <p:tag name="TEXTGLOW" val="0"/>
  <p:tag name="T_HASTEXT" val="1"/>
  <p:tag name="T_LEFT" val="618.7311"/>
  <p:tag name="T_TOP" val="414.8206"/>
  <p:tag name="T_WIDTH" val="32.71638"/>
  <p:tag name="T_HEIGTH" val="24.23441"/>
  <p:tag name="T_TEXT" val="分"/>
  <p:tag name="T_FONTCOLOR" val="0"/>
  <p:tag name="T_FONTNAME" val="阿里巴巴普惠体 2.0 115 Black"/>
  <p:tag name="T_FONTNAMEASCII" val="阿里巴巴普惠体 2.0 115 Black"/>
  <p:tag name="T_NAMECOMPLEXSCRIPT" val="阿里巴巴普惠体 2.0 115 Black"/>
  <p:tag name="T_NAMEFAREAST" val="阿里巴巴普惠体 2.0 115 Black"/>
  <p:tag name="T_NAMEOTHER" val=""/>
  <p:tag name="T_FONTBOLD" val="0"/>
  <p:tag name="T_FONTSIZE" val="14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7.116394"/>
  <p:tag name="OFFSETLEFT" val="11.065"/>
  <p:tag name="OFFSETWIDTH" val="13.49472"/>
  <p:tag name="OFFSETHEIGHT" val="13.40929"/>
  <p:tag name="PA" val="v5.2.10"/>
</p:tagLst>
</file>

<file path=ppt/tags/tag3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405.152"/>
  <p:tag name="LEFT" val="603.8815"/>
  <p:tag name="WIDTH" val="32.71638"/>
  <p:tag name="HEIGHT" val="24.23441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布"/>
  <p:tag name="FONTSIZE" val="14"/>
  <p:tag name="FONTCOLOR" val="0"/>
  <p:tag name="FONTBOLD" val="0"/>
  <p:tag name="FONTITALIC" val="0"/>
  <p:tag name="FONTNAME" val="阿里巴巴普惠体 2.0 115 Black"/>
  <p:tag name="NAMEASCII" val="阿里巴巴普惠体 2.0 115 Black"/>
  <p:tag name="NAMECOMPLEXSCRIPT" val="阿里巴巴普惠体 2.0 115 Black"/>
  <p:tag name="NAMEFAREAST" val="阿里巴巴普惠体 2.0 115 Black"/>
  <p:tag name="NAMEOTHER" val=""/>
  <p:tag name="FONTNAMEASCII" val="阿里巴巴普惠体 2.0 115 Black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-1"/>
  <p:tag name="AUTOSIZE" val="1"/>
  <p:tag name="TEXTREFLECTION" val="0"/>
  <p:tag name="TEXTGLOW" val="0"/>
  <p:tag name="T_HASTEXT" val="1"/>
  <p:tag name="T_LEFT" val="603.8815"/>
  <p:tag name="T_TOP" val="405.152"/>
  <p:tag name="T_WIDTH" val="32.71638"/>
  <p:tag name="T_HEIGTH" val="24.23441"/>
  <p:tag name="T_TEXT" val="布"/>
  <p:tag name="T_FONTCOLOR" val="0"/>
  <p:tag name="T_FONTNAME" val="阿里巴巴普惠体 2.0 115 Black"/>
  <p:tag name="T_FONTNAMEASCII" val="阿里巴巴普惠体 2.0 115 Black"/>
  <p:tag name="T_NAMECOMPLEXSCRIPT" val="阿里巴巴普惠体 2.0 115 Black"/>
  <p:tag name="T_NAMEFAREAST" val="阿里巴巴普惠体 2.0 115 Black"/>
  <p:tag name="T_NAMEOTHER" val=""/>
  <p:tag name="T_FONTBOLD" val="0"/>
  <p:tag name="T_FONTSIZE" val="14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7.434875"/>
  <p:tag name="OFFSETLEFT" val="11.13965"/>
  <p:tag name="OFFSETWIDTH" val="13.0815"/>
  <p:tag name="OFFSETHEIGHT" val="13.22402"/>
  <p:tag name="PA" val="v5.2.10"/>
</p:tagLst>
</file>

<file path=ppt/tags/tag3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394.024"/>
  <p:tag name="LEFT" val="590.1631"/>
  <p:tag name="WIDTH" val="32.71638"/>
  <p:tag name="HEIGHT" val="24.23441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绕"/>
  <p:tag name="FONTSIZE" val="14"/>
  <p:tag name="FONTCOLOR" val="0"/>
  <p:tag name="FONTBOLD" val="0"/>
  <p:tag name="FONTITALIC" val="0"/>
  <p:tag name="FONTNAME" val="阿里巴巴普惠体 2.0 115 Black"/>
  <p:tag name="NAMEASCII" val="阿里巴巴普惠体 2.0 115 Black"/>
  <p:tag name="NAMECOMPLEXSCRIPT" val="阿里巴巴普惠体 2.0 115 Black"/>
  <p:tag name="NAMEFAREAST" val="阿里巴巴普惠体 2.0 115 Black"/>
  <p:tag name="NAMEOTHER" val=""/>
  <p:tag name="FONTNAMEASCII" val="阿里巴巴普惠体 2.0 115 Black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-1"/>
  <p:tag name="AUTOSIZE" val="1"/>
  <p:tag name="TEXTREFLECTION" val="0"/>
  <p:tag name="TEXTGLOW" val="0"/>
  <p:tag name="T_HASTEXT" val="1"/>
  <p:tag name="T_LEFT" val="590.1631"/>
  <p:tag name="T_TOP" val="394.024"/>
  <p:tag name="T_WIDTH" val="32.71638"/>
  <p:tag name="T_HEIGTH" val="24.23441"/>
  <p:tag name="T_TEXT" val="绕"/>
  <p:tag name="T_FONTCOLOR" val="0"/>
  <p:tag name="T_FONTNAME" val="阿里巴巴普惠体 2.0 115 Black"/>
  <p:tag name="T_FONTNAMEASCII" val="阿里巴巴普惠体 2.0 115 Black"/>
  <p:tag name="T_NAMECOMPLEXSCRIPT" val="阿里巴巴普惠体 2.0 115 Black"/>
  <p:tag name="T_NAMEFAREAST" val="阿里巴巴普惠体 2.0 115 Black"/>
  <p:tag name="T_NAMEOTHER" val=""/>
  <p:tag name="T_FONTBOLD" val="0"/>
  <p:tag name="T_FONTSIZE" val="14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7.413055"/>
  <p:tag name="OFFSETLEFT" val="10.82141"/>
  <p:tag name="OFFSETWIDTH" val="13.22402"/>
  <p:tag name="OFFSETHEIGHT" val="13.56598"/>
  <p:tag name="PA" val="v5.2.1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  <p:tag name="COPYNUMSHAPE" val="true"/>
  <p:tag name="ROUNDSHAPE" val="true,41,81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  <p:tag name="COPYNUMSHAPE" val="true"/>
  <p:tag name="ROUNDSHAPE" val="true,41,82"/>
</p:tagLst>
</file>

<file path=ppt/tags/tag4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381.353"/>
  <p:tag name="LEFT" val="577.5114"/>
  <p:tag name="WIDTH" val="32.71638"/>
  <p:tag name="HEIGHT" val="24.23441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排"/>
  <p:tag name="FONTSIZE" val="14"/>
  <p:tag name="FONTCOLOR" val="0"/>
  <p:tag name="FONTBOLD" val="0"/>
  <p:tag name="FONTITALIC" val="0"/>
  <p:tag name="FONTNAME" val="阿里巴巴普惠体 2.0 115 Black"/>
  <p:tag name="NAMEASCII" val="阿里巴巴普惠体 2.0 115 Black"/>
  <p:tag name="NAMECOMPLEXSCRIPT" val="阿里巴巴普惠体 2.0 115 Black"/>
  <p:tag name="NAMEFAREAST" val="阿里巴巴普惠体 2.0 115 Black"/>
  <p:tag name="NAMEOTHER" val=""/>
  <p:tag name="FONTNAMEASCII" val="阿里巴巴普惠体 2.0 115 Black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-1"/>
  <p:tag name="AUTOSIZE" val="1"/>
  <p:tag name="TEXTREFLECTION" val="0"/>
  <p:tag name="TEXTGLOW" val="0"/>
  <p:tag name="T_HASTEXT" val="1"/>
  <p:tag name="T_LEFT" val="577.5114"/>
  <p:tag name="T_TOP" val="381.353"/>
  <p:tag name="T_WIDTH" val="32.71638"/>
  <p:tag name="T_HEIGTH" val="24.23441"/>
  <p:tag name="T_TEXT" val="排"/>
  <p:tag name="T_FONTCOLOR" val="0"/>
  <p:tag name="T_FONTNAME" val="阿里巴巴普惠体 2.0 115 Black"/>
  <p:tag name="T_FONTNAMEASCII" val="阿里巴巴普惠体 2.0 115 Black"/>
  <p:tag name="T_NAMECOMPLEXSCRIPT" val="阿里巴巴普惠体 2.0 115 Black"/>
  <p:tag name="T_NAMEFAREAST" val="阿里巴巴普惠体 2.0 115 Black"/>
  <p:tag name="T_NAMEOTHER" val=""/>
  <p:tag name="T_FONTBOLD" val="0"/>
  <p:tag name="T_FONTSIZE" val="14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7.592896"/>
  <p:tag name="OFFSETLEFT" val="10.65588"/>
  <p:tag name="OFFSETWIDTH" val="13.19551"/>
  <p:tag name="OFFSETHEIGHT" val="13.25252"/>
  <p:tag name="PA" val="v5.2.10"/>
</p:tagLst>
</file>

<file path=ppt/tags/tag4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367.6171"/>
  <p:tag name="LEFT" val="566.404"/>
  <p:tag name="WIDTH" val="32.71638"/>
  <p:tag name="HEIGHT" val="24.23441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分"/>
  <p:tag name="FONTSIZE" val="14"/>
  <p:tag name="FONTCOLOR" val="0"/>
  <p:tag name="FONTBOLD" val="0"/>
  <p:tag name="FONTITALIC" val="0"/>
  <p:tag name="FONTNAME" val="阿里巴巴普惠体 2.0 115 Black"/>
  <p:tag name="NAMEASCII" val="阿里巴巴普惠体 2.0 115 Black"/>
  <p:tag name="NAMECOMPLEXSCRIPT" val="阿里巴巴普惠体 2.0 115 Black"/>
  <p:tag name="NAMEFAREAST" val="阿里巴巴普惠体 2.0 115 Black"/>
  <p:tag name="NAMEOTHER" val=""/>
  <p:tag name="FONTNAMEASCII" val="阿里巴巴普惠体 2.0 115 Black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-1"/>
  <p:tag name="AUTOSIZE" val="1"/>
  <p:tag name="TEXTREFLECTION" val="0"/>
  <p:tag name="TEXTGLOW" val="0"/>
  <p:tag name="T_HASTEXT" val="1"/>
  <p:tag name="T_LEFT" val="566.404"/>
  <p:tag name="T_TOP" val="367.6171"/>
  <p:tag name="T_WIDTH" val="32.71638"/>
  <p:tag name="T_HEIGTH" val="24.23441"/>
  <p:tag name="T_TEXT" val="分"/>
  <p:tag name="T_FONTCOLOR" val="0"/>
  <p:tag name="T_FONTNAME" val="阿里巴巴普惠体 2.0 115 Black"/>
  <p:tag name="T_FONTNAMEASCII" val="阿里巴巴普惠体 2.0 115 Black"/>
  <p:tag name="T_NAMECOMPLEXSCRIPT" val="阿里巴巴普惠体 2.0 115 Black"/>
  <p:tag name="T_NAMEFAREAST" val="阿里巴巴普惠体 2.0 115 Black"/>
  <p:tag name="T_NAMEOTHER" val=""/>
  <p:tag name="T_FONTBOLD" val="0"/>
  <p:tag name="T_FONTSIZE" val="14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7.559906"/>
  <p:tag name="OFFSETLEFT" val="10.24799"/>
  <p:tag name="OFFSETWIDTH" val="13.49472"/>
  <p:tag name="OFFSETHEIGHT" val="13.40929"/>
  <p:tag name="PA" val="v5.2.10"/>
</p:tagLst>
</file>

<file path=ppt/tags/tag4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352.7517"/>
  <p:tag name="LEFT" val="556.7577"/>
  <p:tag name="WIDTH" val="32.71638"/>
  <p:tag name="HEIGHT" val="24.23441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布"/>
  <p:tag name="FONTSIZE" val="14"/>
  <p:tag name="FONTCOLOR" val="0"/>
  <p:tag name="FONTBOLD" val="0"/>
  <p:tag name="FONTITALIC" val="0"/>
  <p:tag name="FONTNAME" val="阿里巴巴普惠体 2.0 115 Black"/>
  <p:tag name="NAMEASCII" val="阿里巴巴普惠体 2.0 115 Black"/>
  <p:tag name="NAMECOMPLEXSCRIPT" val="阿里巴巴普惠体 2.0 115 Black"/>
  <p:tag name="NAMEFAREAST" val="阿里巴巴普惠体 2.0 115 Black"/>
  <p:tag name="NAMEOTHER" val=""/>
  <p:tag name="FONTNAMEASCII" val="阿里巴巴普惠体 2.0 115 Black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-1"/>
  <p:tag name="AUTOSIZE" val="1"/>
  <p:tag name="TEXTREFLECTION" val="0"/>
  <p:tag name="TEXTGLOW" val="0"/>
  <p:tag name="T_HASTEXT" val="1"/>
  <p:tag name="T_LEFT" val="556.7577"/>
  <p:tag name="T_TOP" val="352.7517"/>
  <p:tag name="T_WIDTH" val="32.71638"/>
  <p:tag name="T_HEIGTH" val="24.23441"/>
  <p:tag name="T_TEXT" val="布"/>
  <p:tag name="T_FONTCOLOR" val="0"/>
  <p:tag name="T_FONTNAME" val="阿里巴巴普惠体 2.0 115 Black"/>
  <p:tag name="T_FONTNAMEASCII" val="阿里巴巴普惠体 2.0 115 Black"/>
  <p:tag name="T_NAMECOMPLEXSCRIPT" val="阿里巴巴普惠体 2.0 115 Black"/>
  <p:tag name="T_NAMEFAREAST" val="阿里巴巴普惠体 2.0 115 Black"/>
  <p:tag name="T_NAMEOTHER" val=""/>
  <p:tag name="T_FONTBOLD" val="0"/>
  <p:tag name="T_FONTSIZE" val="14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7.80542"/>
  <p:tag name="OFFSETLEFT" val="10.24213"/>
  <p:tag name="OFFSETWIDTH" val="13.0815"/>
  <p:tag name="OFFSETHEIGHT" val="13.22394"/>
  <p:tag name="PA" val="v5.2.10"/>
</p:tagLst>
</file>

<file path=ppt/tags/tag4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337.1068"/>
  <p:tag name="LEFT" val="548.7888"/>
  <p:tag name="WIDTH" val="32.71638"/>
  <p:tag name="HEIGHT" val="24.23441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绕"/>
  <p:tag name="FONTSIZE" val="14"/>
  <p:tag name="FONTCOLOR" val="0"/>
  <p:tag name="FONTBOLD" val="0"/>
  <p:tag name="FONTITALIC" val="0"/>
  <p:tag name="FONTNAME" val="阿里巴巴普惠体 2.0 115 Black"/>
  <p:tag name="NAMEASCII" val="阿里巴巴普惠体 2.0 115 Black"/>
  <p:tag name="NAMECOMPLEXSCRIPT" val="阿里巴巴普惠体 2.0 115 Black"/>
  <p:tag name="NAMEFAREAST" val="阿里巴巴普惠体 2.0 115 Black"/>
  <p:tag name="NAMEOTHER" val=""/>
  <p:tag name="FONTNAMEASCII" val="阿里巴巴普惠体 2.0 115 Black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-1"/>
  <p:tag name="AUTOSIZE" val="1"/>
  <p:tag name="TEXTREFLECTION" val="0"/>
  <p:tag name="TEXTGLOW" val="0"/>
  <p:tag name="T_HASTEXT" val="1"/>
  <p:tag name="T_LEFT" val="548.7888"/>
  <p:tag name="T_TOP" val="337.1068"/>
  <p:tag name="T_WIDTH" val="32.71638"/>
  <p:tag name="T_HEIGTH" val="24.23441"/>
  <p:tag name="T_TEXT" val="绕"/>
  <p:tag name="T_FONTCOLOR" val="0"/>
  <p:tag name="T_FONTNAME" val="阿里巴巴普惠体 2.0 115 Black"/>
  <p:tag name="T_FONTNAMEASCII" val="阿里巴巴普惠体 2.0 115 Black"/>
  <p:tag name="T_NAMECOMPLEXSCRIPT" val="阿里巴巴普惠体 2.0 115 Black"/>
  <p:tag name="T_NAMEFAREAST" val="阿里巴巴普惠体 2.0 115 Black"/>
  <p:tag name="T_NAMEOTHER" val=""/>
  <p:tag name="T_FONTBOLD" val="0"/>
  <p:tag name="T_FONTSIZE" val="14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7.670532"/>
  <p:tag name="OFFSETLEFT" val="9.884521"/>
  <p:tag name="OFFSETWIDTH" val="13.22394"/>
  <p:tag name="OFFSETHEIGHT" val="13.56598"/>
  <p:tag name="PA" val="v5.2.10"/>
</p:tagLst>
</file>

<file path=ppt/tags/tag4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320.5763"/>
  <p:tag name="LEFT" val="542.4492"/>
  <p:tag name="WIDTH" val="32.71638"/>
  <p:tag name="HEIGHT" val="24.23441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排"/>
  <p:tag name="FONTSIZE" val="14"/>
  <p:tag name="FONTCOLOR" val="0"/>
  <p:tag name="FONTBOLD" val="0"/>
  <p:tag name="FONTITALIC" val="0"/>
  <p:tag name="FONTNAME" val="阿里巴巴普惠体 2.0 115 Black"/>
  <p:tag name="NAMEASCII" val="阿里巴巴普惠体 2.0 115 Black"/>
  <p:tag name="NAMECOMPLEXSCRIPT" val="阿里巴巴普惠体 2.0 115 Black"/>
  <p:tag name="NAMEFAREAST" val="阿里巴巴普惠体 2.0 115 Black"/>
  <p:tag name="NAMEOTHER" val=""/>
  <p:tag name="FONTNAMEASCII" val="阿里巴巴普惠体 2.0 115 Black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-1"/>
  <p:tag name="AUTOSIZE" val="1"/>
  <p:tag name="TEXTREFLECTION" val="0"/>
  <p:tag name="TEXTGLOW" val="0"/>
  <p:tag name="T_HASTEXT" val="1"/>
  <p:tag name="T_LEFT" val="542.4492"/>
  <p:tag name="T_TOP" val="320.5763"/>
  <p:tag name="T_WIDTH" val="32.71638"/>
  <p:tag name="T_HEIGTH" val="24.23441"/>
  <p:tag name="T_TEXT" val="排"/>
  <p:tag name="T_FONTCOLOR" val="0"/>
  <p:tag name="T_FONTNAME" val="阿里巴巴普惠体 2.0 115 Black"/>
  <p:tag name="T_FONTNAMEASCII" val="阿里巴巴普惠体 2.0 115 Black"/>
  <p:tag name="T_NAMECOMPLEXSCRIPT" val="阿里巴巴普惠体 2.0 115 Black"/>
  <p:tag name="T_NAMEFAREAST" val="阿里巴巴普惠体 2.0 115 Black"/>
  <p:tag name="T_NAMEOTHER" val=""/>
  <p:tag name="T_FONTBOLD" val="0"/>
  <p:tag name="T_FONTSIZE" val="14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7.775452"/>
  <p:tag name="OFFSETLEFT" val="9.724365"/>
  <p:tag name="OFFSETWIDTH" val="13.19551"/>
  <p:tag name="OFFSETHEIGHT" val="13.25252"/>
  <p:tag name="PA" val="v5.2.10"/>
</p:tagLst>
</file>

<file path=ppt/tags/tag4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303.5286"/>
  <p:tag name="LEFT" val="537.8989"/>
  <p:tag name="WIDTH" val="32.71638"/>
  <p:tag name="HEIGHT" val="24.23441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分"/>
  <p:tag name="FONTSIZE" val="14"/>
  <p:tag name="FONTCOLOR" val="0"/>
  <p:tag name="FONTBOLD" val="0"/>
  <p:tag name="FONTITALIC" val="0"/>
  <p:tag name="FONTNAME" val="阿里巴巴普惠体 2.0 115 Black"/>
  <p:tag name="NAMEASCII" val="阿里巴巴普惠体 2.0 115 Black"/>
  <p:tag name="NAMECOMPLEXSCRIPT" val="阿里巴巴普惠体 2.0 115 Black"/>
  <p:tag name="NAMEFAREAST" val="阿里巴巴普惠体 2.0 115 Black"/>
  <p:tag name="NAMEOTHER" val=""/>
  <p:tag name="FONTNAMEASCII" val="阿里巴巴普惠体 2.0 115 Black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-1"/>
  <p:tag name="AUTOSIZE" val="1"/>
  <p:tag name="TEXTREFLECTION" val="0"/>
  <p:tag name="TEXTGLOW" val="0"/>
  <p:tag name="T_HASTEXT" val="1"/>
  <p:tag name="T_LEFT" val="537.8989"/>
  <p:tag name="T_TOP" val="303.5286"/>
  <p:tag name="T_WIDTH" val="32.71638"/>
  <p:tag name="T_HEIGTH" val="24.23441"/>
  <p:tag name="T_TEXT" val="分"/>
  <p:tag name="T_FONTCOLOR" val="0"/>
  <p:tag name="T_FONTNAME" val="阿里巴巴普惠体 2.0 115 Black"/>
  <p:tag name="T_FONTNAMEASCII" val="阿里巴巴普惠体 2.0 115 Black"/>
  <p:tag name="T_NAMECOMPLEXSCRIPT" val="阿里巴巴普惠体 2.0 115 Black"/>
  <p:tag name="T_NAMEFAREAST" val="阿里巴巴普惠体 2.0 115 Black"/>
  <p:tag name="T_NAMEOTHER" val=""/>
  <p:tag name="T_FONTBOLD" val="0"/>
  <p:tag name="T_FONTSIZE" val="14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7.633148"/>
  <p:tag name="OFFSETLEFT" val="9.317932"/>
  <p:tag name="OFFSETWIDTH" val="13.49472"/>
  <p:tag name="OFFSETHEIGHT" val="13.40929"/>
  <p:tag name="PA" val="v5.2.10"/>
</p:tagLst>
</file>

<file path=ppt/tags/tag4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85.8232"/>
  <p:tag name="LEFT" val="535.1315"/>
  <p:tag name="WIDTH" val="32.71638"/>
  <p:tag name="HEIGHT" val="24.23441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布"/>
  <p:tag name="FONTSIZE" val="14"/>
  <p:tag name="FONTCOLOR" val="0"/>
  <p:tag name="FONTBOLD" val="0"/>
  <p:tag name="FONTITALIC" val="0"/>
  <p:tag name="FONTNAME" val="阿里巴巴普惠体 2.0 115 Black"/>
  <p:tag name="NAMEASCII" val="阿里巴巴普惠体 2.0 115 Black"/>
  <p:tag name="NAMECOMPLEXSCRIPT" val="阿里巴巴普惠体 2.0 115 Black"/>
  <p:tag name="NAMEFAREAST" val="阿里巴巴普惠体 2.0 115 Black"/>
  <p:tag name="NAMEOTHER" val=""/>
  <p:tag name="FONTNAMEASCII" val="阿里巴巴普惠体 2.0 115 Black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-1"/>
  <p:tag name="AUTOSIZE" val="1"/>
  <p:tag name="TEXTREFLECTION" val="0"/>
  <p:tag name="TEXTGLOW" val="0"/>
  <p:tag name="T_HASTEXT" val="1"/>
  <p:tag name="T_LEFT" val="535.1315"/>
  <p:tag name="T_TOP" val="285.8232"/>
  <p:tag name="T_WIDTH" val="32.71638"/>
  <p:tag name="T_HEIGTH" val="24.23441"/>
  <p:tag name="T_TEXT" val="布"/>
  <p:tag name="T_FONTCOLOR" val="0"/>
  <p:tag name="T_FONTNAME" val="阿里巴巴普惠体 2.0 115 Black"/>
  <p:tag name="T_FONTNAMEASCII" val="阿里巴巴普惠体 2.0 115 Black"/>
  <p:tag name="T_NAMECOMPLEXSCRIPT" val="阿里巴巴普惠体 2.0 115 Black"/>
  <p:tag name="T_NAMEFAREAST" val="阿里巴巴普惠体 2.0 115 Black"/>
  <p:tag name="T_NAMEOTHER" val=""/>
  <p:tag name="T_FONTBOLD" val="0"/>
  <p:tag name="T_FONTSIZE" val="14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7.778107"/>
  <p:tag name="OFFSETLEFT" val="9.264648"/>
  <p:tag name="OFFSETWIDTH" val="13.0815"/>
  <p:tag name="OFFSETHEIGHT" val="13.22402"/>
  <p:tag name="PA" val="v5.2.10"/>
</p:tagLst>
</file>

<file path=ppt/tags/tag4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303.7921"/>
  <p:tag name="LEFT" val="868.6612"/>
  <p:tag name="WIDTH" val="32.71638"/>
  <p:tag name="HEIGHT" val="24.23441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绕"/>
  <p:tag name="FONTSIZE" val="14"/>
  <p:tag name="FONTCOLOR" val="0"/>
  <p:tag name="FONTBOLD" val="0"/>
  <p:tag name="FONTITALIC" val="0"/>
  <p:tag name="FONTNAME" val="阿里巴巴普惠体 2.0 115 Black"/>
  <p:tag name="NAMEASCII" val="阿里巴巴普惠体 2.0 115 Black"/>
  <p:tag name="NAMECOMPLEXSCRIPT" val="阿里巴巴普惠体 2.0 115 Black"/>
  <p:tag name="NAMEFAREAST" val="阿里巴巴普惠体 2.0 115 Black"/>
  <p:tag name="NAMEOTHER" val=""/>
  <p:tag name="FONTNAMEASCII" val="阿里巴巴普惠体 2.0 115 Black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-1"/>
  <p:tag name="AUTOSIZE" val="1"/>
  <p:tag name="TEXTREFLECTION" val="0"/>
  <p:tag name="TEXTGLOW" val="0"/>
  <p:tag name="T_HASTEXT" val="1"/>
  <p:tag name="T_LEFT" val="868.6612"/>
  <p:tag name="T_TOP" val="303.7921"/>
  <p:tag name="T_WIDTH" val="32.71638"/>
  <p:tag name="T_HEIGTH" val="24.23441"/>
  <p:tag name="T_TEXT" val="绕"/>
  <p:tag name="T_FONTCOLOR" val="0"/>
  <p:tag name="T_FONTNAME" val="阿里巴巴普惠体 2.0 115 Black"/>
  <p:tag name="T_FONTNAMEASCII" val="阿里巴巴普惠体 2.0 115 Black"/>
  <p:tag name="T_NAMECOMPLEXSCRIPT" val="阿里巴巴普惠体 2.0 115 Black"/>
  <p:tag name="T_NAMEFAREAST" val="阿里巴巴普惠体 2.0 115 Black"/>
  <p:tag name="T_NAMEOTHER" val=""/>
  <p:tag name="T_FONTBOLD" val="0"/>
  <p:tag name="T_FONTSIZE" val="14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3.363373"/>
  <p:tag name="OFFSETLEFT" val="11.00873"/>
  <p:tag name="OFFSETWIDTH" val="13.22394"/>
  <p:tag name="OFFSETHEIGHT" val="13.56606"/>
  <p:tag name="PA" val="v5.2.10"/>
</p:tagLst>
</file>

<file path=ppt/tags/tag4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320.829"/>
  <p:tag name="LEFT" val="864.0848"/>
  <p:tag name="WIDTH" val="32.71638"/>
  <p:tag name="HEIGHT" val="24.23441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排"/>
  <p:tag name="FONTSIZE" val="14"/>
  <p:tag name="FONTCOLOR" val="0"/>
  <p:tag name="FONTBOLD" val="0"/>
  <p:tag name="FONTITALIC" val="0"/>
  <p:tag name="FONTNAME" val="阿里巴巴普惠体 2.0 115 Black"/>
  <p:tag name="NAMEASCII" val="阿里巴巴普惠体 2.0 115 Black"/>
  <p:tag name="NAMECOMPLEXSCRIPT" val="阿里巴巴普惠体 2.0 115 Black"/>
  <p:tag name="NAMEFAREAST" val="阿里巴巴普惠体 2.0 115 Black"/>
  <p:tag name="NAMEOTHER" val=""/>
  <p:tag name="FONTNAMEASCII" val="阿里巴巴普惠体 2.0 115 Black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-1"/>
  <p:tag name="AUTOSIZE" val="1"/>
  <p:tag name="TEXTREFLECTION" val="0"/>
  <p:tag name="TEXTGLOW" val="0"/>
  <p:tag name="T_HASTEXT" val="1"/>
  <p:tag name="T_LEFT" val="864.0848"/>
  <p:tag name="T_TOP" val="320.829"/>
  <p:tag name="T_WIDTH" val="32.71638"/>
  <p:tag name="T_HEIGTH" val="24.23441"/>
  <p:tag name="T_TEXT" val="排"/>
  <p:tag name="T_FONTCOLOR" val="0"/>
  <p:tag name="T_FONTNAME" val="阿里巴巴普惠体 2.0 115 Black"/>
  <p:tag name="T_FONTNAMEASCII" val="阿里巴巴普惠体 2.0 115 Black"/>
  <p:tag name="T_NAMECOMPLEXSCRIPT" val="阿里巴巴普惠体 2.0 115 Black"/>
  <p:tag name="T_NAMEFAREAST" val="阿里巴巴普惠体 2.0 115 Black"/>
  <p:tag name="T_NAMEOTHER" val=""/>
  <p:tag name="T_FONTBOLD" val="0"/>
  <p:tag name="T_FONTSIZE" val="14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3.664276"/>
  <p:tag name="OFFSETLEFT" val="11.13269"/>
  <p:tag name="OFFSETWIDTH" val="13.19551"/>
  <p:tag name="OFFSETHEIGHT" val="13.25252"/>
  <p:tag name="PA" val="v5.2.10"/>
</p:tagLst>
</file>

<file path=ppt/tags/tag4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337.3471"/>
  <p:tag name="LEFT" val="857.72"/>
  <p:tag name="WIDTH" val="32.71638"/>
  <p:tag name="HEIGHT" val="24.23441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分"/>
  <p:tag name="FONTSIZE" val="14"/>
  <p:tag name="FONTCOLOR" val="0"/>
  <p:tag name="FONTBOLD" val="0"/>
  <p:tag name="FONTITALIC" val="0"/>
  <p:tag name="FONTNAME" val="阿里巴巴普惠体 2.0 115 Black"/>
  <p:tag name="NAMEASCII" val="阿里巴巴普惠体 2.0 115 Black"/>
  <p:tag name="NAMECOMPLEXSCRIPT" val="阿里巴巴普惠体 2.0 115 Black"/>
  <p:tag name="NAMEFAREAST" val="阿里巴巴普惠体 2.0 115 Black"/>
  <p:tag name="NAMEOTHER" val=""/>
  <p:tag name="FONTNAMEASCII" val="阿里巴巴普惠体 2.0 115 Black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-1"/>
  <p:tag name="AUTOSIZE" val="1"/>
  <p:tag name="TEXTREFLECTION" val="0"/>
  <p:tag name="TEXTGLOW" val="0"/>
  <p:tag name="T_HASTEXT" val="1"/>
  <p:tag name="T_LEFT" val="857.72"/>
  <p:tag name="T_TOP" val="337.3471"/>
  <p:tag name="T_WIDTH" val="32.71638"/>
  <p:tag name="T_HEIGTH" val="24.23441"/>
  <p:tag name="T_TEXT" val="分"/>
  <p:tag name="T_FONTCOLOR" val="0"/>
  <p:tag name="T_FONTNAME" val="阿里巴巴普惠体 2.0 115 Black"/>
  <p:tag name="T_FONTNAMEASCII" val="阿里巴巴普惠体 2.0 115 Black"/>
  <p:tag name="T_NAMECOMPLEXSCRIPT" val="阿里巴巴普惠体 2.0 115 Black"/>
  <p:tag name="T_NAMEFAREAST" val="阿里巴巴普惠体 2.0 115 Black"/>
  <p:tag name="T_NAMEOTHER" val=""/>
  <p:tag name="T_FONTBOLD" val="0"/>
  <p:tag name="T_FONTSIZE" val="14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3.789063"/>
  <p:tag name="OFFSETLEFT" val="11.15411"/>
  <p:tag name="OFFSETWIDTH" val="13.4948"/>
  <p:tag name="OFFSETHEIGHT" val="13.40921"/>
  <p:tag name="PA" val="v5.2.10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  <p:tag name="COPYNUMSHAPE" val="true"/>
  <p:tag name="ROUNDSHAPE" val="true,41,88"/>
</p:tagLst>
</file>

<file path=ppt/tags/tag4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352.978"/>
  <p:tag name="LEFT" val="849.7275"/>
  <p:tag name="WIDTH" val="32.71638"/>
  <p:tag name="HEIGHT" val="24.23441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布"/>
  <p:tag name="FONTSIZE" val="14"/>
  <p:tag name="FONTCOLOR" val="0"/>
  <p:tag name="FONTBOLD" val="0"/>
  <p:tag name="FONTITALIC" val="0"/>
  <p:tag name="FONTNAME" val="阿里巴巴普惠体 2.0 115 Black"/>
  <p:tag name="NAMEASCII" val="阿里巴巴普惠体 2.0 115 Black"/>
  <p:tag name="NAMECOMPLEXSCRIPT" val="阿里巴巴普惠体 2.0 115 Black"/>
  <p:tag name="NAMEFAREAST" val="阿里巴巴普惠体 2.0 115 Black"/>
  <p:tag name="NAMEOTHER" val=""/>
  <p:tag name="FONTNAMEASCII" val="阿里巴巴普惠体 2.0 115 Black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-1"/>
  <p:tag name="AUTOSIZE" val="1"/>
  <p:tag name="TEXTREFLECTION" val="0"/>
  <p:tag name="TEXTGLOW" val="0"/>
  <p:tag name="T_HASTEXT" val="1"/>
  <p:tag name="T_LEFT" val="849.7275"/>
  <p:tag name="T_TOP" val="352.978"/>
  <p:tag name="T_WIDTH" val="32.71638"/>
  <p:tag name="T_HEIGTH" val="24.23441"/>
  <p:tag name="T_TEXT" val="布"/>
  <p:tag name="T_FONTCOLOR" val="0"/>
  <p:tag name="T_FONTNAME" val="阿里巴巴普惠体 2.0 115 Black"/>
  <p:tag name="T_FONTNAMEASCII" val="阿里巴巴普惠体 2.0 115 Black"/>
  <p:tag name="T_NAMECOMPLEXSCRIPT" val="阿里巴巴普惠体 2.0 115 Black"/>
  <p:tag name="T_NAMEFAREAST" val="阿里巴巴普惠体 2.0 115 Black"/>
  <p:tag name="T_NAMEOTHER" val=""/>
  <p:tag name="T_FONTBOLD" val="0"/>
  <p:tag name="T_FONTSIZE" val="14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3.988556"/>
  <p:tag name="OFFSETLEFT" val="11.59845"/>
  <p:tag name="OFFSETWIDTH" val="13.0815"/>
  <p:tag name="OFFSETHEIGHT" val="13.22402"/>
  <p:tag name="PA" val="v5.2.10"/>
</p:tagLst>
</file>

<file path=ppt/tags/tag4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367.8275"/>
  <p:tag name="LEFT" val="840.0589"/>
  <p:tag name="WIDTH" val="32.71638"/>
  <p:tag name="HEIGHT" val="24.23441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绕"/>
  <p:tag name="FONTSIZE" val="14"/>
  <p:tag name="FONTCOLOR" val="0"/>
  <p:tag name="FONTBOLD" val="0"/>
  <p:tag name="FONTITALIC" val="0"/>
  <p:tag name="FONTNAME" val="阿里巴巴普惠体 2.0 115 Black"/>
  <p:tag name="NAMEASCII" val="阿里巴巴普惠体 2.0 115 Black"/>
  <p:tag name="NAMECOMPLEXSCRIPT" val="阿里巴巴普惠体 2.0 115 Black"/>
  <p:tag name="NAMEFAREAST" val="阿里巴巴普惠体 2.0 115 Black"/>
  <p:tag name="NAMEOTHER" val=""/>
  <p:tag name="FONTNAMEASCII" val="阿里巴巴普惠体 2.0 115 Black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-1"/>
  <p:tag name="AUTOSIZE" val="1"/>
  <p:tag name="TEXTREFLECTION" val="0"/>
  <p:tag name="TEXTGLOW" val="0"/>
  <p:tag name="T_HASTEXT" val="1"/>
  <p:tag name="T_LEFT" val="840.0589"/>
  <p:tag name="T_TOP" val="367.8275"/>
  <p:tag name="T_WIDTH" val="32.71638"/>
  <p:tag name="T_HEIGTH" val="24.23441"/>
  <p:tag name="T_TEXT" val="绕"/>
  <p:tag name="T_FONTCOLOR" val="0"/>
  <p:tag name="T_FONTNAME" val="阿里巴巴普惠体 2.0 115 Black"/>
  <p:tag name="T_FONTNAMEASCII" val="阿里巴巴普惠体 2.0 115 Black"/>
  <p:tag name="T_NAMECOMPLEXSCRIPT" val="阿里巴巴普惠体 2.0 115 Black"/>
  <p:tag name="T_NAMEFAREAST" val="阿里巴巴普惠体 2.0 115 Black"/>
  <p:tag name="T_NAMEOTHER" val=""/>
  <p:tag name="T_FONTBOLD" val="0"/>
  <p:tag name="T_FONTSIZE" val="14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4.048676"/>
  <p:tag name="OFFSETLEFT" val="11.70203"/>
  <p:tag name="OFFSETWIDTH" val="13.22402"/>
  <p:tag name="OFFSETHEIGHT" val="13.56598"/>
  <p:tag name="PA" val="v5.2.10"/>
</p:tagLst>
</file>

<file path=ppt/tags/tag4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381.5461"/>
  <p:tag name="LEFT" val="828.931"/>
  <p:tag name="WIDTH" val="32.71638"/>
  <p:tag name="HEIGHT" val="24.23441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排"/>
  <p:tag name="FONTSIZE" val="14"/>
  <p:tag name="FONTCOLOR" val="0"/>
  <p:tag name="FONTBOLD" val="0"/>
  <p:tag name="FONTITALIC" val="0"/>
  <p:tag name="FONTNAME" val="阿里巴巴普惠体 2.0 115 Black"/>
  <p:tag name="NAMEASCII" val="阿里巴巴普惠体 2.0 115 Black"/>
  <p:tag name="NAMECOMPLEXSCRIPT" val="阿里巴巴普惠体 2.0 115 Black"/>
  <p:tag name="NAMEFAREAST" val="阿里巴巴普惠体 2.0 115 Black"/>
  <p:tag name="NAMEOTHER" val=""/>
  <p:tag name="FONTNAMEASCII" val="阿里巴巴普惠体 2.0 115 Black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-1"/>
  <p:tag name="AUTOSIZE" val="1"/>
  <p:tag name="TEXTREFLECTION" val="0"/>
  <p:tag name="TEXTGLOW" val="0"/>
  <p:tag name="T_HASTEXT" val="1"/>
  <p:tag name="T_LEFT" val="828.931"/>
  <p:tag name="T_TOP" val="381.5461"/>
  <p:tag name="T_WIDTH" val="32.71638"/>
  <p:tag name="T_HEIGTH" val="24.23441"/>
  <p:tag name="T_TEXT" val="排"/>
  <p:tag name="T_FONTCOLOR" val="0"/>
  <p:tag name="T_FONTNAME" val="阿里巴巴普惠体 2.0 115 Black"/>
  <p:tag name="T_FONTNAMEASCII" val="阿里巴巴普惠体 2.0 115 Black"/>
  <p:tag name="T_NAMECOMPLEXSCRIPT" val="阿里巴巴普惠体 2.0 115 Black"/>
  <p:tag name="T_NAMEFAREAST" val="阿里巴巴普惠体 2.0 115 Black"/>
  <p:tag name="T_NAMEOTHER" val=""/>
  <p:tag name="T_FONTBOLD" val="0"/>
  <p:tag name="T_FONTSIZE" val="14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4.3797"/>
  <p:tag name="OFFSETLEFT" val="11.75665"/>
  <p:tag name="OFFSETWIDTH" val="13.19551"/>
  <p:tag name="OFFSETHEIGHT" val="13.25252"/>
  <p:tag name="PA" val="v5.2.10"/>
</p:tagLst>
</file>

<file path=ppt/tags/tag4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394.1977"/>
  <p:tag name="LEFT" val="816.2599"/>
  <p:tag name="WIDTH" val="32.71638"/>
  <p:tag name="HEIGHT" val="24.23441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分"/>
  <p:tag name="FONTSIZE" val="14"/>
  <p:tag name="FONTCOLOR" val="0"/>
  <p:tag name="FONTBOLD" val="0"/>
  <p:tag name="FONTITALIC" val="0"/>
  <p:tag name="FONTNAME" val="阿里巴巴普惠体 2.0 115 Black"/>
  <p:tag name="NAMEASCII" val="阿里巴巴普惠体 2.0 115 Black"/>
  <p:tag name="NAMECOMPLEXSCRIPT" val="阿里巴巴普惠体 2.0 115 Black"/>
  <p:tag name="NAMEFAREAST" val="阿里巴巴普惠体 2.0 115 Black"/>
  <p:tag name="NAMEOTHER" val=""/>
  <p:tag name="FONTNAMEASCII" val="阿里巴巴普惠体 2.0 115 Black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-1"/>
  <p:tag name="AUTOSIZE" val="1"/>
  <p:tag name="TEXTREFLECTION" val="0"/>
  <p:tag name="TEXTGLOW" val="0"/>
  <p:tag name="T_HASTEXT" val="1"/>
  <p:tag name="T_LEFT" val="816.2599"/>
  <p:tag name="T_TOP" val="394.1977"/>
  <p:tag name="T_WIDTH" val="32.71638"/>
  <p:tag name="T_HEIGTH" val="24.23441"/>
  <p:tag name="T_TEXT" val="分"/>
  <p:tag name="T_FONTCOLOR" val="0"/>
  <p:tag name="T_FONTNAME" val="阿里巴巴普惠体 2.0 115 Black"/>
  <p:tag name="T_FONTNAMEASCII" val="阿里巴巴普惠体 2.0 115 Black"/>
  <p:tag name="T_NAMECOMPLEXSCRIPT" val="阿里巴巴普惠体 2.0 115 Black"/>
  <p:tag name="T_NAMEFAREAST" val="阿里巴巴普惠体 2.0 115 Black"/>
  <p:tag name="T_NAMEOTHER" val=""/>
  <p:tag name="T_FONTBOLD" val="0"/>
  <p:tag name="T_FONTSIZE" val="14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4.555817"/>
  <p:tag name="OFFSETLEFT" val="11.68054"/>
  <p:tag name="OFFSETWIDTH" val="13.49472"/>
  <p:tag name="OFFSETHEIGHT" val="13.40929"/>
  <p:tag name="PA" val="v5.2.10"/>
</p:tagLst>
</file>

<file path=ppt/tags/tag4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405.3051"/>
  <p:tag name="LEFT" val="802.524"/>
  <p:tag name="WIDTH" val="32.71638"/>
  <p:tag name="HEIGHT" val="24.23441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布"/>
  <p:tag name="FONTSIZE" val="14"/>
  <p:tag name="FONTCOLOR" val="0"/>
  <p:tag name="FONTBOLD" val="0"/>
  <p:tag name="FONTITALIC" val="0"/>
  <p:tag name="FONTNAME" val="阿里巴巴普惠体 2.0 115 Black"/>
  <p:tag name="NAMEASCII" val="阿里巴巴普惠体 2.0 115 Black"/>
  <p:tag name="NAMECOMPLEXSCRIPT" val="阿里巴巴普惠体 2.0 115 Black"/>
  <p:tag name="NAMEFAREAST" val="阿里巴巴普惠体 2.0 115 Black"/>
  <p:tag name="NAMEOTHER" val=""/>
  <p:tag name="FONTNAMEASCII" val="阿里巴巴普惠体 2.0 115 Black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-1"/>
  <p:tag name="AUTOSIZE" val="1"/>
  <p:tag name="TEXTREFLECTION" val="0"/>
  <p:tag name="TEXTGLOW" val="0"/>
  <p:tag name="T_HASTEXT" val="1"/>
  <p:tag name="T_LEFT" val="802.524"/>
  <p:tag name="T_TOP" val="405.3051"/>
  <p:tag name="T_WIDTH" val="32.71638"/>
  <p:tag name="T_HEIGTH" val="24.23441"/>
  <p:tag name="T_TEXT" val="布"/>
  <p:tag name="T_FONTCOLOR" val="0"/>
  <p:tag name="T_FONTNAME" val="阿里巴巴普惠体 2.0 115 Black"/>
  <p:tag name="T_FONTNAMEASCII" val="阿里巴巴普惠体 2.0 115 Black"/>
  <p:tag name="T_NAMECOMPLEXSCRIPT" val="阿里巴巴普惠体 2.0 115 Black"/>
  <p:tag name="T_NAMEFAREAST" val="阿里巴巴普惠体 2.0 115 Black"/>
  <p:tag name="T_NAMEOTHER" val=""/>
  <p:tag name="T_FONTBOLD" val="0"/>
  <p:tag name="T_FONTSIZE" val="14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4.842438"/>
  <p:tag name="OFFSETLEFT" val="12.06091"/>
  <p:tag name="OFFSETWIDTH" val="13.0815"/>
  <p:tag name="OFFSETHEIGHT" val="13.22402"/>
  <p:tag name="PA" val="v5.2.10"/>
</p:tagLst>
</file>

<file path=ppt/tags/tag4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414.9513"/>
  <p:tag name="LEFT" val="787.6586"/>
  <p:tag name="WIDTH" val="32.71638"/>
  <p:tag name="HEIGHT" val="24.23441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绕"/>
  <p:tag name="FONTSIZE" val="14"/>
  <p:tag name="FONTCOLOR" val="0"/>
  <p:tag name="FONTBOLD" val="0"/>
  <p:tag name="FONTITALIC" val="0"/>
  <p:tag name="FONTNAME" val="阿里巴巴普惠体 2.0 115 Black"/>
  <p:tag name="NAMEASCII" val="阿里巴巴普惠体 2.0 115 Black"/>
  <p:tag name="NAMECOMPLEXSCRIPT" val="阿里巴巴普惠体 2.0 115 Black"/>
  <p:tag name="NAMEFAREAST" val="阿里巴巴普惠体 2.0 115 Black"/>
  <p:tag name="NAMEOTHER" val=""/>
  <p:tag name="FONTNAMEASCII" val="阿里巴巴普惠体 2.0 115 Black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-1"/>
  <p:tag name="AUTOSIZE" val="1"/>
  <p:tag name="TEXTREFLECTION" val="0"/>
  <p:tag name="TEXTGLOW" val="0"/>
  <p:tag name="T_HASTEXT" val="1"/>
  <p:tag name="T_LEFT" val="787.6586"/>
  <p:tag name="T_TOP" val="414.9513"/>
  <p:tag name="T_WIDTH" val="32.71638"/>
  <p:tag name="T_HEIGTH" val="24.23441"/>
  <p:tag name="T_TEXT" val="绕"/>
  <p:tag name="T_FONTCOLOR" val="0"/>
  <p:tag name="T_FONTNAME" val="阿里巴巴普惠体 2.0 115 Black"/>
  <p:tag name="T_FONTNAMEASCII" val="阿里巴巴普惠体 2.0 115 Black"/>
  <p:tag name="T_NAMECOMPLEXSCRIPT" val="阿里巴巴普惠体 2.0 115 Black"/>
  <p:tag name="T_NAMEFAREAST" val="阿里巴巴普惠体 2.0 115 Black"/>
  <p:tag name="T_NAMEOTHER" val=""/>
  <p:tag name="T_FONTBOLD" val="0"/>
  <p:tag name="T_FONTSIZE" val="14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4.953644"/>
  <p:tag name="OFFSETLEFT" val="12.0556"/>
  <p:tag name="OFFSETWIDTH" val="13.22394"/>
  <p:tag name="OFFSETHEIGHT" val="13.56598"/>
  <p:tag name="PA" val="v5.2.10"/>
</p:tagLst>
</file>

<file path=ppt/tags/tag4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422.9203"/>
  <p:tag name="LEFT" val="772.0137"/>
  <p:tag name="WIDTH" val="32.71638"/>
  <p:tag name="HEIGHT" val="24.23441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排"/>
  <p:tag name="FONTSIZE" val="14"/>
  <p:tag name="FONTCOLOR" val="0"/>
  <p:tag name="FONTBOLD" val="0"/>
  <p:tag name="FONTITALIC" val="0"/>
  <p:tag name="FONTNAME" val="阿里巴巴普惠体 2.0 115 Black"/>
  <p:tag name="NAMEASCII" val="阿里巴巴普惠体 2.0 115 Black"/>
  <p:tag name="NAMECOMPLEXSCRIPT" val="阿里巴巴普惠体 2.0 115 Black"/>
  <p:tag name="NAMEFAREAST" val="阿里巴巴普惠体 2.0 115 Black"/>
  <p:tag name="NAMEOTHER" val=""/>
  <p:tag name="FONTNAMEASCII" val="阿里巴巴普惠体 2.0 115 Black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-1"/>
  <p:tag name="AUTOSIZE" val="1"/>
  <p:tag name="TEXTREFLECTION" val="0"/>
  <p:tag name="TEXTGLOW" val="0"/>
  <p:tag name="T_HASTEXT" val="1"/>
  <p:tag name="T_LEFT" val="772.0137"/>
  <p:tag name="T_TOP" val="422.9203"/>
  <p:tag name="T_WIDTH" val="32.71638"/>
  <p:tag name="T_HEIGTH" val="24.23441"/>
  <p:tag name="T_TEXT" val="排"/>
  <p:tag name="T_FONTCOLOR" val="0"/>
  <p:tag name="T_FONTNAME" val="阿里巴巴普惠体 2.0 115 Black"/>
  <p:tag name="T_FONTNAMEASCII" val="阿里巴巴普惠体 2.0 115 Black"/>
  <p:tag name="T_NAMECOMPLEXSCRIPT" val="阿里巴巴普惠体 2.0 115 Black"/>
  <p:tag name="T_NAMEFAREAST" val="阿里巴巴普惠体 2.0 115 Black"/>
  <p:tag name="T_NAMEOTHER" val=""/>
  <p:tag name="T_FONTBOLD" val="0"/>
  <p:tag name="T_FONTSIZE" val="14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5.28653"/>
  <p:tag name="OFFSETLEFT" val="12.03595"/>
  <p:tag name="OFFSETWIDTH" val="13.19559"/>
  <p:tag name="OFFSETHEIGHT" val="13.25252"/>
  <p:tag name="PA" val="v5.2.10"/>
</p:tagLst>
</file>

<file path=ppt/tags/tag4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429.26"/>
  <p:tag name="LEFT" val="755.4832"/>
  <p:tag name="WIDTH" val="32.71638"/>
  <p:tag name="HEIGHT" val="24.23441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分"/>
  <p:tag name="FONTSIZE" val="14"/>
  <p:tag name="FONTCOLOR" val="0"/>
  <p:tag name="FONTBOLD" val="0"/>
  <p:tag name="FONTITALIC" val="0"/>
  <p:tag name="FONTNAME" val="阿里巴巴普惠体 2.0 115 Black"/>
  <p:tag name="NAMEASCII" val="阿里巴巴普惠体 2.0 115 Black"/>
  <p:tag name="NAMECOMPLEXSCRIPT" val="阿里巴巴普惠体 2.0 115 Black"/>
  <p:tag name="NAMEFAREAST" val="阿里巴巴普惠体 2.0 115 Black"/>
  <p:tag name="NAMEOTHER" val=""/>
  <p:tag name="FONTNAMEASCII" val="阿里巴巴普惠体 2.0 115 Black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-1"/>
  <p:tag name="AUTOSIZE" val="1"/>
  <p:tag name="TEXTREFLECTION" val="0"/>
  <p:tag name="TEXTGLOW" val="0"/>
  <p:tag name="T_HASTEXT" val="1"/>
  <p:tag name="T_LEFT" val="755.4832"/>
  <p:tag name="T_TOP" val="429.26"/>
  <p:tag name="T_WIDTH" val="32.71638"/>
  <p:tag name="T_HEIGTH" val="24.23441"/>
  <p:tag name="T_TEXT" val="分"/>
  <p:tag name="T_FONTCOLOR" val="0"/>
  <p:tag name="T_FONTNAME" val="阿里巴巴普惠体 2.0 115 Black"/>
  <p:tag name="T_FONTNAMEASCII" val="阿里巴巴普惠体 2.0 115 Black"/>
  <p:tag name="T_NAMECOMPLEXSCRIPT" val="阿里巴巴普惠体 2.0 115 Black"/>
  <p:tag name="T_NAMEFAREAST" val="阿里巴巴普惠体 2.0 115 Black"/>
  <p:tag name="T_NAMEOTHER" val=""/>
  <p:tag name="T_FONTBOLD" val="0"/>
  <p:tag name="T_FONTSIZE" val="14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5.470764"/>
  <p:tag name="OFFSETLEFT" val="11.8501"/>
  <p:tag name="OFFSETWIDTH" val="13.4948"/>
  <p:tag name="OFFSETHEIGHT" val="13.40929"/>
  <p:tag name="PA" val="v5.2.10"/>
</p:tagLst>
</file>

<file path=ppt/tags/tag4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433.8102"/>
  <p:tag name="LEFT" val="738.4355"/>
  <p:tag name="WIDTH" val="32.71638"/>
  <p:tag name="HEIGHT" val="24.23441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布"/>
  <p:tag name="FONTSIZE" val="14"/>
  <p:tag name="FONTCOLOR" val="0"/>
  <p:tag name="FONTBOLD" val="0"/>
  <p:tag name="FONTITALIC" val="0"/>
  <p:tag name="FONTNAME" val="阿里巴巴普惠体 2.0 115 Black"/>
  <p:tag name="NAMEASCII" val="阿里巴巴普惠体 2.0 115 Black"/>
  <p:tag name="NAMECOMPLEXSCRIPT" val="阿里巴巴普惠体 2.0 115 Black"/>
  <p:tag name="NAMEFAREAST" val="阿里巴巴普惠体 2.0 115 Black"/>
  <p:tag name="NAMEOTHER" val=""/>
  <p:tag name="FONTNAMEASCII" val="阿里巴巴普惠体 2.0 115 Black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-1"/>
  <p:tag name="AUTOSIZE" val="1"/>
  <p:tag name="TEXTREFLECTION" val="0"/>
  <p:tag name="TEXTGLOW" val="0"/>
  <p:tag name="T_HASTEXT" val="1"/>
  <p:tag name="T_LEFT" val="738.4355"/>
  <p:tag name="T_TOP" val="433.8102"/>
  <p:tag name="T_WIDTH" val="32.71638"/>
  <p:tag name="T_HEIGTH" val="24.23441"/>
  <p:tag name="T_TEXT" val="布"/>
  <p:tag name="T_FONTCOLOR" val="0"/>
  <p:tag name="T_FONTNAME" val="阿里巴巴普惠体 2.0 115 Black"/>
  <p:tag name="T_FONTNAMEASCII" val="阿里巴巴普惠体 2.0 115 Black"/>
  <p:tag name="T_NAMECOMPLEXSCRIPT" val="阿里巴巴普惠体 2.0 115 Black"/>
  <p:tag name="T_NAMEFAREAST" val="阿里巴巴普惠体 2.0 115 Black"/>
  <p:tag name="T_NAMEOTHER" val=""/>
  <p:tag name="T_FONTBOLD" val="0"/>
  <p:tag name="T_FONTSIZE" val="14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5.813721"/>
  <p:tag name="OFFSETLEFT" val="12.13617"/>
  <p:tag name="OFFSETWIDTH" val="13.0815"/>
  <p:tag name="OFFSETHEIGHT" val="13.22394"/>
  <p:tag name="PA" val="v5.2.10"/>
</p:tagLst>
</file>

<file path=ppt/tags/tag4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436.5777"/>
  <p:tag name="LEFT" val="720.7301"/>
  <p:tag name="WIDTH" val="32.71638"/>
  <p:tag name="HEIGHT" val="24.23441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绕"/>
  <p:tag name="FONTSIZE" val="14"/>
  <p:tag name="FONTCOLOR" val="0"/>
  <p:tag name="FONTBOLD" val="0"/>
  <p:tag name="FONTITALIC" val="0"/>
  <p:tag name="FONTNAME" val="阿里巴巴普惠体 2.0 115 Black"/>
  <p:tag name="NAMEASCII" val="阿里巴巴普惠体 2.0 115 Black"/>
  <p:tag name="NAMECOMPLEXSCRIPT" val="阿里巴巴普惠体 2.0 115 Black"/>
  <p:tag name="NAMEFAREAST" val="阿里巴巴普惠体 2.0 115 Black"/>
  <p:tag name="NAMEOTHER" val=""/>
  <p:tag name="FONTNAMEASCII" val="阿里巴巴普惠体 2.0 115 Black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-1"/>
  <p:tag name="AUTOSIZE" val="1"/>
  <p:tag name="TEXTREFLECTION" val="0"/>
  <p:tag name="TEXTGLOW" val="0"/>
  <p:tag name="T_HASTEXT" val="1"/>
  <p:tag name="T_LEFT" val="720.7301"/>
  <p:tag name="T_TOP" val="436.5777"/>
  <p:tag name="T_WIDTH" val="32.71638"/>
  <p:tag name="T_HEIGTH" val="24.23441"/>
  <p:tag name="T_TEXT" val="绕"/>
  <p:tag name="T_FONTCOLOR" val="0"/>
  <p:tag name="T_FONTNAME" val="阿里巴巴普惠体 2.0 115 Black"/>
  <p:tag name="T_FONTNAMEASCII" val="阿里巴巴普惠体 2.0 115 Black"/>
  <p:tag name="T_NAMECOMPLEXSCRIPT" val="阿里巴巴普惠体 2.0 115 Black"/>
  <p:tag name="T_NAMEFAREAST" val="阿里巴巴普惠体 2.0 115 Black"/>
  <p:tag name="T_NAMEOTHER" val=""/>
  <p:tag name="T_FONTBOLD" val="0"/>
  <p:tag name="T_FONTSIZE" val="14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5.930939"/>
  <p:tag name="OFFSETLEFT" val="12.00934"/>
  <p:tag name="OFFSETWIDTH" val="13.22402"/>
  <p:tag name="OFFSETHEIGHT" val="13.56598"/>
  <p:tag name="PA" val="v5.2.10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  <p:tag name="COPYNUMSHAPE" val="true"/>
  <p:tag name="ROUNDSHAPE" val="true,41,95"/>
</p:tagLst>
</file>

<file path=ppt/tags/tag4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437.4644"/>
  <p:tag name="LEFT" val="703.3079"/>
  <p:tag name="WIDTH" val="32.71638"/>
  <p:tag name="HEIGHT" val="24.23441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排"/>
  <p:tag name="FONTSIZE" val="14"/>
  <p:tag name="FONTCOLOR" val="0"/>
  <p:tag name="FONTBOLD" val="0"/>
  <p:tag name="FONTITALIC" val="0"/>
  <p:tag name="FONTNAME" val="阿里巴巴普惠体 2.0 115 Black"/>
  <p:tag name="NAMEASCII" val="阿里巴巴普惠体 2.0 115 Black"/>
  <p:tag name="NAMECOMPLEXSCRIPT" val="阿里巴巴普惠体 2.0 115 Black"/>
  <p:tag name="NAMEFAREAST" val="阿里巴巴普惠体 2.0 115 Black"/>
  <p:tag name="NAMEOTHER" val=""/>
  <p:tag name="FONTNAMEASCII" val="阿里巴巴普惠体 2.0 115 Black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-1"/>
  <p:tag name="AUTOSIZE" val="1"/>
  <p:tag name="TEXTREFLECTION" val="0"/>
  <p:tag name="TEXTGLOW" val="0"/>
  <p:tag name="T_HASTEXT" val="1"/>
  <p:tag name="T_LEFT" val="703.3079"/>
  <p:tag name="T_TOP" val="437.4644"/>
  <p:tag name="T_WIDTH" val="32.71638"/>
  <p:tag name="T_HEIGTH" val="24.23441"/>
  <p:tag name="T_TEXT" val="排"/>
  <p:tag name="T_FONTCOLOR" val="0"/>
  <p:tag name="T_FONTNAME" val="阿里巴巴普惠体 2.0 115 Black"/>
  <p:tag name="T_FONTNAMEASCII" val="阿里巴巴普惠体 2.0 115 Black"/>
  <p:tag name="T_NAMECOMPLEXSCRIPT" val="阿里巴巴普惠体 2.0 115 Black"/>
  <p:tag name="T_NAMEFAREAST" val="阿里巴巴普惠体 2.0 115 Black"/>
  <p:tag name="T_NAMEOTHER" val=""/>
  <p:tag name="T_FONTBOLD" val="0"/>
  <p:tag name="T_FONTSIZE" val="14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6.229767"/>
  <p:tag name="OFFSETLEFT" val="11.92236"/>
  <p:tag name="OFFSETWIDTH" val="13.19559"/>
  <p:tag name="OFFSETHEIGHT" val="13.25252"/>
  <p:tag name="PA" val="v5.2.10"/>
</p:tagLst>
</file>

<file path=ppt/tags/tag4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436.5495"/>
  <p:tag name="LEFT" val="685.6132"/>
  <p:tag name="WIDTH" val="32.71638"/>
  <p:tag name="HEIGHT" val="24.23441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分"/>
  <p:tag name="FONTSIZE" val="14"/>
  <p:tag name="FONTCOLOR" val="0"/>
  <p:tag name="FONTBOLD" val="0"/>
  <p:tag name="FONTITALIC" val="0"/>
  <p:tag name="FONTNAME" val="阿里巴巴普惠体 2.0 115 Black"/>
  <p:tag name="NAMEASCII" val="阿里巴巴普惠体 2.0 115 Black"/>
  <p:tag name="NAMECOMPLEXSCRIPT" val="阿里巴巴普惠体 2.0 115 Black"/>
  <p:tag name="NAMEFAREAST" val="阿里巴巴普惠体 2.0 115 Black"/>
  <p:tag name="NAMEOTHER" val=""/>
  <p:tag name="FONTNAMEASCII" val="阿里巴巴普惠体 2.0 115 Black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-1"/>
  <p:tag name="AUTOSIZE" val="1"/>
  <p:tag name="TEXTREFLECTION" val="0"/>
  <p:tag name="TEXTGLOW" val="0"/>
  <p:tag name="T_HASTEXT" val="1"/>
  <p:tag name="T_LEFT" val="685.6132"/>
  <p:tag name="T_TOP" val="436.5495"/>
  <p:tag name="T_WIDTH" val="32.71638"/>
  <p:tag name="T_HEIGTH" val="24.23441"/>
  <p:tag name="T_TEXT" val="分"/>
  <p:tag name="T_FONTCOLOR" val="0"/>
  <p:tag name="T_FONTNAME" val="阿里巴巴普惠体 2.0 115 Black"/>
  <p:tag name="T_FONTNAMEASCII" val="阿里巴巴普惠体 2.0 115 Black"/>
  <p:tag name="T_NAMECOMPLEXSCRIPT" val="阿里巴巴普惠体 2.0 115 Black"/>
  <p:tag name="T_NAMEFAREAST" val="阿里巴巴普惠体 2.0 115 Black"/>
  <p:tag name="T_NAMEOTHER" val=""/>
  <p:tag name="T_FONTBOLD" val="0"/>
  <p:tag name="T_FONTSIZE" val="14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6.372925"/>
  <p:tag name="OFFSETLEFT" val="11.63446"/>
  <p:tag name="OFFSETWIDTH" val="13.4948"/>
  <p:tag name="OFFSETHEIGHT" val="13.40921"/>
  <p:tag name="PA" val="v5.2.10"/>
</p:tagLst>
</file>

<file path=ppt/tags/tag4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433.7542"/>
  <p:tag name="LEFT" val="667.9171"/>
  <p:tag name="WIDTH" val="32.71638"/>
  <p:tag name="HEIGHT" val="24.23441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布"/>
  <p:tag name="FONTSIZE" val="14"/>
  <p:tag name="FONTCOLOR" val="0"/>
  <p:tag name="FONTBOLD" val="0"/>
  <p:tag name="FONTITALIC" val="0"/>
  <p:tag name="FONTNAME" val="阿里巴巴普惠体 2.0 115 Black"/>
  <p:tag name="NAMEASCII" val="阿里巴巴普惠体 2.0 115 Black"/>
  <p:tag name="NAMECOMPLEXSCRIPT" val="阿里巴巴普惠体 2.0 115 Black"/>
  <p:tag name="NAMEFAREAST" val="阿里巴巴普惠体 2.0 115 Black"/>
  <p:tag name="NAMEOTHER" val=""/>
  <p:tag name="FONTNAMEASCII" val="阿里巴巴普惠体 2.0 115 Black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-1"/>
  <p:tag name="AUTOSIZE" val="1"/>
  <p:tag name="TEXTREFLECTION" val="0"/>
  <p:tag name="TEXTGLOW" val="0"/>
  <p:tag name="T_HASTEXT" val="1"/>
  <p:tag name="T_LEFT" val="667.9171"/>
  <p:tag name="T_TOP" val="433.7542"/>
  <p:tag name="T_WIDTH" val="32.71638"/>
  <p:tag name="T_HEIGTH" val="24.23441"/>
  <p:tag name="T_TEXT" val="布"/>
  <p:tag name="T_FONTCOLOR" val="0"/>
  <p:tag name="T_FONTNAME" val="阿里巴巴普惠体 2.0 115 Black"/>
  <p:tag name="T_FONTNAMEASCII" val="阿里巴巴普惠体 2.0 115 Black"/>
  <p:tag name="T_NAMECOMPLEXSCRIPT" val="阿里巴巴普惠体 2.0 115 Black"/>
  <p:tag name="T_NAMEFAREAST" val="阿里巴巴普惠体 2.0 115 Black"/>
  <p:tag name="T_NAMEOTHER" val=""/>
  <p:tag name="T_FONTBOLD" val="0"/>
  <p:tag name="T_FONTSIZE" val="14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6.728912"/>
  <p:tag name="OFFSETLEFT" val="11.81091"/>
  <p:tag name="OFFSETWIDTH" val="13.08157"/>
  <p:tag name="OFFSETHEIGHT" val="13.22394"/>
  <p:tag name="PA" val="v5.2.10"/>
</p:tagLst>
</file>

<file path=ppt/tags/tag4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429.1779"/>
  <p:tag name="LEFT" val="650.8801"/>
  <p:tag name="WIDTH" val="32.71638"/>
  <p:tag name="HEIGHT" val="24.23441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绕"/>
  <p:tag name="FONTSIZE" val="14"/>
  <p:tag name="FONTCOLOR" val="0"/>
  <p:tag name="FONTBOLD" val="0"/>
  <p:tag name="FONTITALIC" val="0"/>
  <p:tag name="FONTNAME" val="阿里巴巴普惠体 2.0 115 Black"/>
  <p:tag name="NAMEASCII" val="阿里巴巴普惠体 2.0 115 Black"/>
  <p:tag name="NAMECOMPLEXSCRIPT" val="阿里巴巴普惠体 2.0 115 Black"/>
  <p:tag name="NAMEFAREAST" val="阿里巴巴普惠体 2.0 115 Black"/>
  <p:tag name="NAMEOTHER" val=""/>
  <p:tag name="FONTNAMEASCII" val="阿里巴巴普惠体 2.0 115 Black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-1"/>
  <p:tag name="AUTOSIZE" val="1"/>
  <p:tag name="TEXTREFLECTION" val="0"/>
  <p:tag name="TEXTGLOW" val="0"/>
  <p:tag name="T_HASTEXT" val="1"/>
  <p:tag name="T_LEFT" val="650.8801"/>
  <p:tag name="T_TOP" val="429.1779"/>
  <p:tag name="T_WIDTH" val="32.71638"/>
  <p:tag name="T_HEIGTH" val="24.23441"/>
  <p:tag name="T_TEXT" val="绕"/>
  <p:tag name="T_FONTCOLOR" val="0"/>
  <p:tag name="T_FONTNAME" val="阿里巴巴普惠体 2.0 115 Black"/>
  <p:tag name="T_FONTNAMEASCII" val="阿里巴巴普惠体 2.0 115 Black"/>
  <p:tag name="T_NAMECOMPLEXSCRIPT" val="阿里巴巴普惠体 2.0 115 Black"/>
  <p:tag name="T_NAMEFAREAST" val="阿里巴巴普惠体 2.0 115 Black"/>
  <p:tag name="T_NAMEOTHER" val=""/>
  <p:tag name="T_FONTBOLD" val="0"/>
  <p:tag name="T_FONTSIZE" val="14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6.796448"/>
  <p:tag name="OFFSETLEFT" val="11.57361"/>
  <p:tag name="OFFSETWIDTH" val="13.22402"/>
  <p:tag name="OFFSETHEIGHT" val="13.56598"/>
  <p:tag name="PA" val="v5.2.10"/>
</p:tagLst>
</file>

<file path=ppt/tags/tag4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422.8131"/>
  <p:tag name="LEFT" val="634.3619"/>
  <p:tag name="WIDTH" val="32.71638"/>
  <p:tag name="HEIGHT" val="24.23441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排"/>
  <p:tag name="FONTSIZE" val="14"/>
  <p:tag name="FONTCOLOR" val="0"/>
  <p:tag name="FONTBOLD" val="0"/>
  <p:tag name="FONTITALIC" val="0"/>
  <p:tag name="FONTNAME" val="阿里巴巴普惠体 2.0 115 Black"/>
  <p:tag name="NAMEASCII" val="阿里巴巴普惠体 2.0 115 Black"/>
  <p:tag name="NAMECOMPLEXSCRIPT" val="阿里巴巴普惠体 2.0 115 Black"/>
  <p:tag name="NAMEFAREAST" val="阿里巴巴普惠体 2.0 115 Black"/>
  <p:tag name="NAMEOTHER" val=""/>
  <p:tag name="FONTNAMEASCII" val="阿里巴巴普惠体 2.0 115 Black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-1"/>
  <p:tag name="AUTOSIZE" val="1"/>
  <p:tag name="TEXTREFLECTION" val="0"/>
  <p:tag name="TEXTGLOW" val="0"/>
  <p:tag name="T_HASTEXT" val="1"/>
  <p:tag name="T_LEFT" val="634.3619"/>
  <p:tag name="T_TOP" val="422.8131"/>
  <p:tag name="T_WIDTH" val="32.71638"/>
  <p:tag name="T_HEIGTH" val="24.23441"/>
  <p:tag name="T_TEXT" val="排"/>
  <p:tag name="T_FONTCOLOR" val="0"/>
  <p:tag name="T_FONTNAME" val="阿里巴巴普惠体 2.0 115 Black"/>
  <p:tag name="T_FONTNAMEASCII" val="阿里巴巴普惠体 2.0 115 Black"/>
  <p:tag name="T_NAMECOMPLEXSCRIPT" val="阿里巴巴普惠体 2.0 115 Black"/>
  <p:tag name="T_NAMEFAREAST" val="阿里巴巴普惠体 2.0 115 Black"/>
  <p:tag name="T_NAMEOTHER" val=""/>
  <p:tag name="T_FONTBOLD" val="0"/>
  <p:tag name="T_FONTSIZE" val="14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7.047729"/>
  <p:tag name="OFFSETLEFT" val="11.43268"/>
  <p:tag name="OFFSETWIDTH" val="13.19551"/>
  <p:tag name="OFFSETHEIGHT" val="13.25244"/>
  <p:tag name="PA" val="v5.2.10"/>
</p:tagLst>
</file>

<file path=ppt/tags/tag4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414.8206"/>
  <p:tag name="LEFT" val="618.7311"/>
  <p:tag name="WIDTH" val="32.71638"/>
  <p:tag name="HEIGHT" val="24.23441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分"/>
  <p:tag name="FONTSIZE" val="14"/>
  <p:tag name="FONTCOLOR" val="0"/>
  <p:tag name="FONTBOLD" val="0"/>
  <p:tag name="FONTITALIC" val="0"/>
  <p:tag name="FONTNAME" val="阿里巴巴普惠体 2.0 115 Black"/>
  <p:tag name="NAMEASCII" val="阿里巴巴普惠体 2.0 115 Black"/>
  <p:tag name="NAMECOMPLEXSCRIPT" val="阿里巴巴普惠体 2.0 115 Black"/>
  <p:tag name="NAMEFAREAST" val="阿里巴巴普惠体 2.0 115 Black"/>
  <p:tag name="NAMEOTHER" val=""/>
  <p:tag name="FONTNAMEASCII" val="阿里巴巴普惠体 2.0 115 Black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-1"/>
  <p:tag name="AUTOSIZE" val="1"/>
  <p:tag name="TEXTREFLECTION" val="0"/>
  <p:tag name="TEXTGLOW" val="0"/>
  <p:tag name="T_HASTEXT" val="1"/>
  <p:tag name="T_LEFT" val="618.7311"/>
  <p:tag name="T_TOP" val="414.8206"/>
  <p:tag name="T_WIDTH" val="32.71638"/>
  <p:tag name="T_HEIGTH" val="24.23441"/>
  <p:tag name="T_TEXT" val="分"/>
  <p:tag name="T_FONTCOLOR" val="0"/>
  <p:tag name="T_FONTNAME" val="阿里巴巴普惠体 2.0 115 Black"/>
  <p:tag name="T_FONTNAMEASCII" val="阿里巴巴普惠体 2.0 115 Black"/>
  <p:tag name="T_NAMECOMPLEXSCRIPT" val="阿里巴巴普惠体 2.0 115 Black"/>
  <p:tag name="T_NAMEFAREAST" val="阿里巴巴普惠体 2.0 115 Black"/>
  <p:tag name="T_NAMEOTHER" val=""/>
  <p:tag name="T_FONTBOLD" val="0"/>
  <p:tag name="T_FONTSIZE" val="14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7.116394"/>
  <p:tag name="OFFSETLEFT" val="11.065"/>
  <p:tag name="OFFSETWIDTH" val="13.49472"/>
  <p:tag name="OFFSETHEIGHT" val="13.40929"/>
  <p:tag name="PA" val="v5.2.10"/>
</p:tagLst>
</file>

<file path=ppt/tags/tag4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405.152"/>
  <p:tag name="LEFT" val="603.8815"/>
  <p:tag name="WIDTH" val="32.71638"/>
  <p:tag name="HEIGHT" val="24.23441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布"/>
  <p:tag name="FONTSIZE" val="14"/>
  <p:tag name="FONTCOLOR" val="0"/>
  <p:tag name="FONTBOLD" val="0"/>
  <p:tag name="FONTITALIC" val="0"/>
  <p:tag name="FONTNAME" val="阿里巴巴普惠体 2.0 115 Black"/>
  <p:tag name="NAMEASCII" val="阿里巴巴普惠体 2.0 115 Black"/>
  <p:tag name="NAMECOMPLEXSCRIPT" val="阿里巴巴普惠体 2.0 115 Black"/>
  <p:tag name="NAMEFAREAST" val="阿里巴巴普惠体 2.0 115 Black"/>
  <p:tag name="NAMEOTHER" val=""/>
  <p:tag name="FONTNAMEASCII" val="阿里巴巴普惠体 2.0 115 Black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-1"/>
  <p:tag name="AUTOSIZE" val="1"/>
  <p:tag name="TEXTREFLECTION" val="0"/>
  <p:tag name="TEXTGLOW" val="0"/>
  <p:tag name="T_HASTEXT" val="1"/>
  <p:tag name="T_LEFT" val="603.8815"/>
  <p:tag name="T_TOP" val="405.152"/>
  <p:tag name="T_WIDTH" val="32.71638"/>
  <p:tag name="T_HEIGTH" val="24.23441"/>
  <p:tag name="T_TEXT" val="布"/>
  <p:tag name="T_FONTCOLOR" val="0"/>
  <p:tag name="T_FONTNAME" val="阿里巴巴普惠体 2.0 115 Black"/>
  <p:tag name="T_FONTNAMEASCII" val="阿里巴巴普惠体 2.0 115 Black"/>
  <p:tag name="T_NAMECOMPLEXSCRIPT" val="阿里巴巴普惠体 2.0 115 Black"/>
  <p:tag name="T_NAMEFAREAST" val="阿里巴巴普惠体 2.0 115 Black"/>
  <p:tag name="T_NAMEOTHER" val=""/>
  <p:tag name="T_FONTBOLD" val="0"/>
  <p:tag name="T_FONTSIZE" val="14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7.434875"/>
  <p:tag name="OFFSETLEFT" val="11.13965"/>
  <p:tag name="OFFSETWIDTH" val="13.0815"/>
  <p:tag name="OFFSETHEIGHT" val="13.22402"/>
  <p:tag name="PA" val="v5.2.10"/>
</p:tagLst>
</file>

<file path=ppt/tags/tag4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394.024"/>
  <p:tag name="LEFT" val="590.1631"/>
  <p:tag name="WIDTH" val="32.71638"/>
  <p:tag name="HEIGHT" val="24.23441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绕"/>
  <p:tag name="FONTSIZE" val="14"/>
  <p:tag name="FONTCOLOR" val="0"/>
  <p:tag name="FONTBOLD" val="0"/>
  <p:tag name="FONTITALIC" val="0"/>
  <p:tag name="FONTNAME" val="阿里巴巴普惠体 2.0 115 Black"/>
  <p:tag name="NAMEASCII" val="阿里巴巴普惠体 2.0 115 Black"/>
  <p:tag name="NAMECOMPLEXSCRIPT" val="阿里巴巴普惠体 2.0 115 Black"/>
  <p:tag name="NAMEFAREAST" val="阿里巴巴普惠体 2.0 115 Black"/>
  <p:tag name="NAMEOTHER" val=""/>
  <p:tag name="FONTNAMEASCII" val="阿里巴巴普惠体 2.0 115 Black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-1"/>
  <p:tag name="AUTOSIZE" val="1"/>
  <p:tag name="TEXTREFLECTION" val="0"/>
  <p:tag name="TEXTGLOW" val="0"/>
  <p:tag name="T_HASTEXT" val="1"/>
  <p:tag name="T_LEFT" val="590.1631"/>
  <p:tag name="T_TOP" val="394.024"/>
  <p:tag name="T_WIDTH" val="32.71638"/>
  <p:tag name="T_HEIGTH" val="24.23441"/>
  <p:tag name="T_TEXT" val="绕"/>
  <p:tag name="T_FONTCOLOR" val="0"/>
  <p:tag name="T_FONTNAME" val="阿里巴巴普惠体 2.0 115 Black"/>
  <p:tag name="T_FONTNAMEASCII" val="阿里巴巴普惠体 2.0 115 Black"/>
  <p:tag name="T_NAMECOMPLEXSCRIPT" val="阿里巴巴普惠体 2.0 115 Black"/>
  <p:tag name="T_NAMEFAREAST" val="阿里巴巴普惠体 2.0 115 Black"/>
  <p:tag name="T_NAMEOTHER" val=""/>
  <p:tag name="T_FONTBOLD" val="0"/>
  <p:tag name="T_FONTSIZE" val="14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7.413055"/>
  <p:tag name="OFFSETLEFT" val="10.82141"/>
  <p:tag name="OFFSETWIDTH" val="13.22402"/>
  <p:tag name="OFFSETHEIGHT" val="13.56598"/>
  <p:tag name="PA" val="v5.2.10"/>
</p:tagLst>
</file>

<file path=ppt/tags/tag4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381.353"/>
  <p:tag name="LEFT" val="577.5114"/>
  <p:tag name="WIDTH" val="32.71638"/>
  <p:tag name="HEIGHT" val="24.23441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排"/>
  <p:tag name="FONTSIZE" val="14"/>
  <p:tag name="FONTCOLOR" val="0"/>
  <p:tag name="FONTBOLD" val="0"/>
  <p:tag name="FONTITALIC" val="0"/>
  <p:tag name="FONTNAME" val="阿里巴巴普惠体 2.0 115 Black"/>
  <p:tag name="NAMEASCII" val="阿里巴巴普惠体 2.0 115 Black"/>
  <p:tag name="NAMECOMPLEXSCRIPT" val="阿里巴巴普惠体 2.0 115 Black"/>
  <p:tag name="NAMEFAREAST" val="阿里巴巴普惠体 2.0 115 Black"/>
  <p:tag name="NAMEOTHER" val=""/>
  <p:tag name="FONTNAMEASCII" val="阿里巴巴普惠体 2.0 115 Black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-1"/>
  <p:tag name="AUTOSIZE" val="1"/>
  <p:tag name="TEXTREFLECTION" val="0"/>
  <p:tag name="TEXTGLOW" val="0"/>
  <p:tag name="T_HASTEXT" val="1"/>
  <p:tag name="T_LEFT" val="577.5114"/>
  <p:tag name="T_TOP" val="381.353"/>
  <p:tag name="T_WIDTH" val="32.71638"/>
  <p:tag name="T_HEIGTH" val="24.23441"/>
  <p:tag name="T_TEXT" val="排"/>
  <p:tag name="T_FONTCOLOR" val="0"/>
  <p:tag name="T_FONTNAME" val="阿里巴巴普惠体 2.0 115 Black"/>
  <p:tag name="T_FONTNAMEASCII" val="阿里巴巴普惠体 2.0 115 Black"/>
  <p:tag name="T_NAMECOMPLEXSCRIPT" val="阿里巴巴普惠体 2.0 115 Black"/>
  <p:tag name="T_NAMEFAREAST" val="阿里巴巴普惠体 2.0 115 Black"/>
  <p:tag name="T_NAMEOTHER" val=""/>
  <p:tag name="T_FONTBOLD" val="0"/>
  <p:tag name="T_FONTSIZE" val="14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7.592896"/>
  <p:tag name="OFFSETLEFT" val="10.65588"/>
  <p:tag name="OFFSETWIDTH" val="13.19551"/>
  <p:tag name="OFFSETHEIGHT" val="13.25252"/>
  <p:tag name="PA" val="v5.2.10"/>
</p:tagLst>
</file>

<file path=ppt/tags/tag4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367.6171"/>
  <p:tag name="LEFT" val="566.404"/>
  <p:tag name="WIDTH" val="32.71638"/>
  <p:tag name="HEIGHT" val="24.23441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分"/>
  <p:tag name="FONTSIZE" val="14"/>
  <p:tag name="FONTCOLOR" val="0"/>
  <p:tag name="FONTBOLD" val="0"/>
  <p:tag name="FONTITALIC" val="0"/>
  <p:tag name="FONTNAME" val="阿里巴巴普惠体 2.0 115 Black"/>
  <p:tag name="NAMEASCII" val="阿里巴巴普惠体 2.0 115 Black"/>
  <p:tag name="NAMECOMPLEXSCRIPT" val="阿里巴巴普惠体 2.0 115 Black"/>
  <p:tag name="NAMEFAREAST" val="阿里巴巴普惠体 2.0 115 Black"/>
  <p:tag name="NAMEOTHER" val=""/>
  <p:tag name="FONTNAMEASCII" val="阿里巴巴普惠体 2.0 115 Black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-1"/>
  <p:tag name="AUTOSIZE" val="1"/>
  <p:tag name="TEXTREFLECTION" val="0"/>
  <p:tag name="TEXTGLOW" val="0"/>
  <p:tag name="T_HASTEXT" val="1"/>
  <p:tag name="T_LEFT" val="566.404"/>
  <p:tag name="T_TOP" val="367.6171"/>
  <p:tag name="T_WIDTH" val="32.71638"/>
  <p:tag name="T_HEIGTH" val="24.23441"/>
  <p:tag name="T_TEXT" val="分"/>
  <p:tag name="T_FONTCOLOR" val="0"/>
  <p:tag name="T_FONTNAME" val="阿里巴巴普惠体 2.0 115 Black"/>
  <p:tag name="T_FONTNAMEASCII" val="阿里巴巴普惠体 2.0 115 Black"/>
  <p:tag name="T_NAMECOMPLEXSCRIPT" val="阿里巴巴普惠体 2.0 115 Black"/>
  <p:tag name="T_NAMEFAREAST" val="阿里巴巴普惠体 2.0 115 Black"/>
  <p:tag name="T_NAMEOTHER" val=""/>
  <p:tag name="T_FONTBOLD" val="0"/>
  <p:tag name="T_FONTSIZE" val="14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7.559906"/>
  <p:tag name="OFFSETLEFT" val="10.24799"/>
  <p:tag name="OFFSETWIDTH" val="13.49472"/>
  <p:tag name="OFFSETHEIGHT" val="13.40929"/>
  <p:tag name="PA" val="v5.2.10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  <p:tag name="COPYNUMSHAPE" val="true"/>
  <p:tag name="ROUNDSHAPE" val="true,41,96"/>
</p:tagLst>
</file>

<file path=ppt/tags/tag4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352.7517"/>
  <p:tag name="LEFT" val="556.7577"/>
  <p:tag name="WIDTH" val="32.71638"/>
  <p:tag name="HEIGHT" val="24.23441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布"/>
  <p:tag name="FONTSIZE" val="14"/>
  <p:tag name="FONTCOLOR" val="0"/>
  <p:tag name="FONTBOLD" val="0"/>
  <p:tag name="FONTITALIC" val="0"/>
  <p:tag name="FONTNAME" val="阿里巴巴普惠体 2.0 115 Black"/>
  <p:tag name="NAMEASCII" val="阿里巴巴普惠体 2.0 115 Black"/>
  <p:tag name="NAMECOMPLEXSCRIPT" val="阿里巴巴普惠体 2.0 115 Black"/>
  <p:tag name="NAMEFAREAST" val="阿里巴巴普惠体 2.0 115 Black"/>
  <p:tag name="NAMEOTHER" val=""/>
  <p:tag name="FONTNAMEASCII" val="阿里巴巴普惠体 2.0 115 Black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-1"/>
  <p:tag name="AUTOSIZE" val="1"/>
  <p:tag name="TEXTREFLECTION" val="0"/>
  <p:tag name="TEXTGLOW" val="0"/>
  <p:tag name="T_HASTEXT" val="1"/>
  <p:tag name="T_LEFT" val="556.7577"/>
  <p:tag name="T_TOP" val="352.7517"/>
  <p:tag name="T_WIDTH" val="32.71638"/>
  <p:tag name="T_HEIGTH" val="24.23441"/>
  <p:tag name="T_TEXT" val="布"/>
  <p:tag name="T_FONTCOLOR" val="0"/>
  <p:tag name="T_FONTNAME" val="阿里巴巴普惠体 2.0 115 Black"/>
  <p:tag name="T_FONTNAMEASCII" val="阿里巴巴普惠体 2.0 115 Black"/>
  <p:tag name="T_NAMECOMPLEXSCRIPT" val="阿里巴巴普惠体 2.0 115 Black"/>
  <p:tag name="T_NAMEFAREAST" val="阿里巴巴普惠体 2.0 115 Black"/>
  <p:tag name="T_NAMEOTHER" val=""/>
  <p:tag name="T_FONTBOLD" val="0"/>
  <p:tag name="T_FONTSIZE" val="14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7.80542"/>
  <p:tag name="OFFSETLEFT" val="10.24213"/>
  <p:tag name="OFFSETWIDTH" val="13.0815"/>
  <p:tag name="OFFSETHEIGHT" val="13.22394"/>
  <p:tag name="PA" val="v5.2.10"/>
</p:tagLst>
</file>

<file path=ppt/tags/tag4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337.1068"/>
  <p:tag name="LEFT" val="548.7888"/>
  <p:tag name="WIDTH" val="32.71638"/>
  <p:tag name="HEIGHT" val="24.23441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绕"/>
  <p:tag name="FONTSIZE" val="14"/>
  <p:tag name="FONTCOLOR" val="0"/>
  <p:tag name="FONTBOLD" val="0"/>
  <p:tag name="FONTITALIC" val="0"/>
  <p:tag name="FONTNAME" val="阿里巴巴普惠体 2.0 115 Black"/>
  <p:tag name="NAMEASCII" val="阿里巴巴普惠体 2.0 115 Black"/>
  <p:tag name="NAMECOMPLEXSCRIPT" val="阿里巴巴普惠体 2.0 115 Black"/>
  <p:tag name="NAMEFAREAST" val="阿里巴巴普惠体 2.0 115 Black"/>
  <p:tag name="NAMEOTHER" val=""/>
  <p:tag name="FONTNAMEASCII" val="阿里巴巴普惠体 2.0 115 Black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-1"/>
  <p:tag name="AUTOSIZE" val="1"/>
  <p:tag name="TEXTREFLECTION" val="0"/>
  <p:tag name="TEXTGLOW" val="0"/>
  <p:tag name="T_HASTEXT" val="1"/>
  <p:tag name="T_LEFT" val="548.7888"/>
  <p:tag name="T_TOP" val="337.1068"/>
  <p:tag name="T_WIDTH" val="32.71638"/>
  <p:tag name="T_HEIGTH" val="24.23441"/>
  <p:tag name="T_TEXT" val="绕"/>
  <p:tag name="T_FONTCOLOR" val="0"/>
  <p:tag name="T_FONTNAME" val="阿里巴巴普惠体 2.0 115 Black"/>
  <p:tag name="T_FONTNAMEASCII" val="阿里巴巴普惠体 2.0 115 Black"/>
  <p:tag name="T_NAMECOMPLEXSCRIPT" val="阿里巴巴普惠体 2.0 115 Black"/>
  <p:tag name="T_NAMEFAREAST" val="阿里巴巴普惠体 2.0 115 Black"/>
  <p:tag name="T_NAMEOTHER" val=""/>
  <p:tag name="T_FONTBOLD" val="0"/>
  <p:tag name="T_FONTSIZE" val="14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7.670532"/>
  <p:tag name="OFFSETLEFT" val="9.884521"/>
  <p:tag name="OFFSETWIDTH" val="13.22394"/>
  <p:tag name="OFFSETHEIGHT" val="13.56598"/>
  <p:tag name="PA" val="v5.2.10"/>
</p:tagLst>
</file>

<file path=ppt/tags/tag4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320.5763"/>
  <p:tag name="LEFT" val="542.4492"/>
  <p:tag name="WIDTH" val="32.71638"/>
  <p:tag name="HEIGHT" val="24.23441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排"/>
  <p:tag name="FONTSIZE" val="14"/>
  <p:tag name="FONTCOLOR" val="0"/>
  <p:tag name="FONTBOLD" val="0"/>
  <p:tag name="FONTITALIC" val="0"/>
  <p:tag name="FONTNAME" val="阿里巴巴普惠体 2.0 115 Black"/>
  <p:tag name="NAMEASCII" val="阿里巴巴普惠体 2.0 115 Black"/>
  <p:tag name="NAMECOMPLEXSCRIPT" val="阿里巴巴普惠体 2.0 115 Black"/>
  <p:tag name="NAMEFAREAST" val="阿里巴巴普惠体 2.0 115 Black"/>
  <p:tag name="NAMEOTHER" val=""/>
  <p:tag name="FONTNAMEASCII" val="阿里巴巴普惠体 2.0 115 Black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-1"/>
  <p:tag name="AUTOSIZE" val="1"/>
  <p:tag name="TEXTREFLECTION" val="0"/>
  <p:tag name="TEXTGLOW" val="0"/>
  <p:tag name="T_HASTEXT" val="1"/>
  <p:tag name="T_LEFT" val="542.4492"/>
  <p:tag name="T_TOP" val="320.5763"/>
  <p:tag name="T_WIDTH" val="32.71638"/>
  <p:tag name="T_HEIGTH" val="24.23441"/>
  <p:tag name="T_TEXT" val="排"/>
  <p:tag name="T_FONTCOLOR" val="0"/>
  <p:tag name="T_FONTNAME" val="阿里巴巴普惠体 2.0 115 Black"/>
  <p:tag name="T_FONTNAMEASCII" val="阿里巴巴普惠体 2.0 115 Black"/>
  <p:tag name="T_NAMECOMPLEXSCRIPT" val="阿里巴巴普惠体 2.0 115 Black"/>
  <p:tag name="T_NAMEFAREAST" val="阿里巴巴普惠体 2.0 115 Black"/>
  <p:tag name="T_NAMEOTHER" val=""/>
  <p:tag name="T_FONTBOLD" val="0"/>
  <p:tag name="T_FONTSIZE" val="14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7.775452"/>
  <p:tag name="OFFSETLEFT" val="9.724365"/>
  <p:tag name="OFFSETWIDTH" val="13.19551"/>
  <p:tag name="OFFSETHEIGHT" val="13.25252"/>
  <p:tag name="PA" val="v5.2.10"/>
</p:tagLst>
</file>

<file path=ppt/tags/tag4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303.5286"/>
  <p:tag name="LEFT" val="537.8989"/>
  <p:tag name="WIDTH" val="32.71638"/>
  <p:tag name="HEIGHT" val="24.23441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分"/>
  <p:tag name="FONTSIZE" val="14"/>
  <p:tag name="FONTCOLOR" val="0"/>
  <p:tag name="FONTBOLD" val="0"/>
  <p:tag name="FONTITALIC" val="0"/>
  <p:tag name="FONTNAME" val="阿里巴巴普惠体 2.0 115 Black"/>
  <p:tag name="NAMEASCII" val="阿里巴巴普惠体 2.0 115 Black"/>
  <p:tag name="NAMECOMPLEXSCRIPT" val="阿里巴巴普惠体 2.0 115 Black"/>
  <p:tag name="NAMEFAREAST" val="阿里巴巴普惠体 2.0 115 Black"/>
  <p:tag name="NAMEOTHER" val=""/>
  <p:tag name="FONTNAMEASCII" val="阿里巴巴普惠体 2.0 115 Black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-1"/>
  <p:tag name="AUTOSIZE" val="1"/>
  <p:tag name="TEXTREFLECTION" val="0"/>
  <p:tag name="TEXTGLOW" val="0"/>
  <p:tag name="T_HASTEXT" val="1"/>
  <p:tag name="T_LEFT" val="537.8989"/>
  <p:tag name="T_TOP" val="303.5286"/>
  <p:tag name="T_WIDTH" val="32.71638"/>
  <p:tag name="T_HEIGTH" val="24.23441"/>
  <p:tag name="T_TEXT" val="分"/>
  <p:tag name="T_FONTCOLOR" val="0"/>
  <p:tag name="T_FONTNAME" val="阿里巴巴普惠体 2.0 115 Black"/>
  <p:tag name="T_FONTNAMEASCII" val="阿里巴巴普惠体 2.0 115 Black"/>
  <p:tag name="T_NAMECOMPLEXSCRIPT" val="阿里巴巴普惠体 2.0 115 Black"/>
  <p:tag name="T_NAMEFAREAST" val="阿里巴巴普惠体 2.0 115 Black"/>
  <p:tag name="T_NAMEOTHER" val=""/>
  <p:tag name="T_FONTBOLD" val="0"/>
  <p:tag name="T_FONTSIZE" val="14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7.633148"/>
  <p:tag name="OFFSETLEFT" val="9.317932"/>
  <p:tag name="OFFSETWIDTH" val="13.49472"/>
  <p:tag name="OFFSETHEIGHT" val="13.40929"/>
  <p:tag name="PA" val="v5.2.10"/>
</p:tagLst>
</file>

<file path=ppt/tags/tag4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85.8232"/>
  <p:tag name="LEFT" val="535.1315"/>
  <p:tag name="WIDTH" val="32.71638"/>
  <p:tag name="HEIGHT" val="24.23441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布"/>
  <p:tag name="FONTSIZE" val="14"/>
  <p:tag name="FONTCOLOR" val="0"/>
  <p:tag name="FONTBOLD" val="0"/>
  <p:tag name="FONTITALIC" val="0"/>
  <p:tag name="FONTNAME" val="阿里巴巴普惠体 2.0 115 Black"/>
  <p:tag name="NAMEASCII" val="阿里巴巴普惠体 2.0 115 Black"/>
  <p:tag name="NAMECOMPLEXSCRIPT" val="阿里巴巴普惠体 2.0 115 Black"/>
  <p:tag name="NAMEFAREAST" val="阿里巴巴普惠体 2.0 115 Black"/>
  <p:tag name="NAMEOTHER" val=""/>
  <p:tag name="FONTNAMEASCII" val="阿里巴巴普惠体 2.0 115 Black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-1"/>
  <p:tag name="AUTOSIZE" val="1"/>
  <p:tag name="TEXTREFLECTION" val="0"/>
  <p:tag name="TEXTGLOW" val="0"/>
  <p:tag name="T_HASTEXT" val="1"/>
  <p:tag name="T_LEFT" val="535.1315"/>
  <p:tag name="T_TOP" val="285.8232"/>
  <p:tag name="T_WIDTH" val="32.71638"/>
  <p:tag name="T_HEIGTH" val="24.23441"/>
  <p:tag name="T_TEXT" val="布"/>
  <p:tag name="T_FONTCOLOR" val="0"/>
  <p:tag name="T_FONTNAME" val="阿里巴巴普惠体 2.0 115 Black"/>
  <p:tag name="T_FONTNAMEASCII" val="阿里巴巴普惠体 2.0 115 Black"/>
  <p:tag name="T_NAMECOMPLEXSCRIPT" val="阿里巴巴普惠体 2.0 115 Black"/>
  <p:tag name="T_NAMEFAREAST" val="阿里巴巴普惠体 2.0 115 Black"/>
  <p:tag name="T_NAMEOTHER" val=""/>
  <p:tag name="T_FONTBOLD" val="0"/>
  <p:tag name="T_FONTSIZE" val="14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7.778107"/>
  <p:tag name="OFFSETLEFT" val="9.264648"/>
  <p:tag name="OFFSETWIDTH" val="13.0815"/>
  <p:tag name="OFFSETHEIGHT" val="13.22402"/>
  <p:tag name="PA" val="v5.2.10"/>
</p:tagLst>
</file>

<file path=ppt/tags/tag4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303.7921"/>
  <p:tag name="LEFT" val="868.6612"/>
  <p:tag name="WIDTH" val="32.71638"/>
  <p:tag name="HEIGHT" val="24.23441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绕"/>
  <p:tag name="FONTSIZE" val="14"/>
  <p:tag name="FONTCOLOR" val="0"/>
  <p:tag name="FONTBOLD" val="0"/>
  <p:tag name="FONTITALIC" val="0"/>
  <p:tag name="FONTNAME" val="阿里巴巴普惠体 2.0 115 Black"/>
  <p:tag name="NAMEASCII" val="阿里巴巴普惠体 2.0 115 Black"/>
  <p:tag name="NAMECOMPLEXSCRIPT" val="阿里巴巴普惠体 2.0 115 Black"/>
  <p:tag name="NAMEFAREAST" val="阿里巴巴普惠体 2.0 115 Black"/>
  <p:tag name="NAMEOTHER" val=""/>
  <p:tag name="FONTNAMEASCII" val="阿里巴巴普惠体 2.0 115 Black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-1"/>
  <p:tag name="AUTOSIZE" val="1"/>
  <p:tag name="TEXTREFLECTION" val="0"/>
  <p:tag name="TEXTGLOW" val="0"/>
  <p:tag name="T_HASTEXT" val="1"/>
  <p:tag name="T_LEFT" val="868.6612"/>
  <p:tag name="T_TOP" val="303.7921"/>
  <p:tag name="T_WIDTH" val="32.71638"/>
  <p:tag name="T_HEIGTH" val="24.23441"/>
  <p:tag name="T_TEXT" val="绕"/>
  <p:tag name="T_FONTCOLOR" val="0"/>
  <p:tag name="T_FONTNAME" val="阿里巴巴普惠体 2.0 115 Black"/>
  <p:tag name="T_FONTNAMEASCII" val="阿里巴巴普惠体 2.0 115 Black"/>
  <p:tag name="T_NAMECOMPLEXSCRIPT" val="阿里巴巴普惠体 2.0 115 Black"/>
  <p:tag name="T_NAMEFAREAST" val="阿里巴巴普惠体 2.0 115 Black"/>
  <p:tag name="T_NAMEOTHER" val=""/>
  <p:tag name="T_FONTBOLD" val="0"/>
  <p:tag name="T_FONTSIZE" val="14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3.363373"/>
  <p:tag name="OFFSETLEFT" val="11.00873"/>
  <p:tag name="OFFSETWIDTH" val="13.22394"/>
  <p:tag name="OFFSETHEIGHT" val="13.56606"/>
  <p:tag name="PA" val="v5.2.10"/>
</p:tagLst>
</file>

<file path=ppt/tags/tag4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320.829"/>
  <p:tag name="LEFT" val="864.0848"/>
  <p:tag name="WIDTH" val="32.71638"/>
  <p:tag name="HEIGHT" val="24.23441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排"/>
  <p:tag name="FONTSIZE" val="14"/>
  <p:tag name="FONTCOLOR" val="0"/>
  <p:tag name="FONTBOLD" val="0"/>
  <p:tag name="FONTITALIC" val="0"/>
  <p:tag name="FONTNAME" val="阿里巴巴普惠体 2.0 115 Black"/>
  <p:tag name="NAMEASCII" val="阿里巴巴普惠体 2.0 115 Black"/>
  <p:tag name="NAMECOMPLEXSCRIPT" val="阿里巴巴普惠体 2.0 115 Black"/>
  <p:tag name="NAMEFAREAST" val="阿里巴巴普惠体 2.0 115 Black"/>
  <p:tag name="NAMEOTHER" val=""/>
  <p:tag name="FONTNAMEASCII" val="阿里巴巴普惠体 2.0 115 Black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-1"/>
  <p:tag name="AUTOSIZE" val="1"/>
  <p:tag name="TEXTREFLECTION" val="0"/>
  <p:tag name="TEXTGLOW" val="0"/>
  <p:tag name="T_HASTEXT" val="1"/>
  <p:tag name="T_LEFT" val="864.0848"/>
  <p:tag name="T_TOP" val="320.829"/>
  <p:tag name="T_WIDTH" val="32.71638"/>
  <p:tag name="T_HEIGTH" val="24.23441"/>
  <p:tag name="T_TEXT" val="排"/>
  <p:tag name="T_FONTCOLOR" val="0"/>
  <p:tag name="T_FONTNAME" val="阿里巴巴普惠体 2.0 115 Black"/>
  <p:tag name="T_FONTNAMEASCII" val="阿里巴巴普惠体 2.0 115 Black"/>
  <p:tag name="T_NAMECOMPLEXSCRIPT" val="阿里巴巴普惠体 2.0 115 Black"/>
  <p:tag name="T_NAMEFAREAST" val="阿里巴巴普惠体 2.0 115 Black"/>
  <p:tag name="T_NAMEOTHER" val=""/>
  <p:tag name="T_FONTBOLD" val="0"/>
  <p:tag name="T_FONTSIZE" val="14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3.664276"/>
  <p:tag name="OFFSETLEFT" val="11.13269"/>
  <p:tag name="OFFSETWIDTH" val="13.19551"/>
  <p:tag name="OFFSETHEIGHT" val="13.25252"/>
  <p:tag name="PA" val="v5.2.10"/>
</p:tagLst>
</file>

<file path=ppt/tags/tag4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337.3471"/>
  <p:tag name="LEFT" val="857.72"/>
  <p:tag name="WIDTH" val="32.71638"/>
  <p:tag name="HEIGHT" val="24.23441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分"/>
  <p:tag name="FONTSIZE" val="14"/>
  <p:tag name="FONTCOLOR" val="0"/>
  <p:tag name="FONTBOLD" val="0"/>
  <p:tag name="FONTITALIC" val="0"/>
  <p:tag name="FONTNAME" val="阿里巴巴普惠体 2.0 115 Black"/>
  <p:tag name="NAMEASCII" val="阿里巴巴普惠体 2.0 115 Black"/>
  <p:tag name="NAMECOMPLEXSCRIPT" val="阿里巴巴普惠体 2.0 115 Black"/>
  <p:tag name="NAMEFAREAST" val="阿里巴巴普惠体 2.0 115 Black"/>
  <p:tag name="NAMEOTHER" val=""/>
  <p:tag name="FONTNAMEASCII" val="阿里巴巴普惠体 2.0 115 Black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-1"/>
  <p:tag name="AUTOSIZE" val="1"/>
  <p:tag name="TEXTREFLECTION" val="0"/>
  <p:tag name="TEXTGLOW" val="0"/>
  <p:tag name="T_HASTEXT" val="1"/>
  <p:tag name="T_LEFT" val="857.72"/>
  <p:tag name="T_TOP" val="337.3471"/>
  <p:tag name="T_WIDTH" val="32.71638"/>
  <p:tag name="T_HEIGTH" val="24.23441"/>
  <p:tag name="T_TEXT" val="分"/>
  <p:tag name="T_FONTCOLOR" val="0"/>
  <p:tag name="T_FONTNAME" val="阿里巴巴普惠体 2.0 115 Black"/>
  <p:tag name="T_FONTNAMEASCII" val="阿里巴巴普惠体 2.0 115 Black"/>
  <p:tag name="T_NAMECOMPLEXSCRIPT" val="阿里巴巴普惠体 2.0 115 Black"/>
  <p:tag name="T_NAMEFAREAST" val="阿里巴巴普惠体 2.0 115 Black"/>
  <p:tag name="T_NAMEOTHER" val=""/>
  <p:tag name="T_FONTBOLD" val="0"/>
  <p:tag name="T_FONTSIZE" val="14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3.789063"/>
  <p:tag name="OFFSETLEFT" val="11.15411"/>
  <p:tag name="OFFSETWIDTH" val="13.4948"/>
  <p:tag name="OFFSETHEIGHT" val="13.40921"/>
  <p:tag name="PA" val="v5.2.10"/>
</p:tagLst>
</file>

<file path=ppt/tags/tag4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352.978"/>
  <p:tag name="LEFT" val="849.7275"/>
  <p:tag name="WIDTH" val="32.71638"/>
  <p:tag name="HEIGHT" val="24.23441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布"/>
  <p:tag name="FONTSIZE" val="14"/>
  <p:tag name="FONTCOLOR" val="0"/>
  <p:tag name="FONTBOLD" val="0"/>
  <p:tag name="FONTITALIC" val="0"/>
  <p:tag name="FONTNAME" val="阿里巴巴普惠体 2.0 115 Black"/>
  <p:tag name="NAMEASCII" val="阿里巴巴普惠体 2.0 115 Black"/>
  <p:tag name="NAMECOMPLEXSCRIPT" val="阿里巴巴普惠体 2.0 115 Black"/>
  <p:tag name="NAMEFAREAST" val="阿里巴巴普惠体 2.0 115 Black"/>
  <p:tag name="NAMEOTHER" val=""/>
  <p:tag name="FONTNAMEASCII" val="阿里巴巴普惠体 2.0 115 Black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-1"/>
  <p:tag name="AUTOSIZE" val="1"/>
  <p:tag name="TEXTREFLECTION" val="0"/>
  <p:tag name="TEXTGLOW" val="0"/>
  <p:tag name="T_HASTEXT" val="1"/>
  <p:tag name="T_LEFT" val="849.7275"/>
  <p:tag name="T_TOP" val="352.978"/>
  <p:tag name="T_WIDTH" val="32.71638"/>
  <p:tag name="T_HEIGTH" val="24.23441"/>
  <p:tag name="T_TEXT" val="布"/>
  <p:tag name="T_FONTCOLOR" val="0"/>
  <p:tag name="T_FONTNAME" val="阿里巴巴普惠体 2.0 115 Black"/>
  <p:tag name="T_FONTNAMEASCII" val="阿里巴巴普惠体 2.0 115 Black"/>
  <p:tag name="T_NAMECOMPLEXSCRIPT" val="阿里巴巴普惠体 2.0 115 Black"/>
  <p:tag name="T_NAMEFAREAST" val="阿里巴巴普惠体 2.0 115 Black"/>
  <p:tag name="T_NAMEOTHER" val=""/>
  <p:tag name="T_FONTBOLD" val="0"/>
  <p:tag name="T_FONTSIZE" val="14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3.988556"/>
  <p:tag name="OFFSETLEFT" val="11.59845"/>
  <p:tag name="OFFSETWIDTH" val="13.0815"/>
  <p:tag name="OFFSETHEIGHT" val="13.22402"/>
  <p:tag name="PA" val="v5.2.10"/>
</p:tagLst>
</file>

<file path=ppt/tags/tag4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367.8275"/>
  <p:tag name="LEFT" val="840.0589"/>
  <p:tag name="WIDTH" val="32.71638"/>
  <p:tag name="HEIGHT" val="24.23441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绕"/>
  <p:tag name="FONTSIZE" val="14"/>
  <p:tag name="FONTCOLOR" val="0"/>
  <p:tag name="FONTBOLD" val="0"/>
  <p:tag name="FONTITALIC" val="0"/>
  <p:tag name="FONTNAME" val="阿里巴巴普惠体 2.0 115 Black"/>
  <p:tag name="NAMEASCII" val="阿里巴巴普惠体 2.0 115 Black"/>
  <p:tag name="NAMECOMPLEXSCRIPT" val="阿里巴巴普惠体 2.0 115 Black"/>
  <p:tag name="NAMEFAREAST" val="阿里巴巴普惠体 2.0 115 Black"/>
  <p:tag name="NAMEOTHER" val=""/>
  <p:tag name="FONTNAMEASCII" val="阿里巴巴普惠体 2.0 115 Black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-1"/>
  <p:tag name="AUTOSIZE" val="1"/>
  <p:tag name="TEXTREFLECTION" val="0"/>
  <p:tag name="TEXTGLOW" val="0"/>
  <p:tag name="T_HASTEXT" val="1"/>
  <p:tag name="T_LEFT" val="840.0589"/>
  <p:tag name="T_TOP" val="367.8275"/>
  <p:tag name="T_WIDTH" val="32.71638"/>
  <p:tag name="T_HEIGTH" val="24.23441"/>
  <p:tag name="T_TEXT" val="绕"/>
  <p:tag name="T_FONTCOLOR" val="0"/>
  <p:tag name="T_FONTNAME" val="阿里巴巴普惠体 2.0 115 Black"/>
  <p:tag name="T_FONTNAMEASCII" val="阿里巴巴普惠体 2.0 115 Black"/>
  <p:tag name="T_NAMECOMPLEXSCRIPT" val="阿里巴巴普惠体 2.0 115 Black"/>
  <p:tag name="T_NAMEFAREAST" val="阿里巴巴普惠体 2.0 115 Black"/>
  <p:tag name="T_NAMEOTHER" val=""/>
  <p:tag name="T_FONTBOLD" val="0"/>
  <p:tag name="T_FONTSIZE" val="14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4.048676"/>
  <p:tag name="OFFSETLEFT" val="11.70203"/>
  <p:tag name="OFFSETWIDTH" val="13.22402"/>
  <p:tag name="OFFSETHEIGHT" val="13.56598"/>
  <p:tag name="PA" val="v5.2.10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  <p:tag name="COPYNUMSHAPE" val="true"/>
  <p:tag name="ROUNDSHAPE" val="true,41,103"/>
</p:tagLst>
</file>

<file path=ppt/tags/tag4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381.5461"/>
  <p:tag name="LEFT" val="828.931"/>
  <p:tag name="WIDTH" val="32.71638"/>
  <p:tag name="HEIGHT" val="24.23441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排"/>
  <p:tag name="FONTSIZE" val="14"/>
  <p:tag name="FONTCOLOR" val="0"/>
  <p:tag name="FONTBOLD" val="0"/>
  <p:tag name="FONTITALIC" val="0"/>
  <p:tag name="FONTNAME" val="阿里巴巴普惠体 2.0 115 Black"/>
  <p:tag name="NAMEASCII" val="阿里巴巴普惠体 2.0 115 Black"/>
  <p:tag name="NAMECOMPLEXSCRIPT" val="阿里巴巴普惠体 2.0 115 Black"/>
  <p:tag name="NAMEFAREAST" val="阿里巴巴普惠体 2.0 115 Black"/>
  <p:tag name="NAMEOTHER" val=""/>
  <p:tag name="FONTNAMEASCII" val="阿里巴巴普惠体 2.0 115 Black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-1"/>
  <p:tag name="AUTOSIZE" val="1"/>
  <p:tag name="TEXTREFLECTION" val="0"/>
  <p:tag name="TEXTGLOW" val="0"/>
  <p:tag name="T_HASTEXT" val="1"/>
  <p:tag name="T_LEFT" val="828.931"/>
  <p:tag name="T_TOP" val="381.5461"/>
  <p:tag name="T_WIDTH" val="32.71638"/>
  <p:tag name="T_HEIGTH" val="24.23441"/>
  <p:tag name="T_TEXT" val="排"/>
  <p:tag name="T_FONTCOLOR" val="0"/>
  <p:tag name="T_FONTNAME" val="阿里巴巴普惠体 2.0 115 Black"/>
  <p:tag name="T_FONTNAMEASCII" val="阿里巴巴普惠体 2.0 115 Black"/>
  <p:tag name="T_NAMECOMPLEXSCRIPT" val="阿里巴巴普惠体 2.0 115 Black"/>
  <p:tag name="T_NAMEFAREAST" val="阿里巴巴普惠体 2.0 115 Black"/>
  <p:tag name="T_NAMEOTHER" val=""/>
  <p:tag name="T_FONTBOLD" val="0"/>
  <p:tag name="T_FONTSIZE" val="14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4.3797"/>
  <p:tag name="OFFSETLEFT" val="11.75665"/>
  <p:tag name="OFFSETWIDTH" val="13.19551"/>
  <p:tag name="OFFSETHEIGHT" val="13.25252"/>
  <p:tag name="PA" val="v5.2.10"/>
</p:tagLst>
</file>

<file path=ppt/tags/tag4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394.1977"/>
  <p:tag name="LEFT" val="816.2599"/>
  <p:tag name="WIDTH" val="32.71638"/>
  <p:tag name="HEIGHT" val="24.23441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分"/>
  <p:tag name="FONTSIZE" val="14"/>
  <p:tag name="FONTCOLOR" val="0"/>
  <p:tag name="FONTBOLD" val="0"/>
  <p:tag name="FONTITALIC" val="0"/>
  <p:tag name="FONTNAME" val="阿里巴巴普惠体 2.0 115 Black"/>
  <p:tag name="NAMEASCII" val="阿里巴巴普惠体 2.0 115 Black"/>
  <p:tag name="NAMECOMPLEXSCRIPT" val="阿里巴巴普惠体 2.0 115 Black"/>
  <p:tag name="NAMEFAREAST" val="阿里巴巴普惠体 2.0 115 Black"/>
  <p:tag name="NAMEOTHER" val=""/>
  <p:tag name="FONTNAMEASCII" val="阿里巴巴普惠体 2.0 115 Black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-1"/>
  <p:tag name="AUTOSIZE" val="1"/>
  <p:tag name="TEXTREFLECTION" val="0"/>
  <p:tag name="TEXTGLOW" val="0"/>
  <p:tag name="T_HASTEXT" val="1"/>
  <p:tag name="T_LEFT" val="816.2599"/>
  <p:tag name="T_TOP" val="394.1977"/>
  <p:tag name="T_WIDTH" val="32.71638"/>
  <p:tag name="T_HEIGTH" val="24.23441"/>
  <p:tag name="T_TEXT" val="分"/>
  <p:tag name="T_FONTCOLOR" val="0"/>
  <p:tag name="T_FONTNAME" val="阿里巴巴普惠体 2.0 115 Black"/>
  <p:tag name="T_FONTNAMEASCII" val="阿里巴巴普惠体 2.0 115 Black"/>
  <p:tag name="T_NAMECOMPLEXSCRIPT" val="阿里巴巴普惠体 2.0 115 Black"/>
  <p:tag name="T_NAMEFAREAST" val="阿里巴巴普惠体 2.0 115 Black"/>
  <p:tag name="T_NAMEOTHER" val=""/>
  <p:tag name="T_FONTBOLD" val="0"/>
  <p:tag name="T_FONTSIZE" val="14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4.555817"/>
  <p:tag name="OFFSETLEFT" val="11.68054"/>
  <p:tag name="OFFSETWIDTH" val="13.49472"/>
  <p:tag name="OFFSETHEIGHT" val="13.40929"/>
  <p:tag name="PA" val="v5.2.10"/>
</p:tagLst>
</file>

<file path=ppt/tags/tag4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405.3051"/>
  <p:tag name="LEFT" val="802.524"/>
  <p:tag name="WIDTH" val="32.71638"/>
  <p:tag name="HEIGHT" val="24.23441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布"/>
  <p:tag name="FONTSIZE" val="14"/>
  <p:tag name="FONTCOLOR" val="0"/>
  <p:tag name="FONTBOLD" val="0"/>
  <p:tag name="FONTITALIC" val="0"/>
  <p:tag name="FONTNAME" val="阿里巴巴普惠体 2.0 115 Black"/>
  <p:tag name="NAMEASCII" val="阿里巴巴普惠体 2.0 115 Black"/>
  <p:tag name="NAMECOMPLEXSCRIPT" val="阿里巴巴普惠体 2.0 115 Black"/>
  <p:tag name="NAMEFAREAST" val="阿里巴巴普惠体 2.0 115 Black"/>
  <p:tag name="NAMEOTHER" val=""/>
  <p:tag name="FONTNAMEASCII" val="阿里巴巴普惠体 2.0 115 Black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-1"/>
  <p:tag name="AUTOSIZE" val="1"/>
  <p:tag name="TEXTREFLECTION" val="0"/>
  <p:tag name="TEXTGLOW" val="0"/>
  <p:tag name="T_HASTEXT" val="1"/>
  <p:tag name="T_LEFT" val="802.524"/>
  <p:tag name="T_TOP" val="405.3051"/>
  <p:tag name="T_WIDTH" val="32.71638"/>
  <p:tag name="T_HEIGTH" val="24.23441"/>
  <p:tag name="T_TEXT" val="布"/>
  <p:tag name="T_FONTCOLOR" val="0"/>
  <p:tag name="T_FONTNAME" val="阿里巴巴普惠体 2.0 115 Black"/>
  <p:tag name="T_FONTNAMEASCII" val="阿里巴巴普惠体 2.0 115 Black"/>
  <p:tag name="T_NAMECOMPLEXSCRIPT" val="阿里巴巴普惠体 2.0 115 Black"/>
  <p:tag name="T_NAMEFAREAST" val="阿里巴巴普惠体 2.0 115 Black"/>
  <p:tag name="T_NAMEOTHER" val=""/>
  <p:tag name="T_FONTBOLD" val="0"/>
  <p:tag name="T_FONTSIZE" val="14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4.842438"/>
  <p:tag name="OFFSETLEFT" val="12.06091"/>
  <p:tag name="OFFSETWIDTH" val="13.0815"/>
  <p:tag name="OFFSETHEIGHT" val="13.22402"/>
  <p:tag name="PA" val="v5.2.10"/>
</p:tagLst>
</file>

<file path=ppt/tags/tag4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414.9513"/>
  <p:tag name="LEFT" val="787.6586"/>
  <p:tag name="WIDTH" val="32.71638"/>
  <p:tag name="HEIGHT" val="24.23441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绕"/>
  <p:tag name="FONTSIZE" val="14"/>
  <p:tag name="FONTCOLOR" val="0"/>
  <p:tag name="FONTBOLD" val="0"/>
  <p:tag name="FONTITALIC" val="0"/>
  <p:tag name="FONTNAME" val="阿里巴巴普惠体 2.0 115 Black"/>
  <p:tag name="NAMEASCII" val="阿里巴巴普惠体 2.0 115 Black"/>
  <p:tag name="NAMECOMPLEXSCRIPT" val="阿里巴巴普惠体 2.0 115 Black"/>
  <p:tag name="NAMEFAREAST" val="阿里巴巴普惠体 2.0 115 Black"/>
  <p:tag name="NAMEOTHER" val=""/>
  <p:tag name="FONTNAMEASCII" val="阿里巴巴普惠体 2.0 115 Black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-1"/>
  <p:tag name="AUTOSIZE" val="1"/>
  <p:tag name="TEXTREFLECTION" val="0"/>
  <p:tag name="TEXTGLOW" val="0"/>
  <p:tag name="T_HASTEXT" val="1"/>
  <p:tag name="T_LEFT" val="787.6586"/>
  <p:tag name="T_TOP" val="414.9513"/>
  <p:tag name="T_WIDTH" val="32.71638"/>
  <p:tag name="T_HEIGTH" val="24.23441"/>
  <p:tag name="T_TEXT" val="绕"/>
  <p:tag name="T_FONTCOLOR" val="0"/>
  <p:tag name="T_FONTNAME" val="阿里巴巴普惠体 2.0 115 Black"/>
  <p:tag name="T_FONTNAMEASCII" val="阿里巴巴普惠体 2.0 115 Black"/>
  <p:tag name="T_NAMECOMPLEXSCRIPT" val="阿里巴巴普惠体 2.0 115 Black"/>
  <p:tag name="T_NAMEFAREAST" val="阿里巴巴普惠体 2.0 115 Black"/>
  <p:tag name="T_NAMEOTHER" val=""/>
  <p:tag name="T_FONTBOLD" val="0"/>
  <p:tag name="T_FONTSIZE" val="14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4.953644"/>
  <p:tag name="OFFSETLEFT" val="12.0556"/>
  <p:tag name="OFFSETWIDTH" val="13.22394"/>
  <p:tag name="OFFSETHEIGHT" val="13.56598"/>
  <p:tag name="PA" val="v5.2.10"/>
</p:tagLst>
</file>

<file path=ppt/tags/tag4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422.9203"/>
  <p:tag name="LEFT" val="772.0137"/>
  <p:tag name="WIDTH" val="32.71638"/>
  <p:tag name="HEIGHT" val="24.23441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排"/>
  <p:tag name="FONTSIZE" val="14"/>
  <p:tag name="FONTCOLOR" val="0"/>
  <p:tag name="FONTBOLD" val="0"/>
  <p:tag name="FONTITALIC" val="0"/>
  <p:tag name="FONTNAME" val="阿里巴巴普惠体 2.0 115 Black"/>
  <p:tag name="NAMEASCII" val="阿里巴巴普惠体 2.0 115 Black"/>
  <p:tag name="NAMECOMPLEXSCRIPT" val="阿里巴巴普惠体 2.0 115 Black"/>
  <p:tag name="NAMEFAREAST" val="阿里巴巴普惠体 2.0 115 Black"/>
  <p:tag name="NAMEOTHER" val=""/>
  <p:tag name="FONTNAMEASCII" val="阿里巴巴普惠体 2.0 115 Black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-1"/>
  <p:tag name="AUTOSIZE" val="1"/>
  <p:tag name="TEXTREFLECTION" val="0"/>
  <p:tag name="TEXTGLOW" val="0"/>
  <p:tag name="T_HASTEXT" val="1"/>
  <p:tag name="T_LEFT" val="772.0137"/>
  <p:tag name="T_TOP" val="422.9203"/>
  <p:tag name="T_WIDTH" val="32.71638"/>
  <p:tag name="T_HEIGTH" val="24.23441"/>
  <p:tag name="T_TEXT" val="排"/>
  <p:tag name="T_FONTCOLOR" val="0"/>
  <p:tag name="T_FONTNAME" val="阿里巴巴普惠体 2.0 115 Black"/>
  <p:tag name="T_FONTNAMEASCII" val="阿里巴巴普惠体 2.0 115 Black"/>
  <p:tag name="T_NAMECOMPLEXSCRIPT" val="阿里巴巴普惠体 2.0 115 Black"/>
  <p:tag name="T_NAMEFAREAST" val="阿里巴巴普惠体 2.0 115 Black"/>
  <p:tag name="T_NAMEOTHER" val=""/>
  <p:tag name="T_FONTBOLD" val="0"/>
  <p:tag name="T_FONTSIZE" val="14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5.28653"/>
  <p:tag name="OFFSETLEFT" val="12.03595"/>
  <p:tag name="OFFSETWIDTH" val="13.19559"/>
  <p:tag name="OFFSETHEIGHT" val="13.25252"/>
  <p:tag name="PA" val="v5.2.10"/>
</p:tagLst>
</file>

<file path=ppt/tags/tag4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429.26"/>
  <p:tag name="LEFT" val="755.4832"/>
  <p:tag name="WIDTH" val="32.71638"/>
  <p:tag name="HEIGHT" val="24.23441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分"/>
  <p:tag name="FONTSIZE" val="14"/>
  <p:tag name="FONTCOLOR" val="0"/>
  <p:tag name="FONTBOLD" val="0"/>
  <p:tag name="FONTITALIC" val="0"/>
  <p:tag name="FONTNAME" val="阿里巴巴普惠体 2.0 115 Black"/>
  <p:tag name="NAMEASCII" val="阿里巴巴普惠体 2.0 115 Black"/>
  <p:tag name="NAMECOMPLEXSCRIPT" val="阿里巴巴普惠体 2.0 115 Black"/>
  <p:tag name="NAMEFAREAST" val="阿里巴巴普惠体 2.0 115 Black"/>
  <p:tag name="NAMEOTHER" val=""/>
  <p:tag name="FONTNAMEASCII" val="阿里巴巴普惠体 2.0 115 Black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-1"/>
  <p:tag name="AUTOSIZE" val="1"/>
  <p:tag name="TEXTREFLECTION" val="0"/>
  <p:tag name="TEXTGLOW" val="0"/>
  <p:tag name="T_HASTEXT" val="1"/>
  <p:tag name="T_LEFT" val="755.4832"/>
  <p:tag name="T_TOP" val="429.26"/>
  <p:tag name="T_WIDTH" val="32.71638"/>
  <p:tag name="T_HEIGTH" val="24.23441"/>
  <p:tag name="T_TEXT" val="分"/>
  <p:tag name="T_FONTCOLOR" val="0"/>
  <p:tag name="T_FONTNAME" val="阿里巴巴普惠体 2.0 115 Black"/>
  <p:tag name="T_FONTNAMEASCII" val="阿里巴巴普惠体 2.0 115 Black"/>
  <p:tag name="T_NAMECOMPLEXSCRIPT" val="阿里巴巴普惠体 2.0 115 Black"/>
  <p:tag name="T_NAMEFAREAST" val="阿里巴巴普惠体 2.0 115 Black"/>
  <p:tag name="T_NAMEOTHER" val=""/>
  <p:tag name="T_FONTBOLD" val="0"/>
  <p:tag name="T_FONTSIZE" val="14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5.470764"/>
  <p:tag name="OFFSETLEFT" val="11.8501"/>
  <p:tag name="OFFSETWIDTH" val="13.4948"/>
  <p:tag name="OFFSETHEIGHT" val="13.40929"/>
  <p:tag name="PA" val="v5.2.10"/>
</p:tagLst>
</file>

<file path=ppt/tags/tag4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433.8102"/>
  <p:tag name="LEFT" val="738.4355"/>
  <p:tag name="WIDTH" val="32.71638"/>
  <p:tag name="HEIGHT" val="24.23441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布"/>
  <p:tag name="FONTSIZE" val="14"/>
  <p:tag name="FONTCOLOR" val="0"/>
  <p:tag name="FONTBOLD" val="0"/>
  <p:tag name="FONTITALIC" val="0"/>
  <p:tag name="FONTNAME" val="阿里巴巴普惠体 2.0 115 Black"/>
  <p:tag name="NAMEASCII" val="阿里巴巴普惠体 2.0 115 Black"/>
  <p:tag name="NAMECOMPLEXSCRIPT" val="阿里巴巴普惠体 2.0 115 Black"/>
  <p:tag name="NAMEFAREAST" val="阿里巴巴普惠体 2.0 115 Black"/>
  <p:tag name="NAMEOTHER" val=""/>
  <p:tag name="FONTNAMEASCII" val="阿里巴巴普惠体 2.0 115 Black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-1"/>
  <p:tag name="AUTOSIZE" val="1"/>
  <p:tag name="TEXTREFLECTION" val="0"/>
  <p:tag name="TEXTGLOW" val="0"/>
  <p:tag name="T_HASTEXT" val="1"/>
  <p:tag name="T_LEFT" val="738.4355"/>
  <p:tag name="T_TOP" val="433.8102"/>
  <p:tag name="T_WIDTH" val="32.71638"/>
  <p:tag name="T_HEIGTH" val="24.23441"/>
  <p:tag name="T_TEXT" val="布"/>
  <p:tag name="T_FONTCOLOR" val="0"/>
  <p:tag name="T_FONTNAME" val="阿里巴巴普惠体 2.0 115 Black"/>
  <p:tag name="T_FONTNAMEASCII" val="阿里巴巴普惠体 2.0 115 Black"/>
  <p:tag name="T_NAMECOMPLEXSCRIPT" val="阿里巴巴普惠体 2.0 115 Black"/>
  <p:tag name="T_NAMEFAREAST" val="阿里巴巴普惠体 2.0 115 Black"/>
  <p:tag name="T_NAMEOTHER" val=""/>
  <p:tag name="T_FONTBOLD" val="0"/>
  <p:tag name="T_FONTSIZE" val="14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5.813721"/>
  <p:tag name="OFFSETLEFT" val="12.13617"/>
  <p:tag name="OFFSETWIDTH" val="13.0815"/>
  <p:tag name="OFFSETHEIGHT" val="13.22394"/>
  <p:tag name="PA" val="v5.2.10"/>
</p:tagLst>
</file>

<file path=ppt/tags/tag4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436.5777"/>
  <p:tag name="LEFT" val="720.7301"/>
  <p:tag name="WIDTH" val="32.71638"/>
  <p:tag name="HEIGHT" val="24.23441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绕"/>
  <p:tag name="FONTSIZE" val="14"/>
  <p:tag name="FONTCOLOR" val="0"/>
  <p:tag name="FONTBOLD" val="0"/>
  <p:tag name="FONTITALIC" val="0"/>
  <p:tag name="FONTNAME" val="阿里巴巴普惠体 2.0 115 Black"/>
  <p:tag name="NAMEASCII" val="阿里巴巴普惠体 2.0 115 Black"/>
  <p:tag name="NAMECOMPLEXSCRIPT" val="阿里巴巴普惠体 2.0 115 Black"/>
  <p:tag name="NAMEFAREAST" val="阿里巴巴普惠体 2.0 115 Black"/>
  <p:tag name="NAMEOTHER" val=""/>
  <p:tag name="FONTNAMEASCII" val="阿里巴巴普惠体 2.0 115 Black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-1"/>
  <p:tag name="AUTOSIZE" val="1"/>
  <p:tag name="TEXTREFLECTION" val="0"/>
  <p:tag name="TEXTGLOW" val="0"/>
  <p:tag name="T_HASTEXT" val="1"/>
  <p:tag name="T_LEFT" val="720.7301"/>
  <p:tag name="T_TOP" val="436.5777"/>
  <p:tag name="T_WIDTH" val="32.71638"/>
  <p:tag name="T_HEIGTH" val="24.23441"/>
  <p:tag name="T_TEXT" val="绕"/>
  <p:tag name="T_FONTCOLOR" val="0"/>
  <p:tag name="T_FONTNAME" val="阿里巴巴普惠体 2.0 115 Black"/>
  <p:tag name="T_FONTNAMEASCII" val="阿里巴巴普惠体 2.0 115 Black"/>
  <p:tag name="T_NAMECOMPLEXSCRIPT" val="阿里巴巴普惠体 2.0 115 Black"/>
  <p:tag name="T_NAMEFAREAST" val="阿里巴巴普惠体 2.0 115 Black"/>
  <p:tag name="T_NAMEOTHER" val=""/>
  <p:tag name="T_FONTBOLD" val="0"/>
  <p:tag name="T_FONTSIZE" val="14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5.930939"/>
  <p:tag name="OFFSETLEFT" val="12.00934"/>
  <p:tag name="OFFSETWIDTH" val="13.22402"/>
  <p:tag name="OFFSETHEIGHT" val="13.56598"/>
  <p:tag name="PA" val="v5.2.10"/>
</p:tagLst>
</file>

<file path=ppt/tags/tag4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437.4644"/>
  <p:tag name="LEFT" val="703.3079"/>
  <p:tag name="WIDTH" val="32.71638"/>
  <p:tag name="HEIGHT" val="24.23441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排"/>
  <p:tag name="FONTSIZE" val="14"/>
  <p:tag name="FONTCOLOR" val="0"/>
  <p:tag name="FONTBOLD" val="0"/>
  <p:tag name="FONTITALIC" val="0"/>
  <p:tag name="FONTNAME" val="阿里巴巴普惠体 2.0 115 Black"/>
  <p:tag name="NAMEASCII" val="阿里巴巴普惠体 2.0 115 Black"/>
  <p:tag name="NAMECOMPLEXSCRIPT" val="阿里巴巴普惠体 2.0 115 Black"/>
  <p:tag name="NAMEFAREAST" val="阿里巴巴普惠体 2.0 115 Black"/>
  <p:tag name="NAMEOTHER" val=""/>
  <p:tag name="FONTNAMEASCII" val="阿里巴巴普惠体 2.0 115 Black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-1"/>
  <p:tag name="AUTOSIZE" val="1"/>
  <p:tag name="TEXTREFLECTION" val="0"/>
  <p:tag name="TEXTGLOW" val="0"/>
  <p:tag name="T_HASTEXT" val="1"/>
  <p:tag name="T_LEFT" val="703.3079"/>
  <p:tag name="T_TOP" val="437.4644"/>
  <p:tag name="T_WIDTH" val="32.71638"/>
  <p:tag name="T_HEIGTH" val="24.23441"/>
  <p:tag name="T_TEXT" val="排"/>
  <p:tag name="T_FONTCOLOR" val="0"/>
  <p:tag name="T_FONTNAME" val="阿里巴巴普惠体 2.0 115 Black"/>
  <p:tag name="T_FONTNAMEASCII" val="阿里巴巴普惠体 2.0 115 Black"/>
  <p:tag name="T_NAMECOMPLEXSCRIPT" val="阿里巴巴普惠体 2.0 115 Black"/>
  <p:tag name="T_NAMEFAREAST" val="阿里巴巴普惠体 2.0 115 Black"/>
  <p:tag name="T_NAMEOTHER" val=""/>
  <p:tag name="T_FONTBOLD" val="0"/>
  <p:tag name="T_FONTSIZE" val="14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6.229767"/>
  <p:tag name="OFFSETLEFT" val="11.92236"/>
  <p:tag name="OFFSETWIDTH" val="13.19559"/>
  <p:tag name="OFFSETHEIGHT" val="13.25252"/>
  <p:tag name="PA" val="v5.2.10"/>
</p:tagLst>
</file>

<file path=ppt/tags/tag4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436.5495"/>
  <p:tag name="LEFT" val="685.6132"/>
  <p:tag name="WIDTH" val="32.71638"/>
  <p:tag name="HEIGHT" val="24.23441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分"/>
  <p:tag name="FONTSIZE" val="14"/>
  <p:tag name="FONTCOLOR" val="0"/>
  <p:tag name="FONTBOLD" val="0"/>
  <p:tag name="FONTITALIC" val="0"/>
  <p:tag name="FONTNAME" val="阿里巴巴普惠体 2.0 115 Black"/>
  <p:tag name="NAMEASCII" val="阿里巴巴普惠体 2.0 115 Black"/>
  <p:tag name="NAMECOMPLEXSCRIPT" val="阿里巴巴普惠体 2.0 115 Black"/>
  <p:tag name="NAMEFAREAST" val="阿里巴巴普惠体 2.0 115 Black"/>
  <p:tag name="NAMEOTHER" val=""/>
  <p:tag name="FONTNAMEASCII" val="阿里巴巴普惠体 2.0 115 Black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-1"/>
  <p:tag name="AUTOSIZE" val="1"/>
  <p:tag name="TEXTREFLECTION" val="0"/>
  <p:tag name="TEXTGLOW" val="0"/>
  <p:tag name="T_HASTEXT" val="1"/>
  <p:tag name="T_LEFT" val="685.6132"/>
  <p:tag name="T_TOP" val="436.5495"/>
  <p:tag name="T_WIDTH" val="32.71638"/>
  <p:tag name="T_HEIGTH" val="24.23441"/>
  <p:tag name="T_TEXT" val="分"/>
  <p:tag name="T_FONTCOLOR" val="0"/>
  <p:tag name="T_FONTNAME" val="阿里巴巴普惠体 2.0 115 Black"/>
  <p:tag name="T_FONTNAMEASCII" val="阿里巴巴普惠体 2.0 115 Black"/>
  <p:tag name="T_NAMECOMPLEXSCRIPT" val="阿里巴巴普惠体 2.0 115 Black"/>
  <p:tag name="T_NAMEFAREAST" val="阿里巴巴普惠体 2.0 115 Black"/>
  <p:tag name="T_NAMEOTHER" val=""/>
  <p:tag name="T_FONTBOLD" val="0"/>
  <p:tag name="T_FONTSIZE" val="14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6.372925"/>
  <p:tag name="OFFSETLEFT" val="11.63446"/>
  <p:tag name="OFFSETWIDTH" val="13.4948"/>
  <p:tag name="OFFSETHEIGHT" val="13.40921"/>
  <p:tag name="PA" val="v5.2.10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  <p:tag name="COPYNUMSHAPE" val="true"/>
  <p:tag name="ROUNDSHAPE" val="true,41,82"/>
</p:tagLst>
</file>

<file path=ppt/tags/tag4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433.7542"/>
  <p:tag name="LEFT" val="667.9171"/>
  <p:tag name="WIDTH" val="32.71638"/>
  <p:tag name="HEIGHT" val="24.23441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布"/>
  <p:tag name="FONTSIZE" val="14"/>
  <p:tag name="FONTCOLOR" val="0"/>
  <p:tag name="FONTBOLD" val="0"/>
  <p:tag name="FONTITALIC" val="0"/>
  <p:tag name="FONTNAME" val="阿里巴巴普惠体 2.0 115 Black"/>
  <p:tag name="NAMEASCII" val="阿里巴巴普惠体 2.0 115 Black"/>
  <p:tag name="NAMECOMPLEXSCRIPT" val="阿里巴巴普惠体 2.0 115 Black"/>
  <p:tag name="NAMEFAREAST" val="阿里巴巴普惠体 2.0 115 Black"/>
  <p:tag name="NAMEOTHER" val=""/>
  <p:tag name="FONTNAMEASCII" val="阿里巴巴普惠体 2.0 115 Black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-1"/>
  <p:tag name="AUTOSIZE" val="1"/>
  <p:tag name="TEXTREFLECTION" val="0"/>
  <p:tag name="TEXTGLOW" val="0"/>
  <p:tag name="T_HASTEXT" val="1"/>
  <p:tag name="T_LEFT" val="667.9171"/>
  <p:tag name="T_TOP" val="433.7542"/>
  <p:tag name="T_WIDTH" val="32.71638"/>
  <p:tag name="T_HEIGTH" val="24.23441"/>
  <p:tag name="T_TEXT" val="布"/>
  <p:tag name="T_FONTCOLOR" val="0"/>
  <p:tag name="T_FONTNAME" val="阿里巴巴普惠体 2.0 115 Black"/>
  <p:tag name="T_FONTNAMEASCII" val="阿里巴巴普惠体 2.0 115 Black"/>
  <p:tag name="T_NAMECOMPLEXSCRIPT" val="阿里巴巴普惠体 2.0 115 Black"/>
  <p:tag name="T_NAMEFAREAST" val="阿里巴巴普惠体 2.0 115 Black"/>
  <p:tag name="T_NAMEOTHER" val=""/>
  <p:tag name="T_FONTBOLD" val="0"/>
  <p:tag name="T_FONTSIZE" val="14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6.728912"/>
  <p:tag name="OFFSETLEFT" val="11.81091"/>
  <p:tag name="OFFSETWIDTH" val="13.08157"/>
  <p:tag name="OFFSETHEIGHT" val="13.22394"/>
  <p:tag name="PA" val="v5.2.10"/>
</p:tagLst>
</file>

<file path=ppt/tags/tag4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429.1779"/>
  <p:tag name="LEFT" val="650.8801"/>
  <p:tag name="WIDTH" val="32.71638"/>
  <p:tag name="HEIGHT" val="24.23441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绕"/>
  <p:tag name="FONTSIZE" val="14"/>
  <p:tag name="FONTCOLOR" val="0"/>
  <p:tag name="FONTBOLD" val="0"/>
  <p:tag name="FONTITALIC" val="0"/>
  <p:tag name="FONTNAME" val="阿里巴巴普惠体 2.0 115 Black"/>
  <p:tag name="NAMEASCII" val="阿里巴巴普惠体 2.0 115 Black"/>
  <p:tag name="NAMECOMPLEXSCRIPT" val="阿里巴巴普惠体 2.0 115 Black"/>
  <p:tag name="NAMEFAREAST" val="阿里巴巴普惠体 2.0 115 Black"/>
  <p:tag name="NAMEOTHER" val=""/>
  <p:tag name="FONTNAMEASCII" val="阿里巴巴普惠体 2.0 115 Black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-1"/>
  <p:tag name="AUTOSIZE" val="1"/>
  <p:tag name="TEXTREFLECTION" val="0"/>
  <p:tag name="TEXTGLOW" val="0"/>
  <p:tag name="T_HASTEXT" val="1"/>
  <p:tag name="T_LEFT" val="650.8801"/>
  <p:tag name="T_TOP" val="429.1779"/>
  <p:tag name="T_WIDTH" val="32.71638"/>
  <p:tag name="T_HEIGTH" val="24.23441"/>
  <p:tag name="T_TEXT" val="绕"/>
  <p:tag name="T_FONTCOLOR" val="0"/>
  <p:tag name="T_FONTNAME" val="阿里巴巴普惠体 2.0 115 Black"/>
  <p:tag name="T_FONTNAMEASCII" val="阿里巴巴普惠体 2.0 115 Black"/>
  <p:tag name="T_NAMECOMPLEXSCRIPT" val="阿里巴巴普惠体 2.0 115 Black"/>
  <p:tag name="T_NAMEFAREAST" val="阿里巴巴普惠体 2.0 115 Black"/>
  <p:tag name="T_NAMEOTHER" val=""/>
  <p:tag name="T_FONTBOLD" val="0"/>
  <p:tag name="T_FONTSIZE" val="14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6.796448"/>
  <p:tag name="OFFSETLEFT" val="11.57361"/>
  <p:tag name="OFFSETWIDTH" val="13.22402"/>
  <p:tag name="OFFSETHEIGHT" val="13.56598"/>
  <p:tag name="PA" val="v5.2.10"/>
</p:tagLst>
</file>

<file path=ppt/tags/tag4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422.8131"/>
  <p:tag name="LEFT" val="634.3619"/>
  <p:tag name="WIDTH" val="32.71638"/>
  <p:tag name="HEIGHT" val="24.23441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排"/>
  <p:tag name="FONTSIZE" val="14"/>
  <p:tag name="FONTCOLOR" val="0"/>
  <p:tag name="FONTBOLD" val="0"/>
  <p:tag name="FONTITALIC" val="0"/>
  <p:tag name="FONTNAME" val="阿里巴巴普惠体 2.0 115 Black"/>
  <p:tag name="NAMEASCII" val="阿里巴巴普惠体 2.0 115 Black"/>
  <p:tag name="NAMECOMPLEXSCRIPT" val="阿里巴巴普惠体 2.0 115 Black"/>
  <p:tag name="NAMEFAREAST" val="阿里巴巴普惠体 2.0 115 Black"/>
  <p:tag name="NAMEOTHER" val=""/>
  <p:tag name="FONTNAMEASCII" val="阿里巴巴普惠体 2.0 115 Black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-1"/>
  <p:tag name="AUTOSIZE" val="1"/>
  <p:tag name="TEXTREFLECTION" val="0"/>
  <p:tag name="TEXTGLOW" val="0"/>
  <p:tag name="T_HASTEXT" val="1"/>
  <p:tag name="T_LEFT" val="634.3619"/>
  <p:tag name="T_TOP" val="422.8131"/>
  <p:tag name="T_WIDTH" val="32.71638"/>
  <p:tag name="T_HEIGTH" val="24.23441"/>
  <p:tag name="T_TEXT" val="排"/>
  <p:tag name="T_FONTCOLOR" val="0"/>
  <p:tag name="T_FONTNAME" val="阿里巴巴普惠体 2.0 115 Black"/>
  <p:tag name="T_FONTNAMEASCII" val="阿里巴巴普惠体 2.0 115 Black"/>
  <p:tag name="T_NAMECOMPLEXSCRIPT" val="阿里巴巴普惠体 2.0 115 Black"/>
  <p:tag name="T_NAMEFAREAST" val="阿里巴巴普惠体 2.0 115 Black"/>
  <p:tag name="T_NAMEOTHER" val=""/>
  <p:tag name="T_FONTBOLD" val="0"/>
  <p:tag name="T_FONTSIZE" val="14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7.047729"/>
  <p:tag name="OFFSETLEFT" val="11.43268"/>
  <p:tag name="OFFSETWIDTH" val="13.19551"/>
  <p:tag name="OFFSETHEIGHT" val="13.25244"/>
  <p:tag name="PA" val="v5.2.10"/>
</p:tagLst>
</file>

<file path=ppt/tags/tag4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414.8206"/>
  <p:tag name="LEFT" val="618.7311"/>
  <p:tag name="WIDTH" val="32.71638"/>
  <p:tag name="HEIGHT" val="24.23441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分"/>
  <p:tag name="FONTSIZE" val="14"/>
  <p:tag name="FONTCOLOR" val="0"/>
  <p:tag name="FONTBOLD" val="0"/>
  <p:tag name="FONTITALIC" val="0"/>
  <p:tag name="FONTNAME" val="阿里巴巴普惠体 2.0 115 Black"/>
  <p:tag name="NAMEASCII" val="阿里巴巴普惠体 2.0 115 Black"/>
  <p:tag name="NAMECOMPLEXSCRIPT" val="阿里巴巴普惠体 2.0 115 Black"/>
  <p:tag name="NAMEFAREAST" val="阿里巴巴普惠体 2.0 115 Black"/>
  <p:tag name="NAMEOTHER" val=""/>
  <p:tag name="FONTNAMEASCII" val="阿里巴巴普惠体 2.0 115 Black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-1"/>
  <p:tag name="AUTOSIZE" val="1"/>
  <p:tag name="TEXTREFLECTION" val="0"/>
  <p:tag name="TEXTGLOW" val="0"/>
  <p:tag name="T_HASTEXT" val="1"/>
  <p:tag name="T_LEFT" val="618.7311"/>
  <p:tag name="T_TOP" val="414.8206"/>
  <p:tag name="T_WIDTH" val="32.71638"/>
  <p:tag name="T_HEIGTH" val="24.23441"/>
  <p:tag name="T_TEXT" val="分"/>
  <p:tag name="T_FONTCOLOR" val="0"/>
  <p:tag name="T_FONTNAME" val="阿里巴巴普惠体 2.0 115 Black"/>
  <p:tag name="T_FONTNAMEASCII" val="阿里巴巴普惠体 2.0 115 Black"/>
  <p:tag name="T_NAMECOMPLEXSCRIPT" val="阿里巴巴普惠体 2.0 115 Black"/>
  <p:tag name="T_NAMEFAREAST" val="阿里巴巴普惠体 2.0 115 Black"/>
  <p:tag name="T_NAMEOTHER" val=""/>
  <p:tag name="T_FONTBOLD" val="0"/>
  <p:tag name="T_FONTSIZE" val="14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7.116394"/>
  <p:tag name="OFFSETLEFT" val="11.065"/>
  <p:tag name="OFFSETWIDTH" val="13.49472"/>
  <p:tag name="OFFSETHEIGHT" val="13.40929"/>
  <p:tag name="PA" val="v5.2.10"/>
</p:tagLst>
</file>

<file path=ppt/tags/tag4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405.152"/>
  <p:tag name="LEFT" val="603.8815"/>
  <p:tag name="WIDTH" val="32.71638"/>
  <p:tag name="HEIGHT" val="24.23441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布"/>
  <p:tag name="FONTSIZE" val="14"/>
  <p:tag name="FONTCOLOR" val="0"/>
  <p:tag name="FONTBOLD" val="0"/>
  <p:tag name="FONTITALIC" val="0"/>
  <p:tag name="FONTNAME" val="阿里巴巴普惠体 2.0 115 Black"/>
  <p:tag name="NAMEASCII" val="阿里巴巴普惠体 2.0 115 Black"/>
  <p:tag name="NAMECOMPLEXSCRIPT" val="阿里巴巴普惠体 2.0 115 Black"/>
  <p:tag name="NAMEFAREAST" val="阿里巴巴普惠体 2.0 115 Black"/>
  <p:tag name="NAMEOTHER" val=""/>
  <p:tag name="FONTNAMEASCII" val="阿里巴巴普惠体 2.0 115 Black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-1"/>
  <p:tag name="AUTOSIZE" val="1"/>
  <p:tag name="TEXTREFLECTION" val="0"/>
  <p:tag name="TEXTGLOW" val="0"/>
  <p:tag name="T_HASTEXT" val="1"/>
  <p:tag name="T_LEFT" val="603.8815"/>
  <p:tag name="T_TOP" val="405.152"/>
  <p:tag name="T_WIDTH" val="32.71638"/>
  <p:tag name="T_HEIGTH" val="24.23441"/>
  <p:tag name="T_TEXT" val="布"/>
  <p:tag name="T_FONTCOLOR" val="0"/>
  <p:tag name="T_FONTNAME" val="阿里巴巴普惠体 2.0 115 Black"/>
  <p:tag name="T_FONTNAMEASCII" val="阿里巴巴普惠体 2.0 115 Black"/>
  <p:tag name="T_NAMECOMPLEXSCRIPT" val="阿里巴巴普惠体 2.0 115 Black"/>
  <p:tag name="T_NAMEFAREAST" val="阿里巴巴普惠体 2.0 115 Black"/>
  <p:tag name="T_NAMEOTHER" val=""/>
  <p:tag name="T_FONTBOLD" val="0"/>
  <p:tag name="T_FONTSIZE" val="14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7.434875"/>
  <p:tag name="OFFSETLEFT" val="11.13965"/>
  <p:tag name="OFFSETWIDTH" val="13.0815"/>
  <p:tag name="OFFSETHEIGHT" val="13.22402"/>
  <p:tag name="PA" val="v5.2.10"/>
</p:tagLst>
</file>

<file path=ppt/tags/tag4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394.024"/>
  <p:tag name="LEFT" val="590.1631"/>
  <p:tag name="WIDTH" val="32.71638"/>
  <p:tag name="HEIGHT" val="24.23441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绕"/>
  <p:tag name="FONTSIZE" val="14"/>
  <p:tag name="FONTCOLOR" val="0"/>
  <p:tag name="FONTBOLD" val="0"/>
  <p:tag name="FONTITALIC" val="0"/>
  <p:tag name="FONTNAME" val="阿里巴巴普惠体 2.0 115 Black"/>
  <p:tag name="NAMEASCII" val="阿里巴巴普惠体 2.0 115 Black"/>
  <p:tag name="NAMECOMPLEXSCRIPT" val="阿里巴巴普惠体 2.0 115 Black"/>
  <p:tag name="NAMEFAREAST" val="阿里巴巴普惠体 2.0 115 Black"/>
  <p:tag name="NAMEOTHER" val=""/>
  <p:tag name="FONTNAMEASCII" val="阿里巴巴普惠体 2.0 115 Black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-1"/>
  <p:tag name="AUTOSIZE" val="1"/>
  <p:tag name="TEXTREFLECTION" val="0"/>
  <p:tag name="TEXTGLOW" val="0"/>
  <p:tag name="T_HASTEXT" val="1"/>
  <p:tag name="T_LEFT" val="590.1631"/>
  <p:tag name="T_TOP" val="394.024"/>
  <p:tag name="T_WIDTH" val="32.71638"/>
  <p:tag name="T_HEIGTH" val="24.23441"/>
  <p:tag name="T_TEXT" val="绕"/>
  <p:tag name="T_FONTCOLOR" val="0"/>
  <p:tag name="T_FONTNAME" val="阿里巴巴普惠体 2.0 115 Black"/>
  <p:tag name="T_FONTNAMEASCII" val="阿里巴巴普惠体 2.0 115 Black"/>
  <p:tag name="T_NAMECOMPLEXSCRIPT" val="阿里巴巴普惠体 2.0 115 Black"/>
  <p:tag name="T_NAMEFAREAST" val="阿里巴巴普惠体 2.0 115 Black"/>
  <p:tag name="T_NAMEOTHER" val=""/>
  <p:tag name="T_FONTBOLD" val="0"/>
  <p:tag name="T_FONTSIZE" val="14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7.413055"/>
  <p:tag name="OFFSETLEFT" val="10.82141"/>
  <p:tag name="OFFSETWIDTH" val="13.22402"/>
  <p:tag name="OFFSETHEIGHT" val="13.56598"/>
  <p:tag name="PA" val="v5.2.10"/>
</p:tagLst>
</file>

<file path=ppt/tags/tag4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381.353"/>
  <p:tag name="LEFT" val="577.5114"/>
  <p:tag name="WIDTH" val="32.71638"/>
  <p:tag name="HEIGHT" val="24.23441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排"/>
  <p:tag name="FONTSIZE" val="14"/>
  <p:tag name="FONTCOLOR" val="0"/>
  <p:tag name="FONTBOLD" val="0"/>
  <p:tag name="FONTITALIC" val="0"/>
  <p:tag name="FONTNAME" val="阿里巴巴普惠体 2.0 115 Black"/>
  <p:tag name="NAMEASCII" val="阿里巴巴普惠体 2.0 115 Black"/>
  <p:tag name="NAMECOMPLEXSCRIPT" val="阿里巴巴普惠体 2.0 115 Black"/>
  <p:tag name="NAMEFAREAST" val="阿里巴巴普惠体 2.0 115 Black"/>
  <p:tag name="NAMEOTHER" val=""/>
  <p:tag name="FONTNAMEASCII" val="阿里巴巴普惠体 2.0 115 Black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-1"/>
  <p:tag name="AUTOSIZE" val="1"/>
  <p:tag name="TEXTREFLECTION" val="0"/>
  <p:tag name="TEXTGLOW" val="0"/>
  <p:tag name="T_HASTEXT" val="1"/>
  <p:tag name="T_LEFT" val="577.5114"/>
  <p:tag name="T_TOP" val="381.353"/>
  <p:tag name="T_WIDTH" val="32.71638"/>
  <p:tag name="T_HEIGTH" val="24.23441"/>
  <p:tag name="T_TEXT" val="排"/>
  <p:tag name="T_FONTCOLOR" val="0"/>
  <p:tag name="T_FONTNAME" val="阿里巴巴普惠体 2.0 115 Black"/>
  <p:tag name="T_FONTNAMEASCII" val="阿里巴巴普惠体 2.0 115 Black"/>
  <p:tag name="T_NAMECOMPLEXSCRIPT" val="阿里巴巴普惠体 2.0 115 Black"/>
  <p:tag name="T_NAMEFAREAST" val="阿里巴巴普惠体 2.0 115 Black"/>
  <p:tag name="T_NAMEOTHER" val=""/>
  <p:tag name="T_FONTBOLD" val="0"/>
  <p:tag name="T_FONTSIZE" val="14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7.592896"/>
  <p:tag name="OFFSETLEFT" val="10.65588"/>
  <p:tag name="OFFSETWIDTH" val="13.19551"/>
  <p:tag name="OFFSETHEIGHT" val="13.25252"/>
  <p:tag name="PA" val="v5.2.10"/>
</p:tagLst>
</file>

<file path=ppt/tags/tag4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367.6171"/>
  <p:tag name="LEFT" val="566.404"/>
  <p:tag name="WIDTH" val="32.71638"/>
  <p:tag name="HEIGHT" val="24.23441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分"/>
  <p:tag name="FONTSIZE" val="14"/>
  <p:tag name="FONTCOLOR" val="0"/>
  <p:tag name="FONTBOLD" val="0"/>
  <p:tag name="FONTITALIC" val="0"/>
  <p:tag name="FONTNAME" val="阿里巴巴普惠体 2.0 115 Black"/>
  <p:tag name="NAMEASCII" val="阿里巴巴普惠体 2.0 115 Black"/>
  <p:tag name="NAMECOMPLEXSCRIPT" val="阿里巴巴普惠体 2.0 115 Black"/>
  <p:tag name="NAMEFAREAST" val="阿里巴巴普惠体 2.0 115 Black"/>
  <p:tag name="NAMEOTHER" val=""/>
  <p:tag name="FONTNAMEASCII" val="阿里巴巴普惠体 2.0 115 Black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-1"/>
  <p:tag name="AUTOSIZE" val="1"/>
  <p:tag name="TEXTREFLECTION" val="0"/>
  <p:tag name="TEXTGLOW" val="0"/>
  <p:tag name="T_HASTEXT" val="1"/>
  <p:tag name="T_LEFT" val="566.404"/>
  <p:tag name="T_TOP" val="367.6171"/>
  <p:tag name="T_WIDTH" val="32.71638"/>
  <p:tag name="T_HEIGTH" val="24.23441"/>
  <p:tag name="T_TEXT" val="分"/>
  <p:tag name="T_FONTCOLOR" val="0"/>
  <p:tag name="T_FONTNAME" val="阿里巴巴普惠体 2.0 115 Black"/>
  <p:tag name="T_FONTNAMEASCII" val="阿里巴巴普惠体 2.0 115 Black"/>
  <p:tag name="T_NAMECOMPLEXSCRIPT" val="阿里巴巴普惠体 2.0 115 Black"/>
  <p:tag name="T_NAMEFAREAST" val="阿里巴巴普惠体 2.0 115 Black"/>
  <p:tag name="T_NAMEOTHER" val=""/>
  <p:tag name="T_FONTBOLD" val="0"/>
  <p:tag name="T_FONTSIZE" val="14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7.559906"/>
  <p:tag name="OFFSETLEFT" val="10.24799"/>
  <p:tag name="OFFSETWIDTH" val="13.49472"/>
  <p:tag name="OFFSETHEIGHT" val="13.40929"/>
  <p:tag name="PA" val="v5.2.10"/>
</p:tagLst>
</file>

<file path=ppt/tags/tag4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352.7517"/>
  <p:tag name="LEFT" val="556.7577"/>
  <p:tag name="WIDTH" val="32.71638"/>
  <p:tag name="HEIGHT" val="24.23441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布"/>
  <p:tag name="FONTSIZE" val="14"/>
  <p:tag name="FONTCOLOR" val="0"/>
  <p:tag name="FONTBOLD" val="0"/>
  <p:tag name="FONTITALIC" val="0"/>
  <p:tag name="FONTNAME" val="阿里巴巴普惠体 2.0 115 Black"/>
  <p:tag name="NAMEASCII" val="阿里巴巴普惠体 2.0 115 Black"/>
  <p:tag name="NAMECOMPLEXSCRIPT" val="阿里巴巴普惠体 2.0 115 Black"/>
  <p:tag name="NAMEFAREAST" val="阿里巴巴普惠体 2.0 115 Black"/>
  <p:tag name="NAMEOTHER" val=""/>
  <p:tag name="FONTNAMEASCII" val="阿里巴巴普惠体 2.0 115 Black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-1"/>
  <p:tag name="AUTOSIZE" val="1"/>
  <p:tag name="TEXTREFLECTION" val="0"/>
  <p:tag name="TEXTGLOW" val="0"/>
  <p:tag name="T_HASTEXT" val="1"/>
  <p:tag name="T_LEFT" val="556.7577"/>
  <p:tag name="T_TOP" val="352.7517"/>
  <p:tag name="T_WIDTH" val="32.71638"/>
  <p:tag name="T_HEIGTH" val="24.23441"/>
  <p:tag name="T_TEXT" val="布"/>
  <p:tag name="T_FONTCOLOR" val="0"/>
  <p:tag name="T_FONTNAME" val="阿里巴巴普惠体 2.0 115 Black"/>
  <p:tag name="T_FONTNAMEASCII" val="阿里巴巴普惠体 2.0 115 Black"/>
  <p:tag name="T_NAMECOMPLEXSCRIPT" val="阿里巴巴普惠体 2.0 115 Black"/>
  <p:tag name="T_NAMEFAREAST" val="阿里巴巴普惠体 2.0 115 Black"/>
  <p:tag name="T_NAMEOTHER" val=""/>
  <p:tag name="T_FONTBOLD" val="0"/>
  <p:tag name="T_FONTSIZE" val="14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7.80542"/>
  <p:tag name="OFFSETLEFT" val="10.24213"/>
  <p:tag name="OFFSETWIDTH" val="13.0815"/>
  <p:tag name="OFFSETHEIGHT" val="13.22394"/>
  <p:tag name="PA" val="v5.2.10"/>
</p:tagLst>
</file>

<file path=ppt/tags/tag4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337.1068"/>
  <p:tag name="LEFT" val="548.7888"/>
  <p:tag name="WIDTH" val="32.71638"/>
  <p:tag name="HEIGHT" val="24.23441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绕"/>
  <p:tag name="FONTSIZE" val="14"/>
  <p:tag name="FONTCOLOR" val="0"/>
  <p:tag name="FONTBOLD" val="0"/>
  <p:tag name="FONTITALIC" val="0"/>
  <p:tag name="FONTNAME" val="阿里巴巴普惠体 2.0 115 Black"/>
  <p:tag name="NAMEASCII" val="阿里巴巴普惠体 2.0 115 Black"/>
  <p:tag name="NAMECOMPLEXSCRIPT" val="阿里巴巴普惠体 2.0 115 Black"/>
  <p:tag name="NAMEFAREAST" val="阿里巴巴普惠体 2.0 115 Black"/>
  <p:tag name="NAMEOTHER" val=""/>
  <p:tag name="FONTNAMEASCII" val="阿里巴巴普惠体 2.0 115 Black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-1"/>
  <p:tag name="AUTOSIZE" val="1"/>
  <p:tag name="TEXTREFLECTION" val="0"/>
  <p:tag name="TEXTGLOW" val="0"/>
  <p:tag name="T_HASTEXT" val="1"/>
  <p:tag name="T_LEFT" val="548.7888"/>
  <p:tag name="T_TOP" val="337.1068"/>
  <p:tag name="T_WIDTH" val="32.71638"/>
  <p:tag name="T_HEIGTH" val="24.23441"/>
  <p:tag name="T_TEXT" val="绕"/>
  <p:tag name="T_FONTCOLOR" val="0"/>
  <p:tag name="T_FONTNAME" val="阿里巴巴普惠体 2.0 115 Black"/>
  <p:tag name="T_FONTNAMEASCII" val="阿里巴巴普惠体 2.0 115 Black"/>
  <p:tag name="T_NAMECOMPLEXSCRIPT" val="阿里巴巴普惠体 2.0 115 Black"/>
  <p:tag name="T_NAMEFAREAST" val="阿里巴巴普惠体 2.0 115 Black"/>
  <p:tag name="T_NAMEOTHER" val=""/>
  <p:tag name="T_FONTBOLD" val="0"/>
  <p:tag name="T_FONTSIZE" val="14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7.670532"/>
  <p:tag name="OFFSETLEFT" val="9.884521"/>
  <p:tag name="OFFSETWIDTH" val="13.22394"/>
  <p:tag name="OFFSETHEIGHT" val="13.56598"/>
  <p:tag name="PA" val="v5.2.10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  <p:tag name="COPYNUMSHAPE" val="true"/>
  <p:tag name="ROUNDSHAPE" val="true,41,78"/>
</p:tagLst>
</file>

<file path=ppt/tags/tag4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320.5763"/>
  <p:tag name="LEFT" val="542.4492"/>
  <p:tag name="WIDTH" val="32.71638"/>
  <p:tag name="HEIGHT" val="24.23441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排"/>
  <p:tag name="FONTSIZE" val="14"/>
  <p:tag name="FONTCOLOR" val="0"/>
  <p:tag name="FONTBOLD" val="0"/>
  <p:tag name="FONTITALIC" val="0"/>
  <p:tag name="FONTNAME" val="阿里巴巴普惠体 2.0 115 Black"/>
  <p:tag name="NAMEASCII" val="阿里巴巴普惠体 2.0 115 Black"/>
  <p:tag name="NAMECOMPLEXSCRIPT" val="阿里巴巴普惠体 2.0 115 Black"/>
  <p:tag name="NAMEFAREAST" val="阿里巴巴普惠体 2.0 115 Black"/>
  <p:tag name="NAMEOTHER" val=""/>
  <p:tag name="FONTNAMEASCII" val="阿里巴巴普惠体 2.0 115 Black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-1"/>
  <p:tag name="AUTOSIZE" val="1"/>
  <p:tag name="TEXTREFLECTION" val="0"/>
  <p:tag name="TEXTGLOW" val="0"/>
  <p:tag name="T_HASTEXT" val="1"/>
  <p:tag name="T_LEFT" val="542.4492"/>
  <p:tag name="T_TOP" val="320.5763"/>
  <p:tag name="T_WIDTH" val="32.71638"/>
  <p:tag name="T_HEIGTH" val="24.23441"/>
  <p:tag name="T_TEXT" val="排"/>
  <p:tag name="T_FONTCOLOR" val="0"/>
  <p:tag name="T_FONTNAME" val="阿里巴巴普惠体 2.0 115 Black"/>
  <p:tag name="T_FONTNAMEASCII" val="阿里巴巴普惠体 2.0 115 Black"/>
  <p:tag name="T_NAMECOMPLEXSCRIPT" val="阿里巴巴普惠体 2.0 115 Black"/>
  <p:tag name="T_NAMEFAREAST" val="阿里巴巴普惠体 2.0 115 Black"/>
  <p:tag name="T_NAMEOTHER" val=""/>
  <p:tag name="T_FONTBOLD" val="0"/>
  <p:tag name="T_FONTSIZE" val="14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7.775452"/>
  <p:tag name="OFFSETLEFT" val="9.724365"/>
  <p:tag name="OFFSETWIDTH" val="13.19551"/>
  <p:tag name="OFFSETHEIGHT" val="13.25252"/>
  <p:tag name="PA" val="v5.2.10"/>
</p:tagLst>
</file>

<file path=ppt/tags/tag4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303.5286"/>
  <p:tag name="LEFT" val="537.8989"/>
  <p:tag name="WIDTH" val="32.71638"/>
  <p:tag name="HEIGHT" val="24.23441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分"/>
  <p:tag name="FONTSIZE" val="14"/>
  <p:tag name="FONTCOLOR" val="0"/>
  <p:tag name="FONTBOLD" val="0"/>
  <p:tag name="FONTITALIC" val="0"/>
  <p:tag name="FONTNAME" val="阿里巴巴普惠体 2.0 115 Black"/>
  <p:tag name="NAMEASCII" val="阿里巴巴普惠体 2.0 115 Black"/>
  <p:tag name="NAMECOMPLEXSCRIPT" val="阿里巴巴普惠体 2.0 115 Black"/>
  <p:tag name="NAMEFAREAST" val="阿里巴巴普惠体 2.0 115 Black"/>
  <p:tag name="NAMEOTHER" val=""/>
  <p:tag name="FONTNAMEASCII" val="阿里巴巴普惠体 2.0 115 Black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-1"/>
  <p:tag name="AUTOSIZE" val="1"/>
  <p:tag name="TEXTREFLECTION" val="0"/>
  <p:tag name="TEXTGLOW" val="0"/>
  <p:tag name="T_HASTEXT" val="1"/>
  <p:tag name="T_LEFT" val="537.8989"/>
  <p:tag name="T_TOP" val="303.5286"/>
  <p:tag name="T_WIDTH" val="32.71638"/>
  <p:tag name="T_HEIGTH" val="24.23441"/>
  <p:tag name="T_TEXT" val="分"/>
  <p:tag name="T_FONTCOLOR" val="0"/>
  <p:tag name="T_FONTNAME" val="阿里巴巴普惠体 2.0 115 Black"/>
  <p:tag name="T_FONTNAMEASCII" val="阿里巴巴普惠体 2.0 115 Black"/>
  <p:tag name="T_NAMECOMPLEXSCRIPT" val="阿里巴巴普惠体 2.0 115 Black"/>
  <p:tag name="T_NAMEFAREAST" val="阿里巴巴普惠体 2.0 115 Black"/>
  <p:tag name="T_NAMEOTHER" val=""/>
  <p:tag name="T_FONTBOLD" val="0"/>
  <p:tag name="T_FONTSIZE" val="14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7.633148"/>
  <p:tag name="OFFSETLEFT" val="9.317932"/>
  <p:tag name="OFFSETWIDTH" val="13.49472"/>
  <p:tag name="OFFSETHEIGHT" val="13.40929"/>
  <p:tag name="PA" val="v5.2.10"/>
</p:tagLst>
</file>

<file path=ppt/tags/tag4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85.8232"/>
  <p:tag name="LEFT" val="535.1315"/>
  <p:tag name="WIDTH" val="32.71638"/>
  <p:tag name="HEIGHT" val="24.23441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布"/>
  <p:tag name="FONTSIZE" val="14"/>
  <p:tag name="FONTCOLOR" val="0"/>
  <p:tag name="FONTBOLD" val="0"/>
  <p:tag name="FONTITALIC" val="0"/>
  <p:tag name="FONTNAME" val="阿里巴巴普惠体 2.0 115 Black"/>
  <p:tag name="NAMEASCII" val="阿里巴巴普惠体 2.0 115 Black"/>
  <p:tag name="NAMECOMPLEXSCRIPT" val="阿里巴巴普惠体 2.0 115 Black"/>
  <p:tag name="NAMEFAREAST" val="阿里巴巴普惠体 2.0 115 Black"/>
  <p:tag name="NAMEOTHER" val=""/>
  <p:tag name="FONTNAMEASCII" val="阿里巴巴普惠体 2.0 115 Black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-1"/>
  <p:tag name="AUTOSIZE" val="1"/>
  <p:tag name="TEXTREFLECTION" val="0"/>
  <p:tag name="TEXTGLOW" val="0"/>
  <p:tag name="T_HASTEXT" val="1"/>
  <p:tag name="T_LEFT" val="535.1315"/>
  <p:tag name="T_TOP" val="285.8232"/>
  <p:tag name="T_WIDTH" val="32.71638"/>
  <p:tag name="T_HEIGTH" val="24.23441"/>
  <p:tag name="T_TEXT" val="布"/>
  <p:tag name="T_FONTCOLOR" val="0"/>
  <p:tag name="T_FONTNAME" val="阿里巴巴普惠体 2.0 115 Black"/>
  <p:tag name="T_FONTNAMEASCII" val="阿里巴巴普惠体 2.0 115 Black"/>
  <p:tag name="T_NAMECOMPLEXSCRIPT" val="阿里巴巴普惠体 2.0 115 Black"/>
  <p:tag name="T_NAMEFAREAST" val="阿里巴巴普惠体 2.0 115 Black"/>
  <p:tag name="T_NAMEOTHER" val=""/>
  <p:tag name="T_FONTBOLD" val="0"/>
  <p:tag name="T_FONTSIZE" val="14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7.778107"/>
  <p:tag name="OFFSETLEFT" val="9.264648"/>
  <p:tag name="OFFSETWIDTH" val="13.0815"/>
  <p:tag name="OFFSETHEIGHT" val="13.22402"/>
  <p:tag name="PA" val="v5.2.10"/>
</p:tagLst>
</file>

<file path=ppt/tags/tag4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5.65299"/>
  <p:tag name="LEFT" val="914.5714"/>
  <p:tag name="WIDTH" val="85.71433"/>
  <p:tag name="HEIGHT" val="31.50472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作品"/>
  <p:tag name="FONTSIZE" val="20"/>
  <p:tag name="FONTCOLOR" val="16777215"/>
  <p:tag name="FONTBOLD" val="0"/>
  <p:tag name="FONTITALIC" val="0"/>
  <p:tag name="FONTNAME" val="OPPOSans B"/>
  <p:tag name="NAMEASCII" val="OPPOSans B"/>
  <p:tag name="NAMECOMPLEXSCRIPT" val="OPPOSans B"/>
  <p:tag name="NAMEFAREAST" val="OPPOSans B"/>
  <p:tag name="FONTNAMEASCII" val="OPPOSans B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-1"/>
  <p:tag name="AUTOSIZE" val="1"/>
  <p:tag name="TEXTREFLECTION" val="0"/>
  <p:tag name="TEXTGLOW" val="0"/>
  <p:tag name="T_HASTEXT" val="1"/>
  <p:tag name="T_LEFT" val="914.5714"/>
  <p:tag name="T_TOP" val="25.65299"/>
  <p:tag name="T_WIDTH" val="85.71433"/>
  <p:tag name="T_HEIGTH" val="31.50472"/>
  <p:tag name="T_TEXT" val="作品"/>
  <p:tag name="T_FONTCOLOR" val="16777215"/>
  <p:tag name="T_FONTNAME" val="OPPOSans B"/>
  <p:tag name="T_FONTNAMEASCII" val="OPPOSans B"/>
  <p:tag name="T_NAMECOMPLEXSCRIPT" val="OPPOSans B"/>
  <p:tag name="T_NAMEFAREAST" val="OPPOSans B"/>
  <p:tag name="T_FONTBOLD" val="0"/>
  <p:tag name="T_FONTSIZE" val="20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5.015276"/>
  <p:tag name="OFFSETLEFT" val="7.605103"/>
  <p:tag name="OFFSETWIDTH" val="38.2522"/>
  <p:tag name="OFFSETHEIGHT" val="18.95402"/>
</p:tagLst>
</file>

<file path=ppt/tags/tag4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  <p:tag name="ROUNDSHAPE" val="true,292,3"/>
</p:tagLst>
</file>

<file path=ppt/tags/tag4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  <p:tag name="COPYNUMSHAPE" val="true"/>
  <p:tag name="ROUNDSHAPE" val="true,292,77"/>
</p:tagLst>
</file>

<file path=ppt/tags/tag4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  <p:tag name="COPYNUMSHAPE" val="true"/>
  <p:tag name="ROUNDSHAPE" val="true,292,78"/>
</p:tagLst>
</file>

<file path=ppt/tags/tag4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  <p:tag name="COPYNUMSHAPE" val="true"/>
  <p:tag name="ROUNDSHAPE" val="true,292,79"/>
</p:tagLst>
</file>

<file path=ppt/tags/tag4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  <p:tag name="COPYNUMSHAPE" val="true"/>
  <p:tag name="ROUNDSHAPE" val="true,292,80"/>
</p:tagLst>
</file>

<file path=ppt/tags/tag4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  <p:tag name="COPYNUMSHAPE" val="true"/>
  <p:tag name="ROUNDSHAPE" val="true,292,81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  <p:tag name="COPYNUMSHAPE" val="true"/>
  <p:tag name="ROUNDSHAPE" val="true,41,79"/>
</p:tagLst>
</file>

<file path=ppt/tags/tag4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  <p:tag name="COPYNUMSHAPE" val="true"/>
  <p:tag name="ROUNDSHAPE" val="true,292,82"/>
</p:tagLst>
</file>

<file path=ppt/tags/tag4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  <p:tag name="COPYNUMSHAPE" val="true"/>
  <p:tag name="ROUNDSHAPE" val="true,292,83"/>
</p:tagLst>
</file>

<file path=ppt/tags/tag4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  <p:tag name="COPYNUMSHAPE" val="true"/>
  <p:tag name="ROUNDSHAPE" val="true,292,84"/>
</p:tagLst>
</file>

<file path=ppt/tags/tag4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  <p:tag name="COPYNUMSHAPE" val="true"/>
  <p:tag name="ROUNDSHAPE" val="true,292,85"/>
</p:tagLst>
</file>

<file path=ppt/tags/tag4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  <p:tag name="COPYNUMSHAPE" val="true"/>
  <p:tag name="ROUNDSHAPE" val="true,292,86"/>
</p:tagLst>
</file>

<file path=ppt/tags/tag4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  <p:tag name="COPYNUMSHAPE" val="true"/>
  <p:tag name="ROUNDSHAPE" val="true,292,87"/>
</p:tagLst>
</file>

<file path=ppt/tags/tag4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  <p:tag name="COPYNUMSHAPE" val="true"/>
  <p:tag name="ROUNDSHAPE" val="true,292,88"/>
</p:tagLst>
</file>

<file path=ppt/tags/tag4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  <p:tag name="COPYNUMSHAPE" val="true"/>
  <p:tag name="ROUNDSHAPE" val="true,292,89"/>
</p:tagLst>
</file>

<file path=ppt/tags/tag4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  <p:tag name="COPYNUMSHAPE" val="true"/>
  <p:tag name="ROUNDSHAPE" val="true,292,90"/>
</p:tagLst>
</file>

<file path=ppt/tags/tag4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  <p:tag name="COPYNUMSHAPE" val="true"/>
  <p:tag name="ROUNDSHAPE" val="true,292,91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  <p:tag name="COPYNUMSHAPE" val="true"/>
  <p:tag name="ROUNDSHAPE" val="true,41,80"/>
</p:tagLst>
</file>

<file path=ppt/tags/tag4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  <p:tag name="ROUNDSHAPE" val="true,292,92"/>
</p:tagLst>
</file>

<file path=ppt/tags/tag4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  <p:tag name="COPYNUMSHAPE" val="true"/>
  <p:tag name="ROUNDSHAPE" val="true,292,93"/>
</p:tagLst>
</file>

<file path=ppt/tags/tag4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  <p:tag name="COPYNUMSHAPE" val="true"/>
  <p:tag name="ROUNDSHAPE" val="true,292,94"/>
</p:tagLst>
</file>

<file path=ppt/tags/tag4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  <p:tag name="COPYNUMSHAPE" val="true"/>
  <p:tag name="ROUNDSHAPE" val="true,292,95"/>
</p:tagLst>
</file>

<file path=ppt/tags/tag4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  <p:tag name="COPYNUMSHAPE" val="true"/>
  <p:tag name="ROUNDSHAPE" val="true,292,96"/>
</p:tagLst>
</file>

<file path=ppt/tags/tag4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  <p:tag name="COPYNUMSHAPE" val="true"/>
  <p:tag name="ROUNDSHAPE" val="true,292,97"/>
</p:tagLst>
</file>

<file path=ppt/tags/tag4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  <p:tag name="COPYNUMSHAPE" val="true"/>
  <p:tag name="ROUNDSHAPE" val="true,292,98"/>
</p:tagLst>
</file>

<file path=ppt/tags/tag4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  <p:tag name="COPYNUMSHAPE" val="true"/>
  <p:tag name="ROUNDSHAPE" val="true,292,99"/>
</p:tagLst>
</file>

<file path=ppt/tags/tag4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  <p:tag name="COPYNUMSHAPE" val="true"/>
  <p:tag name="ROUNDSHAPE" val="true,292,100"/>
</p:tagLst>
</file>

<file path=ppt/tags/tag4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  <p:tag name="COPYNUMSHAPE" val="true"/>
  <p:tag name="ROUNDSHAPE" val="true,292,101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  <p:tag name="COPYNUMSHAPE" val="true"/>
  <p:tag name="ROUNDSHAPE" val="true,41,85"/>
</p:tagLst>
</file>

<file path=ppt/tags/tag4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  <p:tag name="COPYNUMSHAPE" val="true"/>
  <p:tag name="ROUNDSHAPE" val="true,292,102"/>
</p:tagLst>
</file>

<file path=ppt/tags/tag4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  <p:tag name="COPYNUMSHAPE" val="true"/>
  <p:tag name="ROUNDSHAPE" val="true,292,103"/>
</p:tagLst>
</file>

<file path=ppt/tags/tag4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  <p:tag name="COPYNUMSHAPE" val="true"/>
  <p:tag name="ROUNDSHAPE" val="true,292,104"/>
</p:tagLst>
</file>

<file path=ppt/tags/tag4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  <p:tag name="COPYNUMSHAPE" val="true"/>
  <p:tag name="ROUNDSHAPE" val="true,292,105"/>
</p:tagLst>
</file>

<file path=ppt/tags/tag4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  <p:tag name="COPYNUMSHAPE" val="true"/>
  <p:tag name="ROUNDSHAPE" val="true,292,106"/>
</p:tagLst>
</file>

<file path=ppt/tags/tag4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  <p:tag name="COPYNUMSHAPE" val="true"/>
  <p:tag name="ROUNDSHAPE" val="true,292,107"/>
</p:tagLst>
</file>

<file path=ppt/tags/tag4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5.65299"/>
  <p:tag name="LEFT" val="914.5714"/>
  <p:tag name="WIDTH" val="85.71433"/>
  <p:tag name="HEIGHT" val="31.50472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作品"/>
  <p:tag name="FONTSIZE" val="20"/>
  <p:tag name="FONTCOLOR" val="16777215"/>
  <p:tag name="FONTBOLD" val="0"/>
  <p:tag name="FONTITALIC" val="0"/>
  <p:tag name="FONTNAME" val="OPPOSans B"/>
  <p:tag name="NAMEASCII" val="OPPOSans B"/>
  <p:tag name="NAMECOMPLEXSCRIPT" val="OPPOSans B"/>
  <p:tag name="NAMEFAREAST" val="OPPOSans B"/>
  <p:tag name="FONTNAMEASCII" val="OPPOSans B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-1"/>
  <p:tag name="AUTOSIZE" val="1"/>
  <p:tag name="TEXTREFLECTION" val="0"/>
  <p:tag name="TEXTGLOW" val="0"/>
  <p:tag name="T_HASTEXT" val="1"/>
  <p:tag name="T_LEFT" val="914.5714"/>
  <p:tag name="T_TOP" val="25.65299"/>
  <p:tag name="T_WIDTH" val="85.71433"/>
  <p:tag name="T_HEIGTH" val="31.50472"/>
  <p:tag name="T_TEXT" val="作品"/>
  <p:tag name="T_FONTCOLOR" val="16777215"/>
  <p:tag name="T_FONTNAME" val="OPPOSans B"/>
  <p:tag name="T_FONTNAMEASCII" val="OPPOSans B"/>
  <p:tag name="T_NAMECOMPLEXSCRIPT" val="OPPOSans B"/>
  <p:tag name="T_NAMEFAREAST" val="OPPOSans B"/>
  <p:tag name="T_FONTBOLD" val="0"/>
  <p:tag name="T_FONTSIZE" val="20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5.015276"/>
  <p:tag name="OFFSETLEFT" val="7.605103"/>
  <p:tag name="OFFSETWIDTH" val="38.2522"/>
  <p:tag name="OFFSETHEIGHT" val="18.95402"/>
</p:tagLst>
</file>

<file path=ppt/tags/tag4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  <p:tag name="ROUNDSHAPE" val="true,38,3"/>
</p:tagLst>
</file>

<file path=ppt/tags/tag4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  <p:tag name="COPYNUMSHAPE" val="true"/>
  <p:tag name="ROUNDSHAPE" val="true,38,77"/>
</p:tagLst>
</file>

<file path=ppt/tags/tag4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  <p:tag name="COPYNUMSHAPE" val="true"/>
  <p:tag name="ROUNDSHAPE" val="true,38,78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  <p:tag name="COPYNUMSHAPE" val="true"/>
  <p:tag name="ROUNDSHAPE" val="true,41,82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  <p:tag name="COPYNUMSHAPE" val="true"/>
  <p:tag name="ROUNDSHAPE" val="true,41,86"/>
</p:tagLst>
</file>

<file path=ppt/tags/tag5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  <p:tag name="COPYNUMSHAPE" val="true"/>
  <p:tag name="ROUNDSHAPE" val="true,38,79"/>
</p:tagLst>
</file>

<file path=ppt/tags/tag5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  <p:tag name="COPYNUMSHAPE" val="true"/>
  <p:tag name="ROUNDSHAPE" val="true,38,80"/>
</p:tagLst>
</file>

<file path=ppt/tags/tag5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  <p:tag name="COPYNUMSHAPE" val="true"/>
  <p:tag name="ROUNDSHAPE" val="true,38,81"/>
</p:tagLst>
</file>

<file path=ppt/tags/tag5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  <p:tag name="COPYNUMSHAPE" val="true"/>
  <p:tag name="ROUNDSHAPE" val="true,38,82"/>
</p:tagLst>
</file>

<file path=ppt/tags/tag5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  <p:tag name="COPYNUMSHAPE" val="true"/>
  <p:tag name="ROUNDSHAPE" val="true,38,83"/>
</p:tagLst>
</file>

<file path=ppt/tags/tag5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  <p:tag name="COPYNUMSHAPE" val="true"/>
  <p:tag name="ROUNDSHAPE" val="true,38,84"/>
</p:tagLst>
</file>

<file path=ppt/tags/tag5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  <p:tag name="COPYNUMSHAPE" val="true"/>
  <p:tag name="ROUNDSHAPE" val="true,38,85"/>
</p:tagLst>
</file>

<file path=ppt/tags/tag5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  <p:tag name="COPYNUMSHAPE" val="true"/>
  <p:tag name="ROUNDSHAPE" val="true,38,86"/>
</p:tagLst>
</file>

<file path=ppt/tags/tag5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  <p:tag name="COPYNUMSHAPE" val="true"/>
  <p:tag name="ROUNDSHAPE" val="true,38,87"/>
</p:tagLst>
</file>

<file path=ppt/tags/tag5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  <p:tag name="COPYNUMSHAPE" val="true"/>
  <p:tag name="ROUNDSHAPE" val="true,38,88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  <p:tag name="COPYNUMSHAPE" val="true"/>
  <p:tag name="ROUNDSHAPE" val="true,41,87"/>
</p:tagLst>
</file>

<file path=ppt/tags/tag5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  <p:tag name="COPYNUMSHAPE" val="true"/>
  <p:tag name="ROUNDSHAPE" val="true,38,89"/>
</p:tagLst>
</file>

<file path=ppt/tags/tag5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  <p:tag name="COPYNUMSHAPE" val="true"/>
  <p:tag name="ROUNDSHAPE" val="true,38,90"/>
</p:tagLst>
</file>

<file path=ppt/tags/tag5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  <p:tag name="COPYNUMSHAPE" val="true"/>
  <p:tag name="ROUNDSHAPE" val="true,38,91"/>
</p:tagLst>
</file>

<file path=ppt/tags/tag5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  <p:tag name="ROUNDSHAPE" val="true,38,92"/>
</p:tagLst>
</file>

<file path=ppt/tags/tag5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  <p:tag name="COPYNUMSHAPE" val="true"/>
  <p:tag name="ROUNDSHAPE" val="true,38,93"/>
</p:tagLst>
</file>

<file path=ppt/tags/tag5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  <p:tag name="COPYNUMSHAPE" val="true"/>
  <p:tag name="ROUNDSHAPE" val="true,38,94"/>
</p:tagLst>
</file>

<file path=ppt/tags/tag5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  <p:tag name="COPYNUMSHAPE" val="true"/>
  <p:tag name="ROUNDSHAPE" val="true,38,95"/>
</p:tagLst>
</file>

<file path=ppt/tags/tag5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  <p:tag name="COPYNUMSHAPE" val="true"/>
  <p:tag name="ROUNDSHAPE" val="true,38,96"/>
</p:tagLst>
</file>

<file path=ppt/tags/tag5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  <p:tag name="COPYNUMSHAPE" val="true"/>
  <p:tag name="ROUNDSHAPE" val="true,38,97"/>
</p:tagLst>
</file>

<file path=ppt/tags/tag5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  <p:tag name="COPYNUMSHAPE" val="true"/>
  <p:tag name="ROUNDSHAPE" val="true,38,98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  <p:tag name="ROUNDSHAPE" val="true,41,92"/>
</p:tagLst>
</file>

<file path=ppt/tags/tag5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  <p:tag name="COPYNUMSHAPE" val="true"/>
  <p:tag name="ROUNDSHAPE" val="true,38,99"/>
</p:tagLst>
</file>

<file path=ppt/tags/tag5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  <p:tag name="COPYNUMSHAPE" val="true"/>
  <p:tag name="ROUNDSHAPE" val="true,38,100"/>
</p:tagLst>
</file>

<file path=ppt/tags/tag5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  <p:tag name="COPYNUMSHAPE" val="true"/>
  <p:tag name="ROUNDSHAPE" val="true,38,101"/>
</p:tagLst>
</file>

<file path=ppt/tags/tag5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  <p:tag name="COPYNUMSHAPE" val="true"/>
  <p:tag name="ROUNDSHAPE" val="true,38,102"/>
</p:tagLst>
</file>

<file path=ppt/tags/tag5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  <p:tag name="COPYNUMSHAPE" val="true"/>
  <p:tag name="ROUNDSHAPE" val="true,38,103"/>
</p:tagLst>
</file>

<file path=ppt/tags/tag5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  <p:tag name="COPYNUMSHAPE" val="true"/>
  <p:tag name="ROUNDSHAPE" val="true,38,104"/>
</p:tagLst>
</file>

<file path=ppt/tags/tag5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  <p:tag name="COPYNUMSHAPE" val="true"/>
  <p:tag name="ROUNDSHAPE" val="true,38,105"/>
</p:tagLst>
</file>

<file path=ppt/tags/tag5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  <p:tag name="COPYNUMSHAPE" val="true"/>
  <p:tag name="ROUNDSHAPE" val="true,38,106"/>
</p:tagLst>
</file>

<file path=ppt/tags/tag5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  <p:tag name="COPYNUMSHAPE" val="true"/>
  <p:tag name="ROUNDSHAPE" val="true,38,107"/>
</p:tagLst>
</file>

<file path=ppt/tags/tag5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5.65299"/>
  <p:tag name="LEFT" val="914.5714"/>
  <p:tag name="WIDTH" val="85.71433"/>
  <p:tag name="HEIGHT" val="31.50472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作品"/>
  <p:tag name="FONTSIZE" val="20"/>
  <p:tag name="FONTCOLOR" val="16777215"/>
  <p:tag name="FONTBOLD" val="0"/>
  <p:tag name="FONTITALIC" val="0"/>
  <p:tag name="FONTNAME" val="OPPOSans B"/>
  <p:tag name="NAMEASCII" val="OPPOSans B"/>
  <p:tag name="NAMECOMPLEXSCRIPT" val="OPPOSans B"/>
  <p:tag name="NAMEFAREAST" val="OPPOSans B"/>
  <p:tag name="FONTNAMEASCII" val="OPPOSans B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-1"/>
  <p:tag name="AUTOSIZE" val="1"/>
  <p:tag name="TEXTREFLECTION" val="0"/>
  <p:tag name="TEXTGLOW" val="0"/>
  <p:tag name="T_HASTEXT" val="1"/>
  <p:tag name="T_LEFT" val="914.5714"/>
  <p:tag name="T_TOP" val="25.65299"/>
  <p:tag name="T_WIDTH" val="85.71433"/>
  <p:tag name="T_HEIGTH" val="31.50472"/>
  <p:tag name="T_TEXT" val="作品"/>
  <p:tag name="T_FONTCOLOR" val="16777215"/>
  <p:tag name="T_FONTNAME" val="OPPOSans B"/>
  <p:tag name="T_FONTNAMEASCII" val="OPPOSans B"/>
  <p:tag name="T_NAMECOMPLEXSCRIPT" val="OPPOSans B"/>
  <p:tag name="T_NAMEFAREAST" val="OPPOSans B"/>
  <p:tag name="T_FONTBOLD" val="0"/>
  <p:tag name="T_FONTSIZE" val="20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5.015276"/>
  <p:tag name="OFFSETLEFT" val="7.605103"/>
  <p:tag name="OFFSETWIDTH" val="38.2522"/>
  <p:tag name="OFFSETHEIGHT" val="18.95402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  <p:tag name="COPYNUMSHAPE" val="true"/>
  <p:tag name="ROUNDSHAPE" val="true,41,93"/>
</p:tagLst>
</file>

<file path=ppt/tags/tag5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  <p:tag name="ROUNDSHAPE" val="true,38,3"/>
</p:tagLst>
</file>

<file path=ppt/tags/tag5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  <p:tag name="COPYNUMSHAPE" val="true"/>
  <p:tag name="ROUNDSHAPE" val="true,38,77"/>
</p:tagLst>
</file>

<file path=ppt/tags/tag5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  <p:tag name="COPYNUMSHAPE" val="true"/>
  <p:tag name="ROUNDSHAPE" val="true,38,78"/>
</p:tagLst>
</file>

<file path=ppt/tags/tag5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  <p:tag name="COPYNUMSHAPE" val="true"/>
  <p:tag name="ROUNDSHAPE" val="true,38,79"/>
</p:tagLst>
</file>

<file path=ppt/tags/tag5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  <p:tag name="COPYNUMSHAPE" val="true"/>
  <p:tag name="ROUNDSHAPE" val="true,38,80"/>
</p:tagLst>
</file>

<file path=ppt/tags/tag5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  <p:tag name="COPYNUMSHAPE" val="true"/>
  <p:tag name="ROUNDSHAPE" val="true,38,81"/>
</p:tagLst>
</file>

<file path=ppt/tags/tag5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  <p:tag name="COPYNUMSHAPE" val="true"/>
  <p:tag name="ROUNDSHAPE" val="true,38,82"/>
</p:tagLst>
</file>

<file path=ppt/tags/tag5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  <p:tag name="COPYNUMSHAPE" val="true"/>
  <p:tag name="ROUNDSHAPE" val="true,38,83"/>
</p:tagLst>
</file>

<file path=ppt/tags/tag5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  <p:tag name="COPYNUMSHAPE" val="true"/>
  <p:tag name="ROUNDSHAPE" val="true,38,84"/>
</p:tagLst>
</file>

<file path=ppt/tags/tag5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  <p:tag name="COPYNUMSHAPE" val="true"/>
  <p:tag name="ROUNDSHAPE" val="true,38,85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  <p:tag name="COPYNUMSHAPE" val="true"/>
  <p:tag name="ROUNDSHAPE" val="true,41,94"/>
</p:tagLst>
</file>

<file path=ppt/tags/tag5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  <p:tag name="COPYNUMSHAPE" val="true"/>
  <p:tag name="ROUNDSHAPE" val="true,38,86"/>
</p:tagLst>
</file>

<file path=ppt/tags/tag5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  <p:tag name="COPYNUMSHAPE" val="true"/>
  <p:tag name="ROUNDSHAPE" val="true,38,87"/>
</p:tagLst>
</file>

<file path=ppt/tags/tag5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  <p:tag name="COPYNUMSHAPE" val="true"/>
  <p:tag name="ROUNDSHAPE" val="true,38,88"/>
</p:tagLst>
</file>

<file path=ppt/tags/tag5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  <p:tag name="COPYNUMSHAPE" val="true"/>
  <p:tag name="ROUNDSHAPE" val="true,38,89"/>
</p:tagLst>
</file>

<file path=ppt/tags/tag5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  <p:tag name="COPYNUMSHAPE" val="true"/>
  <p:tag name="ROUNDSHAPE" val="true,38,90"/>
</p:tagLst>
</file>

<file path=ppt/tags/tag5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  <p:tag name="COPYNUMSHAPE" val="true"/>
  <p:tag name="ROUNDSHAPE" val="true,38,91"/>
</p:tagLst>
</file>

<file path=ppt/tags/tag5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  <p:tag name="ROUNDSHAPE" val="true,38,92"/>
</p:tagLst>
</file>

<file path=ppt/tags/tag5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  <p:tag name="COPYNUMSHAPE" val="true"/>
  <p:tag name="ROUNDSHAPE" val="true,38,93"/>
</p:tagLst>
</file>

<file path=ppt/tags/tag5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  <p:tag name="COPYNUMSHAPE" val="true"/>
  <p:tag name="ROUNDSHAPE" val="true,38,94"/>
</p:tagLst>
</file>

<file path=ppt/tags/tag5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  <p:tag name="COPYNUMSHAPE" val="true"/>
  <p:tag name="ROUNDSHAPE" val="true,38,95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  <p:tag name="COPYNUMSHAPE" val="true"/>
  <p:tag name="ROUNDSHAPE" val="true,41,99"/>
</p:tagLst>
</file>

<file path=ppt/tags/tag5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  <p:tag name="COPYNUMSHAPE" val="true"/>
  <p:tag name="ROUNDSHAPE" val="true,38,96"/>
</p:tagLst>
</file>

<file path=ppt/tags/tag5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  <p:tag name="COPYNUMSHAPE" val="true"/>
  <p:tag name="ROUNDSHAPE" val="true,38,97"/>
</p:tagLst>
</file>

<file path=ppt/tags/tag5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  <p:tag name="COPYNUMSHAPE" val="true"/>
  <p:tag name="ROUNDSHAPE" val="true,38,98"/>
</p:tagLst>
</file>

<file path=ppt/tags/tag5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  <p:tag name="COPYNUMSHAPE" val="true"/>
  <p:tag name="ROUNDSHAPE" val="true,38,99"/>
</p:tagLst>
</file>

<file path=ppt/tags/tag5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  <p:tag name="COPYNUMSHAPE" val="true"/>
  <p:tag name="ROUNDSHAPE" val="true,38,100"/>
</p:tagLst>
</file>

<file path=ppt/tags/tag5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  <p:tag name="COPYNUMSHAPE" val="true"/>
  <p:tag name="ROUNDSHAPE" val="true,38,101"/>
</p:tagLst>
</file>

<file path=ppt/tags/tag5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  <p:tag name="COPYNUMSHAPE" val="true"/>
  <p:tag name="ROUNDSHAPE" val="true,38,102"/>
</p:tagLst>
</file>

<file path=ppt/tags/tag5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  <p:tag name="COPYNUMSHAPE" val="true"/>
  <p:tag name="ROUNDSHAPE" val="true,38,103"/>
</p:tagLst>
</file>

<file path=ppt/tags/tag5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  <p:tag name="COPYNUMSHAPE" val="true"/>
  <p:tag name="ROUNDSHAPE" val="true,38,104"/>
</p:tagLst>
</file>

<file path=ppt/tags/tag5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  <p:tag name="COPYNUMSHAPE" val="true"/>
  <p:tag name="ROUNDSHAPE" val="true,38,105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  <p:tag name="COPYNUMSHAPE" val="true"/>
  <p:tag name="ROUNDSHAPE" val="true,41,100"/>
</p:tagLst>
</file>

<file path=ppt/tags/tag5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  <p:tag name="COPYNUMSHAPE" val="true"/>
  <p:tag name="ROUNDSHAPE" val="true,38,106"/>
</p:tagLst>
</file>

<file path=ppt/tags/tag5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  <p:tag name="COPYNUMSHAPE" val="true"/>
  <p:tag name="ROUNDSHAPE" val="true,38,107"/>
</p:tagLst>
</file>

<file path=ppt/tags/tag5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5.65299"/>
  <p:tag name="LEFT" val="914.5714"/>
  <p:tag name="WIDTH" val="85.71433"/>
  <p:tag name="HEIGHT" val="31.50472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作品"/>
  <p:tag name="FONTSIZE" val="20"/>
  <p:tag name="FONTCOLOR" val="16777215"/>
  <p:tag name="FONTBOLD" val="0"/>
  <p:tag name="FONTITALIC" val="0"/>
  <p:tag name="FONTNAME" val="OPPOSans B"/>
  <p:tag name="NAMEASCII" val="OPPOSans B"/>
  <p:tag name="NAMECOMPLEXSCRIPT" val="OPPOSans B"/>
  <p:tag name="NAMEFAREAST" val="OPPOSans B"/>
  <p:tag name="FONTNAMEASCII" val="OPPOSans B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-1"/>
  <p:tag name="AUTOSIZE" val="1"/>
  <p:tag name="TEXTREFLECTION" val="0"/>
  <p:tag name="TEXTGLOW" val="0"/>
  <p:tag name="T_HASTEXT" val="1"/>
  <p:tag name="T_LEFT" val="914.5714"/>
  <p:tag name="T_TOP" val="25.65299"/>
  <p:tag name="T_WIDTH" val="85.71433"/>
  <p:tag name="T_HEIGTH" val="31.50472"/>
  <p:tag name="T_TEXT" val="作品"/>
  <p:tag name="T_FONTCOLOR" val="16777215"/>
  <p:tag name="T_FONTNAME" val="OPPOSans B"/>
  <p:tag name="T_FONTNAMEASCII" val="OPPOSans B"/>
  <p:tag name="T_NAMECOMPLEXSCRIPT" val="OPPOSans B"/>
  <p:tag name="T_NAMEFAREAST" val="OPPOSans B"/>
  <p:tag name="T_FONTBOLD" val="0"/>
  <p:tag name="T_FONTSIZE" val="20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5.015276"/>
  <p:tag name="OFFSETLEFT" val="7.605103"/>
  <p:tag name="OFFSETWIDTH" val="38.2522"/>
  <p:tag name="OFFSETHEIGHT" val="18.95402"/>
</p:tagLst>
</file>

<file path=ppt/tags/tag5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  <p:tag name="ROUNDSHAPE" val="true,38,3"/>
</p:tagLst>
</file>

<file path=ppt/tags/tag5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  <p:tag name="COPYNUMSHAPE" val="true"/>
  <p:tag name="ROUNDSHAPE" val="true,38,77"/>
</p:tagLst>
</file>

<file path=ppt/tags/tag5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  <p:tag name="COPYNUMSHAPE" val="true"/>
  <p:tag name="ROUNDSHAPE" val="true,38,78"/>
</p:tagLst>
</file>

<file path=ppt/tags/tag5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  <p:tag name="COPYNUMSHAPE" val="true"/>
  <p:tag name="ROUNDSHAPE" val="true,38,79"/>
</p:tagLst>
</file>

<file path=ppt/tags/tag5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  <p:tag name="COPYNUMSHAPE" val="true"/>
  <p:tag name="ROUNDSHAPE" val="true,38,80"/>
</p:tagLst>
</file>

<file path=ppt/tags/tag5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  <p:tag name="COPYNUMSHAPE" val="true"/>
  <p:tag name="ROUNDSHAPE" val="true,38,81"/>
</p:tagLst>
</file>

<file path=ppt/tags/tag5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  <p:tag name="COPYNUMSHAPE" val="true"/>
  <p:tag name="ROUNDSHAPE" val="true,38,82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  <p:tag name="COPYNUMSHAPE" val="true"/>
  <p:tag name="ROUNDSHAPE" val="true,41,101"/>
</p:tagLst>
</file>

<file path=ppt/tags/tag5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  <p:tag name="COPYNUMSHAPE" val="true"/>
  <p:tag name="ROUNDSHAPE" val="true,38,83"/>
</p:tagLst>
</file>

<file path=ppt/tags/tag5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  <p:tag name="COPYNUMSHAPE" val="true"/>
  <p:tag name="ROUNDSHAPE" val="true,38,84"/>
</p:tagLst>
</file>

<file path=ppt/tags/tag5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  <p:tag name="COPYNUMSHAPE" val="true"/>
  <p:tag name="ROUNDSHAPE" val="true,38,85"/>
</p:tagLst>
</file>

<file path=ppt/tags/tag5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  <p:tag name="COPYNUMSHAPE" val="true"/>
  <p:tag name="ROUNDSHAPE" val="true,38,86"/>
</p:tagLst>
</file>

<file path=ppt/tags/tag5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  <p:tag name="COPYNUMSHAPE" val="true"/>
  <p:tag name="ROUNDSHAPE" val="true,38,87"/>
</p:tagLst>
</file>

<file path=ppt/tags/tag5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  <p:tag name="COPYNUMSHAPE" val="true"/>
  <p:tag name="ROUNDSHAPE" val="true,38,88"/>
</p:tagLst>
</file>

<file path=ppt/tags/tag5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  <p:tag name="COPYNUMSHAPE" val="true"/>
  <p:tag name="ROUNDSHAPE" val="true,38,89"/>
</p:tagLst>
</file>

<file path=ppt/tags/tag5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  <p:tag name="COPYNUMSHAPE" val="true"/>
  <p:tag name="ROUNDSHAPE" val="true,38,90"/>
</p:tagLst>
</file>

<file path=ppt/tags/tag5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  <p:tag name="COPYNUMSHAPE" val="true"/>
  <p:tag name="ROUNDSHAPE" val="true,38,91"/>
</p:tagLst>
</file>

<file path=ppt/tags/tag5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  <p:tag name="ROUNDSHAPE" val="true,38,92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  <p:tag name="COPYNUMSHAPE" val="true"/>
  <p:tag name="ROUNDSHAPE" val="true,41,102"/>
</p:tagLst>
</file>

<file path=ppt/tags/tag5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  <p:tag name="COPYNUMSHAPE" val="true"/>
  <p:tag name="ROUNDSHAPE" val="true,38,93"/>
</p:tagLst>
</file>

<file path=ppt/tags/tag5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  <p:tag name="COPYNUMSHAPE" val="true"/>
  <p:tag name="ROUNDSHAPE" val="true,38,94"/>
</p:tagLst>
</file>

<file path=ppt/tags/tag5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  <p:tag name="COPYNUMSHAPE" val="true"/>
  <p:tag name="ROUNDSHAPE" val="true,38,95"/>
</p:tagLst>
</file>

<file path=ppt/tags/tag5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  <p:tag name="COPYNUMSHAPE" val="true"/>
  <p:tag name="ROUNDSHAPE" val="true,38,96"/>
</p:tagLst>
</file>

<file path=ppt/tags/tag5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  <p:tag name="COPYNUMSHAPE" val="true"/>
  <p:tag name="ROUNDSHAPE" val="true,38,97"/>
</p:tagLst>
</file>

<file path=ppt/tags/tag5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  <p:tag name="COPYNUMSHAPE" val="true"/>
  <p:tag name="ROUNDSHAPE" val="true,38,98"/>
</p:tagLst>
</file>

<file path=ppt/tags/tag5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  <p:tag name="COPYNUMSHAPE" val="true"/>
  <p:tag name="ROUNDSHAPE" val="true,38,99"/>
</p:tagLst>
</file>

<file path=ppt/tags/tag5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  <p:tag name="COPYNUMSHAPE" val="true"/>
  <p:tag name="ROUNDSHAPE" val="true,38,100"/>
</p:tagLst>
</file>

<file path=ppt/tags/tag5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  <p:tag name="COPYNUMSHAPE" val="true"/>
  <p:tag name="ROUNDSHAPE" val="true,38,101"/>
</p:tagLst>
</file>

<file path=ppt/tags/tag5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  <p:tag name="COPYNUMSHAPE" val="true"/>
  <p:tag name="ROUNDSHAPE" val="true,38,102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  <p:tag name="COPYNUMSHAPE" val="true"/>
  <p:tag name="ROUNDSHAPE" val="true,41,106"/>
</p:tagLst>
</file>

<file path=ppt/tags/tag5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  <p:tag name="COPYNUMSHAPE" val="true"/>
  <p:tag name="ROUNDSHAPE" val="true,38,103"/>
</p:tagLst>
</file>

<file path=ppt/tags/tag5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  <p:tag name="COPYNUMSHAPE" val="true"/>
  <p:tag name="ROUNDSHAPE" val="true,38,104"/>
</p:tagLst>
</file>

<file path=ppt/tags/tag5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  <p:tag name="COPYNUMSHAPE" val="true"/>
  <p:tag name="ROUNDSHAPE" val="true,38,105"/>
</p:tagLst>
</file>

<file path=ppt/tags/tag5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  <p:tag name="COPYNUMSHAPE" val="true"/>
  <p:tag name="ROUNDSHAPE" val="true,38,106"/>
</p:tagLst>
</file>

<file path=ppt/tags/tag5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  <p:tag name="COPYNUMSHAPE" val="true"/>
  <p:tag name="ROUNDSHAPE" val="true,38,107"/>
</p:tagLst>
</file>

<file path=ppt/tags/tag5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5.65299"/>
  <p:tag name="LEFT" val="914.5714"/>
  <p:tag name="WIDTH" val="85.71433"/>
  <p:tag name="HEIGHT" val="31.50472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作品"/>
  <p:tag name="FONTSIZE" val="20"/>
  <p:tag name="FONTCOLOR" val="16777215"/>
  <p:tag name="FONTBOLD" val="0"/>
  <p:tag name="FONTITALIC" val="0"/>
  <p:tag name="FONTNAME" val="OPPOSans B"/>
  <p:tag name="NAMEASCII" val="OPPOSans B"/>
  <p:tag name="NAMECOMPLEXSCRIPT" val="OPPOSans B"/>
  <p:tag name="NAMEFAREAST" val="OPPOSans B"/>
  <p:tag name="FONTNAMEASCII" val="OPPOSans B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-1"/>
  <p:tag name="AUTOSIZE" val="1"/>
  <p:tag name="TEXTREFLECTION" val="0"/>
  <p:tag name="TEXTGLOW" val="0"/>
  <p:tag name="T_HASTEXT" val="1"/>
  <p:tag name="T_LEFT" val="914.5714"/>
  <p:tag name="T_TOP" val="25.65299"/>
  <p:tag name="T_WIDTH" val="85.71433"/>
  <p:tag name="T_HEIGTH" val="31.50472"/>
  <p:tag name="T_TEXT" val="作品"/>
  <p:tag name="T_FONTCOLOR" val="16777215"/>
  <p:tag name="T_FONTNAME" val="OPPOSans B"/>
  <p:tag name="T_FONTNAMEASCII" val="OPPOSans B"/>
  <p:tag name="T_NAMECOMPLEXSCRIPT" val="OPPOSans B"/>
  <p:tag name="T_NAMEFAREAST" val="OPPOSans B"/>
  <p:tag name="T_FONTBOLD" val="0"/>
  <p:tag name="T_FONTSIZE" val="20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5.015276"/>
  <p:tag name="OFFSETLEFT" val="7.605103"/>
  <p:tag name="OFFSETWIDTH" val="38.2522"/>
  <p:tag name="OFFSETHEIGHT" val="18.95402"/>
</p:tagLst>
</file>

<file path=ppt/tags/tag5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  <p:tag name="ROUNDSHAPE" val="true,38,3"/>
</p:tagLst>
</file>

<file path=ppt/tags/tag5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  <p:tag name="COPYNUMSHAPE" val="true"/>
  <p:tag name="ROUNDSHAPE" val="true,38,77"/>
</p:tagLst>
</file>

<file path=ppt/tags/tag5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  <p:tag name="COPYNUMSHAPE" val="true"/>
  <p:tag name="ROUNDSHAPE" val="true,38,78"/>
</p:tagLst>
</file>

<file path=ppt/tags/tag5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  <p:tag name="COPYNUMSHAPE" val="true"/>
  <p:tag name="ROUNDSHAPE" val="true,38,79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  <p:tag name="COPYNUMSHAPE" val="true"/>
  <p:tag name="ROUNDSHAPE" val="true,41,88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  <p:tag name="COPYNUMSHAPE" val="true"/>
  <p:tag name="ROUNDSHAPE" val="true,41,107"/>
</p:tagLst>
</file>

<file path=ppt/tags/tag6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  <p:tag name="COPYNUMSHAPE" val="true"/>
  <p:tag name="ROUNDSHAPE" val="true,38,80"/>
</p:tagLst>
</file>

<file path=ppt/tags/tag6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  <p:tag name="COPYNUMSHAPE" val="true"/>
  <p:tag name="ROUNDSHAPE" val="true,38,81"/>
</p:tagLst>
</file>

<file path=ppt/tags/tag6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  <p:tag name="COPYNUMSHAPE" val="true"/>
  <p:tag name="ROUNDSHAPE" val="true,38,82"/>
</p:tagLst>
</file>

<file path=ppt/tags/tag6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  <p:tag name="COPYNUMSHAPE" val="true"/>
  <p:tag name="ROUNDSHAPE" val="true,38,83"/>
</p:tagLst>
</file>

<file path=ppt/tags/tag6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  <p:tag name="COPYNUMSHAPE" val="true"/>
  <p:tag name="ROUNDSHAPE" val="true,38,84"/>
</p:tagLst>
</file>

<file path=ppt/tags/tag6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  <p:tag name="COPYNUMSHAPE" val="true"/>
  <p:tag name="ROUNDSHAPE" val="true,38,85"/>
</p:tagLst>
</file>

<file path=ppt/tags/tag6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  <p:tag name="COPYNUMSHAPE" val="true"/>
  <p:tag name="ROUNDSHAPE" val="true,38,86"/>
</p:tagLst>
</file>

<file path=ppt/tags/tag6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  <p:tag name="COPYNUMSHAPE" val="true"/>
  <p:tag name="ROUNDSHAPE" val="true,38,87"/>
</p:tagLst>
</file>

<file path=ppt/tags/tag6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  <p:tag name="COPYNUMSHAPE" val="true"/>
  <p:tag name="ROUNDSHAPE" val="true,38,88"/>
</p:tagLst>
</file>

<file path=ppt/tags/tag6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  <p:tag name="COPYNUMSHAPE" val="true"/>
  <p:tag name="ROUNDSHAPE" val="true,38,89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  <p:tag name="ROUNDSHAPE" val="true,41,3"/>
</p:tagLst>
</file>

<file path=ppt/tags/tag6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  <p:tag name="COPYNUMSHAPE" val="true"/>
  <p:tag name="ROUNDSHAPE" val="true,38,90"/>
</p:tagLst>
</file>

<file path=ppt/tags/tag6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  <p:tag name="COPYNUMSHAPE" val="true"/>
  <p:tag name="ROUNDSHAPE" val="true,38,91"/>
</p:tagLst>
</file>

<file path=ppt/tags/tag6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  <p:tag name="ROUNDSHAPE" val="true,38,92"/>
</p:tagLst>
</file>

<file path=ppt/tags/tag6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  <p:tag name="COPYNUMSHAPE" val="true"/>
  <p:tag name="ROUNDSHAPE" val="true,38,93"/>
</p:tagLst>
</file>

<file path=ppt/tags/tag6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  <p:tag name="COPYNUMSHAPE" val="true"/>
  <p:tag name="ROUNDSHAPE" val="true,38,94"/>
</p:tagLst>
</file>

<file path=ppt/tags/tag6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  <p:tag name="COPYNUMSHAPE" val="true"/>
  <p:tag name="ROUNDSHAPE" val="true,38,95"/>
</p:tagLst>
</file>

<file path=ppt/tags/tag6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  <p:tag name="COPYNUMSHAPE" val="true"/>
  <p:tag name="ROUNDSHAPE" val="true,38,96"/>
</p:tagLst>
</file>

<file path=ppt/tags/tag6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  <p:tag name="COPYNUMSHAPE" val="true"/>
  <p:tag name="ROUNDSHAPE" val="true,38,97"/>
</p:tagLst>
</file>

<file path=ppt/tags/tag6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  <p:tag name="COPYNUMSHAPE" val="true"/>
  <p:tag name="ROUNDSHAPE" val="true,38,98"/>
</p:tagLst>
</file>

<file path=ppt/tags/tag6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  <p:tag name="COPYNUMSHAPE" val="true"/>
  <p:tag name="ROUNDSHAPE" val="true,38,99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  <p:tag name="COPYNUMSHAPE" val="true"/>
  <p:tag name="ROUNDSHAPE" val="true,41,77"/>
</p:tagLst>
</file>

<file path=ppt/tags/tag6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  <p:tag name="COPYNUMSHAPE" val="true"/>
  <p:tag name="ROUNDSHAPE" val="true,38,100"/>
</p:tagLst>
</file>

<file path=ppt/tags/tag6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  <p:tag name="COPYNUMSHAPE" val="true"/>
  <p:tag name="ROUNDSHAPE" val="true,38,101"/>
</p:tagLst>
</file>

<file path=ppt/tags/tag6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  <p:tag name="COPYNUMSHAPE" val="true"/>
  <p:tag name="ROUNDSHAPE" val="true,38,102"/>
</p:tagLst>
</file>

<file path=ppt/tags/tag6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  <p:tag name="COPYNUMSHAPE" val="true"/>
  <p:tag name="ROUNDSHAPE" val="true,38,103"/>
</p:tagLst>
</file>

<file path=ppt/tags/tag6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  <p:tag name="COPYNUMSHAPE" val="true"/>
  <p:tag name="ROUNDSHAPE" val="true,38,104"/>
</p:tagLst>
</file>

<file path=ppt/tags/tag6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  <p:tag name="COPYNUMSHAPE" val="true"/>
  <p:tag name="ROUNDSHAPE" val="true,38,105"/>
</p:tagLst>
</file>

<file path=ppt/tags/tag6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  <p:tag name="COPYNUMSHAPE" val="true"/>
  <p:tag name="ROUNDSHAPE" val="true,38,106"/>
</p:tagLst>
</file>

<file path=ppt/tags/tag6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  <p:tag name="COPYNUMSHAPE" val="true"/>
  <p:tag name="ROUNDSHAPE" val="true,38,107"/>
</p:tagLst>
</file>

<file path=ppt/tags/tag6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5.65299"/>
  <p:tag name="LEFT" val="914.5714"/>
  <p:tag name="WIDTH" val="85.71433"/>
  <p:tag name="HEIGHT" val="31.50472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作品"/>
  <p:tag name="FONTSIZE" val="20"/>
  <p:tag name="FONTCOLOR" val="16777215"/>
  <p:tag name="FONTBOLD" val="0"/>
  <p:tag name="FONTITALIC" val="0"/>
  <p:tag name="FONTNAME" val="OPPOSans B"/>
  <p:tag name="NAMEASCII" val="OPPOSans B"/>
  <p:tag name="NAMECOMPLEXSCRIPT" val="OPPOSans B"/>
  <p:tag name="NAMEFAREAST" val="OPPOSans B"/>
  <p:tag name="FONTNAMEASCII" val="OPPOSans B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-1"/>
  <p:tag name="AUTOSIZE" val="1"/>
  <p:tag name="TEXTREFLECTION" val="0"/>
  <p:tag name="TEXTGLOW" val="0"/>
  <p:tag name="T_HASTEXT" val="1"/>
  <p:tag name="T_LEFT" val="914.5714"/>
  <p:tag name="T_TOP" val="25.65299"/>
  <p:tag name="T_WIDTH" val="85.71433"/>
  <p:tag name="T_HEIGTH" val="31.50472"/>
  <p:tag name="T_TEXT" val="作品"/>
  <p:tag name="T_FONTCOLOR" val="16777215"/>
  <p:tag name="T_FONTNAME" val="OPPOSans B"/>
  <p:tag name="T_FONTNAMEASCII" val="OPPOSans B"/>
  <p:tag name="T_NAMECOMPLEXSCRIPT" val="OPPOSans B"/>
  <p:tag name="T_NAMEFAREAST" val="OPPOSans B"/>
  <p:tag name="T_FONTBOLD" val="0"/>
  <p:tag name="T_FONTSIZE" val="20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5.015276"/>
  <p:tag name="OFFSETLEFT" val="7.605103"/>
  <p:tag name="OFFSETWIDTH" val="38.2522"/>
  <p:tag name="OFFSETHEIGHT" val="18.95402"/>
</p:tagLst>
</file>

<file path=ppt/tags/tag6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  <p:tag name="ROUNDSHAPE" val="true,38,3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  <p:tag name="COPYNUMSHAPE" val="true"/>
  <p:tag name="ROUNDSHAPE" val="true,41,83"/>
</p:tagLst>
</file>

<file path=ppt/tags/tag6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  <p:tag name="COPYNUMSHAPE" val="true"/>
  <p:tag name="ROUNDSHAPE" val="true,38,77"/>
</p:tagLst>
</file>

<file path=ppt/tags/tag6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  <p:tag name="COPYNUMSHAPE" val="true"/>
  <p:tag name="ROUNDSHAPE" val="true,38,78"/>
</p:tagLst>
</file>

<file path=ppt/tags/tag6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  <p:tag name="COPYNUMSHAPE" val="true"/>
  <p:tag name="ROUNDSHAPE" val="true,38,79"/>
</p:tagLst>
</file>

<file path=ppt/tags/tag6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  <p:tag name="COPYNUMSHAPE" val="true"/>
  <p:tag name="ROUNDSHAPE" val="true,38,80"/>
</p:tagLst>
</file>

<file path=ppt/tags/tag6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  <p:tag name="COPYNUMSHAPE" val="true"/>
  <p:tag name="ROUNDSHAPE" val="true,38,81"/>
</p:tagLst>
</file>

<file path=ppt/tags/tag6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  <p:tag name="COPYNUMSHAPE" val="true"/>
  <p:tag name="ROUNDSHAPE" val="true,38,82"/>
</p:tagLst>
</file>

<file path=ppt/tags/tag6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  <p:tag name="COPYNUMSHAPE" val="true"/>
  <p:tag name="ROUNDSHAPE" val="true,38,83"/>
</p:tagLst>
</file>

<file path=ppt/tags/tag6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  <p:tag name="COPYNUMSHAPE" val="true"/>
  <p:tag name="ROUNDSHAPE" val="true,38,84"/>
</p:tagLst>
</file>

<file path=ppt/tags/tag6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  <p:tag name="COPYNUMSHAPE" val="true"/>
  <p:tag name="ROUNDSHAPE" val="true,38,85"/>
</p:tagLst>
</file>

<file path=ppt/tags/tag6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  <p:tag name="COPYNUMSHAPE" val="true"/>
  <p:tag name="ROUNDSHAPE" val="true,38,86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  <p:tag name="COPYNUMSHAPE" val="true"/>
  <p:tag name="ROUNDSHAPE" val="true,41,84"/>
</p:tagLst>
</file>

<file path=ppt/tags/tag6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  <p:tag name="COPYNUMSHAPE" val="true"/>
  <p:tag name="ROUNDSHAPE" val="true,38,87"/>
</p:tagLst>
</file>

<file path=ppt/tags/tag6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  <p:tag name="COPYNUMSHAPE" val="true"/>
  <p:tag name="ROUNDSHAPE" val="true,38,88"/>
</p:tagLst>
</file>

<file path=ppt/tags/tag6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  <p:tag name="COPYNUMSHAPE" val="true"/>
  <p:tag name="ROUNDSHAPE" val="true,38,89"/>
</p:tagLst>
</file>

<file path=ppt/tags/tag6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  <p:tag name="COPYNUMSHAPE" val="true"/>
  <p:tag name="ROUNDSHAPE" val="true,38,90"/>
</p:tagLst>
</file>

<file path=ppt/tags/tag6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  <p:tag name="COPYNUMSHAPE" val="true"/>
  <p:tag name="ROUNDSHAPE" val="true,38,91"/>
</p:tagLst>
</file>

<file path=ppt/tags/tag6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  <p:tag name="ROUNDSHAPE" val="true,38,92"/>
</p:tagLst>
</file>

<file path=ppt/tags/tag6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  <p:tag name="COPYNUMSHAPE" val="true"/>
  <p:tag name="ROUNDSHAPE" val="true,38,93"/>
</p:tagLst>
</file>

<file path=ppt/tags/tag6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  <p:tag name="COPYNUMSHAPE" val="true"/>
  <p:tag name="ROUNDSHAPE" val="true,38,94"/>
</p:tagLst>
</file>

<file path=ppt/tags/tag6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  <p:tag name="COPYNUMSHAPE" val="true"/>
  <p:tag name="ROUNDSHAPE" val="true,38,95"/>
</p:tagLst>
</file>

<file path=ppt/tags/tag6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  <p:tag name="COPYNUMSHAPE" val="true"/>
  <p:tag name="ROUNDSHAPE" val="true,38,96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  <p:tag name="COPYNUMSHAPE" val="true"/>
  <p:tag name="ROUNDSHAPE" val="true,41,90"/>
</p:tagLst>
</file>

<file path=ppt/tags/tag6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  <p:tag name="COPYNUMSHAPE" val="true"/>
  <p:tag name="ROUNDSHAPE" val="true,38,97"/>
</p:tagLst>
</file>

<file path=ppt/tags/tag6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  <p:tag name="COPYNUMSHAPE" val="true"/>
  <p:tag name="ROUNDSHAPE" val="true,38,98"/>
</p:tagLst>
</file>

<file path=ppt/tags/tag6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  <p:tag name="COPYNUMSHAPE" val="true"/>
  <p:tag name="ROUNDSHAPE" val="true,38,99"/>
</p:tagLst>
</file>

<file path=ppt/tags/tag6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  <p:tag name="COPYNUMSHAPE" val="true"/>
  <p:tag name="ROUNDSHAPE" val="true,38,100"/>
</p:tagLst>
</file>

<file path=ppt/tags/tag6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  <p:tag name="COPYNUMSHAPE" val="true"/>
  <p:tag name="ROUNDSHAPE" val="true,38,101"/>
</p:tagLst>
</file>

<file path=ppt/tags/tag6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  <p:tag name="COPYNUMSHAPE" val="true"/>
  <p:tag name="ROUNDSHAPE" val="true,38,102"/>
</p:tagLst>
</file>

<file path=ppt/tags/tag6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  <p:tag name="COPYNUMSHAPE" val="true"/>
  <p:tag name="ROUNDSHAPE" val="true,38,103"/>
</p:tagLst>
</file>

<file path=ppt/tags/tag6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  <p:tag name="COPYNUMSHAPE" val="true"/>
  <p:tag name="ROUNDSHAPE" val="true,38,104"/>
</p:tagLst>
</file>

<file path=ppt/tags/tag6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  <p:tag name="COPYNUMSHAPE" val="true"/>
  <p:tag name="ROUNDSHAPE" val="true,38,105"/>
</p:tagLst>
</file>

<file path=ppt/tags/tag6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  <p:tag name="COPYNUMSHAPE" val="true"/>
  <p:tag name="ROUNDSHAPE" val="true,38,106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  <p:tag name="COPYNUMSHAPE" val="true"/>
  <p:tag name="ROUNDSHAPE" val="true,41,91"/>
</p:tagLst>
</file>

<file path=ppt/tags/tag6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  <p:tag name="COPYNUMSHAPE" val="true"/>
  <p:tag name="ROUNDSHAPE" val="true,38,107"/>
</p:tagLst>
</file>

<file path=ppt/tags/tag6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5.65299"/>
  <p:tag name="LEFT" val="914.5714"/>
  <p:tag name="WIDTH" val="85.71433"/>
  <p:tag name="HEIGHT" val="31.50472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作品"/>
  <p:tag name="FONTSIZE" val="20"/>
  <p:tag name="FONTCOLOR" val="16777215"/>
  <p:tag name="FONTBOLD" val="0"/>
  <p:tag name="FONTITALIC" val="0"/>
  <p:tag name="FONTNAME" val="OPPOSans B"/>
  <p:tag name="NAMEASCII" val="OPPOSans B"/>
  <p:tag name="NAMECOMPLEXSCRIPT" val="OPPOSans B"/>
  <p:tag name="NAMEFAREAST" val="OPPOSans B"/>
  <p:tag name="FONTNAMEASCII" val="OPPOSans B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-1"/>
  <p:tag name="AUTOSIZE" val="1"/>
  <p:tag name="TEXTREFLECTION" val="0"/>
  <p:tag name="TEXTGLOW" val="0"/>
  <p:tag name="T_HASTEXT" val="1"/>
  <p:tag name="T_LEFT" val="914.5714"/>
  <p:tag name="T_TOP" val="25.65299"/>
  <p:tag name="T_WIDTH" val="85.71433"/>
  <p:tag name="T_HEIGTH" val="31.50472"/>
  <p:tag name="T_TEXT" val="作品"/>
  <p:tag name="T_FONTCOLOR" val="16777215"/>
  <p:tag name="T_FONTNAME" val="OPPOSans B"/>
  <p:tag name="T_FONTNAMEASCII" val="OPPOSans B"/>
  <p:tag name="T_NAMECOMPLEXSCRIPT" val="OPPOSans B"/>
  <p:tag name="T_NAMEFAREAST" val="OPPOSans B"/>
  <p:tag name="T_FONTBOLD" val="0"/>
  <p:tag name="T_FONTSIZE" val="20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5.015276"/>
  <p:tag name="OFFSETLEFT" val="7.605103"/>
  <p:tag name="OFFSETWIDTH" val="38.2522"/>
  <p:tag name="OFFSETHEIGHT" val="18.95402"/>
</p:tagLst>
</file>

<file path=ppt/tags/tag6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  <p:tag name="ROUNDSHAPE" val="true,2,3"/>
</p:tagLst>
</file>

<file path=ppt/tags/tag6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  <p:tag name="COPYNUMSHAPE" val="true"/>
  <p:tag name="ROUNDSHAPE" val="true,2,77"/>
</p:tagLst>
</file>

<file path=ppt/tags/tag6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  <p:tag name="COPYNUMSHAPE" val="true"/>
  <p:tag name="ROUNDSHAPE" val="true,2,78"/>
</p:tagLst>
</file>

<file path=ppt/tags/tag6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  <p:tag name="COPYNUMSHAPE" val="true"/>
  <p:tag name="ROUNDSHAPE" val="true,2,79"/>
</p:tagLst>
</file>

<file path=ppt/tags/tag6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  <p:tag name="COPYNUMSHAPE" val="true"/>
  <p:tag name="ROUNDSHAPE" val="true,2,80"/>
</p:tagLst>
</file>

<file path=ppt/tags/tag6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  <p:tag name="COPYNUMSHAPE" val="true"/>
  <p:tag name="ROUNDSHAPE" val="true,2,81"/>
</p:tagLst>
</file>

<file path=ppt/tags/tag6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  <p:tag name="COPYNUMSHAPE" val="true"/>
  <p:tag name="ROUNDSHAPE" val="true,2,82"/>
</p:tagLst>
</file>

<file path=ppt/tags/tag6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  <p:tag name="COPYNUMSHAPE" val="true"/>
  <p:tag name="ROUNDSHAPE" val="true,2,83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  <p:tag name="COPYNUMSHAPE" val="true"/>
  <p:tag name="ROUNDSHAPE" val="true,41,97"/>
</p:tagLst>
</file>

<file path=ppt/tags/tag6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  <p:tag name="COPYNUMSHAPE" val="true"/>
  <p:tag name="ROUNDSHAPE" val="true,2,84"/>
</p:tagLst>
</file>

<file path=ppt/tags/tag6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  <p:tag name="COPYNUMSHAPE" val="true"/>
  <p:tag name="ROUNDSHAPE" val="true,2,85"/>
</p:tagLst>
</file>

<file path=ppt/tags/tag6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  <p:tag name="COPYNUMSHAPE" val="true"/>
  <p:tag name="ROUNDSHAPE" val="true,2,86"/>
</p:tagLst>
</file>

<file path=ppt/tags/tag6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  <p:tag name="COPYNUMSHAPE" val="true"/>
  <p:tag name="ROUNDSHAPE" val="true,2,87"/>
</p:tagLst>
</file>

<file path=ppt/tags/tag6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  <p:tag name="COPYNUMSHAPE" val="true"/>
  <p:tag name="ROUNDSHAPE" val="true,2,88"/>
</p:tagLst>
</file>

<file path=ppt/tags/tag6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  <p:tag name="COPYNUMSHAPE" val="true"/>
  <p:tag name="ROUNDSHAPE" val="true,2,89"/>
</p:tagLst>
</file>

<file path=ppt/tags/tag6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  <p:tag name="COPYNUMSHAPE" val="true"/>
  <p:tag name="ROUNDSHAPE" val="true,2,90"/>
</p:tagLst>
</file>

<file path=ppt/tags/tag6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  <p:tag name="COPYNUMSHAPE" val="true"/>
  <p:tag name="ROUNDSHAPE" val="true,2,91"/>
</p:tagLst>
</file>

<file path=ppt/tags/tag6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  <p:tag name="ROUNDSHAPE" val="true,2,92"/>
</p:tagLst>
</file>

<file path=ppt/tags/tag6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  <p:tag name="COPYNUMSHAPE" val="true"/>
  <p:tag name="ROUNDSHAPE" val="true,2,93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  <p:tag name="COPYNUMSHAPE" val="true"/>
  <p:tag name="ROUNDSHAPE" val="true,41,98"/>
</p:tagLst>
</file>

<file path=ppt/tags/tag6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  <p:tag name="COPYNUMSHAPE" val="true"/>
  <p:tag name="ROUNDSHAPE" val="true,2,94"/>
</p:tagLst>
</file>

<file path=ppt/tags/tag6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  <p:tag name="COPYNUMSHAPE" val="true"/>
  <p:tag name="ROUNDSHAPE" val="true,2,95"/>
</p:tagLst>
</file>

<file path=ppt/tags/tag6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  <p:tag name="COPYNUMSHAPE" val="true"/>
  <p:tag name="ROUNDSHAPE" val="true,2,96"/>
</p:tagLst>
</file>

<file path=ppt/tags/tag6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  <p:tag name="COPYNUMSHAPE" val="true"/>
  <p:tag name="ROUNDSHAPE" val="true,2,97"/>
</p:tagLst>
</file>

<file path=ppt/tags/tag6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  <p:tag name="COPYNUMSHAPE" val="true"/>
  <p:tag name="ROUNDSHAPE" val="true,2,98"/>
</p:tagLst>
</file>

<file path=ppt/tags/tag6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  <p:tag name="COPYNUMSHAPE" val="true"/>
  <p:tag name="ROUNDSHAPE" val="true,2,99"/>
</p:tagLst>
</file>

<file path=ppt/tags/tag6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  <p:tag name="COPYNUMSHAPE" val="true"/>
  <p:tag name="ROUNDSHAPE" val="true,2,100"/>
</p:tagLst>
</file>

<file path=ppt/tags/tag6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  <p:tag name="COPYNUMSHAPE" val="true"/>
  <p:tag name="ROUNDSHAPE" val="true,2,101"/>
</p:tagLst>
</file>

<file path=ppt/tags/tag6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  <p:tag name="COPYNUMSHAPE" val="true"/>
  <p:tag name="ROUNDSHAPE" val="true,2,102"/>
</p:tagLst>
</file>

<file path=ppt/tags/tag6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  <p:tag name="COPYNUMSHAPE" val="true"/>
  <p:tag name="ROUNDSHAPE" val="true,2,103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  <p:tag name="COPYNUMSHAPE" val="true"/>
  <p:tag name="ROUNDSHAPE" val="true,41,104"/>
</p:tagLst>
</file>

<file path=ppt/tags/tag6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  <p:tag name="COPYNUMSHAPE" val="true"/>
  <p:tag name="ROUNDSHAPE" val="true,2,104"/>
</p:tagLst>
</file>

<file path=ppt/tags/tag6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  <p:tag name="COPYNUMSHAPE" val="true"/>
  <p:tag name="ROUNDSHAPE" val="true,2,105"/>
</p:tagLst>
</file>

<file path=ppt/tags/tag6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  <p:tag name="COPYNUMSHAPE" val="true"/>
  <p:tag name="ROUNDSHAPE" val="true,2,106"/>
</p:tagLst>
</file>

<file path=ppt/tags/tag6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  <p:tag name="COPYNUMSHAPE" val="true"/>
  <p:tag name="ROUNDSHAPE" val="true,2,107"/>
</p:tagLst>
</file>

<file path=ppt/tags/tag6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46.2987"/>
  <p:tag name="LEFT" val="628.1138"/>
  <p:tag name="WIDTH" val="282.6328"/>
  <p:tag name="HEIGHT" val="346.2537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-大雄董军PPT作品600+页-8个可商用英文字体-9个人物3D模型-10个可商用炫酷视频-44个可商用字体-100张汽车超酷设计灵感-100张王者荣耀优秀界面-130张可商用矢量插画-150张免抠光束-变脸神器-幻云神器导航2.0 PPT插件-矢量化神器VMDE-86个2.5D矢量字母数字"/>
  <p:tag name="FONTSIZE" val="18"/>
  <p:tag name="FONTCOLOR" val="16777215"/>
  <p:tag name="FONTBOLD" val="0"/>
  <p:tag name="FONTITALIC" val="0"/>
  <p:tag name="FONTNAME" val="OPPOSans R"/>
  <p:tag name="NAMEASCII" val="OPPOSans R"/>
  <p:tag name="NAMECOMPLEXSCRIPT" val="OPPOSans R"/>
  <p:tag name="NAMEFAREAST" val="OPPOSans R"/>
  <p:tag name="NAMEOTHER" val=""/>
  <p:tag name="FONTNAMEASCII" val="OPPOSans R"/>
  <p:tag name="TEXTALIGNMENT" val="1"/>
  <p:tag name="FONTSPACING" val="0"/>
  <p:tag name="SPACEWITHIN" val="1.2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-1"/>
  <p:tag name="AUTOSIZE" val="1"/>
  <p:tag name="TEXTREFLECTION" val="0"/>
  <p:tag name="TEXTGLOW" val="0"/>
  <p:tag name="T_HASTEXT" val="1"/>
  <p:tag name="T_LEFT" val="628.1138"/>
  <p:tag name="T_TOP" val="146.2987"/>
  <p:tag name="T_WIDTH" val="282.6328"/>
  <p:tag name="T_HEIGTH" val="346.2537"/>
  <p:tag name="T_TEXT" val="-大雄董军PPT作品600+页-8个可商用英文字体-9个人物3D模型-10个可商用炫酷视频-44个可商用字体-100张汽车超酷设计灵感-100张王者荣耀优秀界面-130张可商用矢量插画-150张免抠光束-变脸神器-幻云神器导航2.0 PPT插件-矢量化神器VMDE-86个2.5D矢量字母数字"/>
  <p:tag name="T_FONTCOLOR" val="16777215"/>
  <p:tag name="T_FONTNAME" val="OPPOSans R"/>
  <p:tag name="T_FONTNAMEASCII" val="OPPOSans R"/>
  <p:tag name="T_NAMECOMPLEXSCRIPT" val="OPPOSans R"/>
  <p:tag name="T_NAMEFAREAST" val="OPPOSans R"/>
  <p:tag name="T_NAMEOTHER" val=""/>
  <p:tag name="T_FONTBOLD" val="0"/>
  <p:tag name="T_FONTSIZE" val="18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.2"/>
  <p:tag name="T_SPACEAFTER" val="0"/>
  <p:tag name="T_LINERULEBEFORE" val="-1"/>
  <p:tag name="T_TEXTREFLECTION" val="0"/>
  <p:tag name="T_TEXTGLOW" val="0"/>
  <p:tag name="OFFSETTOP" val="8.088028"/>
  <p:tag name="OFFSETLEFT" val="8.244141"/>
  <p:tag name="OFFSETWIDTH" val="210.468"/>
  <p:tag name="OFFSETHEIGHT" val="328.332"/>
</p:tagLst>
</file>

<file path=ppt/tags/tag6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37.3303"/>
  <p:tag name="LEFT" val="382.26"/>
  <p:tag name="WIDTH" val="339.2579"/>
  <p:tag name="HEIGHT" val="60.3941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微信扫码识别"/>
  <p:tag name="FONTSIZE" val="36"/>
  <p:tag name="FONTCOLOR" val="16777215"/>
  <p:tag name="FONTBOLD" val="0"/>
  <p:tag name="FONTITALIC" val="0"/>
  <p:tag name="FONTNAME" val="阿里巴巴普惠体 2.0 95 ExtraBold"/>
  <p:tag name="NAMEASCII" val="阿里巴巴普惠体 2.0 95 ExtraBold"/>
  <p:tag name="NAMECOMPLEXSCRIPT" val="阿里巴巴普惠体 2.0 95 ExtraBold"/>
  <p:tag name="NAMEFAREAST" val="阿里巴巴普惠体 2.0 95 ExtraBold"/>
  <p:tag name="NAMEOTHER" val=""/>
  <p:tag name="FONTNAMEASCII" val="阿里巴巴普惠体 2.0 95 ExtraBold"/>
  <p:tag name="TEXTALIGNMENT" val="1"/>
  <p:tag name="FONTSPACING" val="0"/>
  <p:tag name="SPACEWITHIN" val="1.3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-1"/>
  <p:tag name="AUTOSIZE" val="1"/>
  <p:tag name="TEXTREFLECTION" val="0"/>
  <p:tag name="TEXTGLOW" val="0"/>
  <p:tag name="T_HASTEXT" val="1"/>
  <p:tag name="T_LEFT" val="382.26"/>
  <p:tag name="T_TOP" val="137.3303"/>
  <p:tag name="T_WIDTH" val="339.2579"/>
  <p:tag name="T_HEIGTH" val="60.3941"/>
  <p:tag name="T_TEXT" val="微信扫码识别"/>
  <p:tag name="T_FONTCOLOR" val="16777215"/>
  <p:tag name="T_FONTNAME" val="阿里巴巴普惠体 2.0 95 ExtraBold"/>
  <p:tag name="T_FONTNAMEASCII" val="阿里巴巴普惠体 2.0 95 ExtraBold"/>
  <p:tag name="T_NAMECOMPLEXSCRIPT" val="阿里巴巴普惠体 2.0 95 ExtraBold"/>
  <p:tag name="T_NAMEFAREAST" val="阿里巴巴普惠体 2.0 95 ExtraBold"/>
  <p:tag name="T_NAMEOTHER" val=""/>
  <p:tag name="T_FONTBOLD" val="0"/>
  <p:tag name="T_FONTSIZE" val="36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.3"/>
  <p:tag name="T_SPACEAFTER" val="0"/>
  <p:tag name="T_LINERULEBEFORE" val="-1"/>
  <p:tag name="T_TEXTREFLECTION" val="0"/>
  <p:tag name="T_TEXTGLOW" val="0"/>
  <p:tag name="OFFSETTOP" val="16.79999"/>
  <p:tag name="OFFSETLEFT" val="7.884003"/>
  <p:tag name="OFFSETWIDTH" val="207.03"/>
  <p:tag name="OFFSETHEIGHT" val="32.86803"/>
</p:tagLst>
</file>

<file path=ppt/tags/tag6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97.7244"/>
  <p:tag name="LEFT" val="382.26"/>
  <p:tag name="WIDTH" val="339.2579"/>
  <p:tag name="HEIGHT" val="48.58992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发送关键词："/>
  <p:tag name="FONTSIZE" val="28"/>
  <p:tag name="FONTCOLOR" val="16777215"/>
  <p:tag name="FONTBOLD" val="0"/>
  <p:tag name="FONTITALIC" val="0"/>
  <p:tag name="FONTNAME" val="阿里巴巴普惠体 2.0 95 ExtraBold"/>
  <p:tag name="NAMEASCII" val="阿里巴巴普惠体 2.0 95 ExtraBold"/>
  <p:tag name="NAMECOMPLEXSCRIPT" val="阿里巴巴普惠体 2.0 95 ExtraBold"/>
  <p:tag name="NAMEFAREAST" val="阿里巴巴普惠体 2.0 95 ExtraBold"/>
  <p:tag name="NAMEOTHER" val=""/>
  <p:tag name="FONTNAMEASCII" val="阿里巴巴普惠体 2.0 95 ExtraBold"/>
  <p:tag name="TEXTALIGNMENT" val="1"/>
  <p:tag name="FONTSPACING" val="0"/>
  <p:tag name="SPACEWITHIN" val="1.3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-1"/>
  <p:tag name="AUTOSIZE" val="1"/>
  <p:tag name="TEXTREFLECTION" val="0"/>
  <p:tag name="TEXTGLOW" val="0"/>
  <p:tag name="T_HASTEXT" val="1"/>
  <p:tag name="T_LEFT" val="382.26"/>
  <p:tag name="T_TOP" val="197.7244"/>
  <p:tag name="T_WIDTH" val="339.2579"/>
  <p:tag name="T_HEIGTH" val="48.58992"/>
  <p:tag name="T_TEXT" val="发送关键词："/>
  <p:tag name="T_FONTCOLOR" val="16777215"/>
  <p:tag name="T_FONTNAME" val="阿里巴巴普惠体 2.0 95 ExtraBold"/>
  <p:tag name="T_FONTNAMEASCII" val="阿里巴巴普惠体 2.0 95 ExtraBold"/>
  <p:tag name="T_NAMECOMPLEXSCRIPT" val="阿里巴巴普惠体 2.0 95 ExtraBold"/>
  <p:tag name="T_NAMEFAREAST" val="阿里巴巴普惠体 2.0 95 ExtraBold"/>
  <p:tag name="T_NAMEOTHER" val=""/>
  <p:tag name="T_FONTBOLD" val="0"/>
  <p:tag name="T_FONTSIZE" val="28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.3"/>
  <p:tag name="T_SPACEAFTER" val="0"/>
  <p:tag name="T_LINERULEBEFORE" val="-1"/>
  <p:tag name="T_TEXTREFLECTION" val="0"/>
  <p:tag name="T_TEXTGLOW" val="0"/>
  <p:tag name="OFFSETTOP" val="13.84512"/>
  <p:tag name="OFFSETLEFT" val="8.060242"/>
  <p:tag name="OFFSETWIDTH" val="143.1585"/>
  <p:tag name="OFFSETHEIGHT" val="25.94622"/>
</p:tagLst>
</file>

<file path=ppt/tags/tag6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46.3143"/>
  <p:tag name="LEFT" val="382.26"/>
  <p:tag name="WIDTH" val="339.2579"/>
  <p:tag name="HEIGHT" val="48.58992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大雄董军"/>
  <p:tag name="FONTSIZE" val="28"/>
  <p:tag name="FONTCOLOR" val="-2147483648"/>
  <p:tag name="FONTBOLD" val="0"/>
  <p:tag name="FONTITALIC" val="0"/>
  <p:tag name="FONTNAME" val="阿里巴巴普惠体 2.0 95 ExtraBold"/>
  <p:tag name="NAMEASCII" val="阿里巴巴普惠体 2.0 95 ExtraBold"/>
  <p:tag name="NAMECOMPLEXSCRIPT" val="阿里巴巴普惠体 2.0 95 ExtraBold"/>
  <p:tag name="NAMEFAREAST" val="阿里巴巴普惠体 2.0 95 ExtraBold"/>
  <p:tag name="NAMEOTHER" val=""/>
  <p:tag name="FONTNAMEASCII" val="阿里巴巴普惠体 2.0 95 ExtraBold"/>
  <p:tag name="TEXTALIGNMENT" val="1"/>
  <p:tag name="FONTSPACING" val="0"/>
  <p:tag name="SPACEWITHIN" val="1.3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-1"/>
  <p:tag name="AUTOSIZE" val="1"/>
  <p:tag name="TEXTREFLECTION" val="0"/>
  <p:tag name="TEXTGLOW" val="0"/>
  <p:tag name="T_HASTEXT" val="1"/>
  <p:tag name="T_LEFT" val="382.26"/>
  <p:tag name="T_TOP" val="246.3143"/>
  <p:tag name="T_WIDTH" val="339.2579"/>
  <p:tag name="T_HEIGTH" val="48.58992"/>
  <p:tag name="T_TEXT" val="大雄董军"/>
  <p:tag name="T_FONTCOLOR" val="-2147483648"/>
  <p:tag name="T_FONTNAME" val="阿里巴巴普惠体 2.0 95 ExtraBold"/>
  <p:tag name="T_FONTNAMEASCII" val="阿里巴巴普惠体 2.0 95 ExtraBold"/>
  <p:tag name="T_NAMECOMPLEXSCRIPT" val="阿里巴巴普惠体 2.0 95 ExtraBold"/>
  <p:tag name="T_NAMEFAREAST" val="阿里巴巴普惠体 2.0 95 ExtraBold"/>
  <p:tag name="T_NAMEOTHER" val=""/>
  <p:tag name="T_FONTBOLD" val="0"/>
  <p:tag name="T_FONTSIZE" val="28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.3"/>
  <p:tag name="T_SPACEAFTER" val="0"/>
  <p:tag name="T_LINERULEBEFORE" val="-1"/>
  <p:tag name="T_TEXTREFLECTION" val="0"/>
  <p:tag name="T_TEXTGLOW" val="0"/>
  <p:tag name="OFFSETTOP" val="14.26126"/>
  <p:tag name="OFFSETLEFT" val="8.393311"/>
  <p:tag name="OFFSETWIDTH" val="105.5309"/>
  <p:tag name="OFFSETHEIGHT" val="25.33575"/>
</p:tagLst>
</file>

<file path=ppt/tags/tag6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332.6756"/>
  <p:tag name="LEFT" val="382.26"/>
  <p:tag name="WIDTH" val="339.2579"/>
  <p:tag name="HEIGHT" val="36.78575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可免费领取右侧大礼包"/>
  <p:tag name="FONTSIZE" val="20"/>
  <p:tag name="FONTCOLOR" val="16777215"/>
  <p:tag name="FONTBOLD" val="0"/>
  <p:tag name="FONTITALIC" val="0"/>
  <p:tag name="FONTNAME" val="阿里巴巴普惠体 2.0 95 ExtraBold"/>
  <p:tag name="NAMEASCII" val="阿里巴巴普惠体 2.0 95 ExtraBold"/>
  <p:tag name="NAMECOMPLEXSCRIPT" val="阿里巴巴普惠体 2.0 95 ExtraBold"/>
  <p:tag name="NAMEFAREAST" val="阿里巴巴普惠体 2.0 95 ExtraBold"/>
  <p:tag name="NAMEOTHER" val=""/>
  <p:tag name="FONTNAMEASCII" val="阿里巴巴普惠体 2.0 95 ExtraBold"/>
  <p:tag name="TEXTALIGNMENT" val="1"/>
  <p:tag name="FONTSPACING" val="0"/>
  <p:tag name="SPACEWITHIN" val="1.3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-1"/>
  <p:tag name="AUTOSIZE" val="1"/>
  <p:tag name="TEXTREFLECTION" val="0"/>
  <p:tag name="TEXTGLOW" val="0"/>
  <p:tag name="T_HASTEXT" val="1"/>
  <p:tag name="T_LEFT" val="382.26"/>
  <p:tag name="T_TOP" val="332.6756"/>
  <p:tag name="T_WIDTH" val="339.2579"/>
  <p:tag name="T_HEIGTH" val="36.78575"/>
  <p:tag name="T_TEXT" val="可免费领取右侧大礼包"/>
  <p:tag name="T_FONTCOLOR" val="16777215"/>
  <p:tag name="T_FONTNAME" val="阿里巴巴普惠体 2.0 95 ExtraBold"/>
  <p:tag name="T_FONTNAMEASCII" val="阿里巴巴普惠体 2.0 95 ExtraBold"/>
  <p:tag name="T_NAMECOMPLEXSCRIPT" val="阿里巴巴普惠体 2.0 95 ExtraBold"/>
  <p:tag name="T_NAMEFAREAST" val="阿里巴巴普惠体 2.0 95 ExtraBold"/>
  <p:tag name="T_NAMEOTHER" val=""/>
  <p:tag name="T_FONTBOLD" val="0"/>
  <p:tag name="T_FONTSIZE" val="20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.3"/>
  <p:tag name="T_SPACEAFTER" val="0"/>
  <p:tag name="T_LINERULEBEFORE" val="-1"/>
  <p:tag name="T_TEXTREFLECTION" val="0"/>
  <p:tag name="T_TEXTGLOW" val="0"/>
  <p:tag name="OFFSETTOP" val="10.42725"/>
  <p:tag name="OFFSETLEFT" val="8.394806"/>
  <p:tag name="OFFSETWIDTH" val="196.158"/>
  <p:tag name="OFFSETHEIGHT" val="18.85276"/>
</p:tagLst>
</file>

<file path=ppt/tags/tag6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5.65299"/>
  <p:tag name="LEFT" val="914.5714"/>
  <p:tag name="WIDTH" val="85.71433"/>
  <p:tag name="HEIGHT" val="31.50472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作品"/>
  <p:tag name="FONTSIZE" val="20"/>
  <p:tag name="FONTCOLOR" val="16777215"/>
  <p:tag name="FONTBOLD" val="0"/>
  <p:tag name="FONTITALIC" val="0"/>
  <p:tag name="FONTNAME" val="OPPOSans B"/>
  <p:tag name="NAMEASCII" val="OPPOSans B"/>
  <p:tag name="NAMECOMPLEXSCRIPT" val="OPPOSans B"/>
  <p:tag name="NAMEFAREAST" val="OPPOSans B"/>
  <p:tag name="FONTNAMEASCII" val="OPPOSans B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-1"/>
  <p:tag name="AUTOSIZE" val="1"/>
  <p:tag name="TEXTREFLECTION" val="0"/>
  <p:tag name="TEXTGLOW" val="0"/>
  <p:tag name="T_HASTEXT" val="1"/>
  <p:tag name="T_LEFT" val="914.5714"/>
  <p:tag name="T_TOP" val="25.65299"/>
  <p:tag name="T_WIDTH" val="85.71433"/>
  <p:tag name="T_HEIGTH" val="31.50472"/>
  <p:tag name="T_TEXT" val="作品"/>
  <p:tag name="T_FONTCOLOR" val="16777215"/>
  <p:tag name="T_FONTNAME" val="OPPOSans B"/>
  <p:tag name="T_FONTNAMEASCII" val="OPPOSans B"/>
  <p:tag name="T_NAMECOMPLEXSCRIPT" val="OPPOSans B"/>
  <p:tag name="T_NAMEFAREAST" val="OPPOSans B"/>
  <p:tag name="T_FONTBOLD" val="0"/>
  <p:tag name="T_FONTSIZE" val="20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5.015276"/>
  <p:tag name="OFFSETLEFT" val="7.605103"/>
  <p:tag name="OFFSETWIDTH" val="38.2522"/>
  <p:tag name="OFFSETHEIGHT" val="18.95402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  <p:tag name="COPYNUMSHAPE" val="true"/>
  <p:tag name="ROUNDSHAPE" val="true,41,95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  <p:tag name="COPYNUMSHAPE" val="true"/>
  <p:tag name="ROUNDSHAPE" val="true,41,105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5.65299"/>
  <p:tag name="LEFT" val="914.5714"/>
  <p:tag name="WIDTH" val="85.71433"/>
  <p:tag name="HEIGHT" val="31.50472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作品"/>
  <p:tag name="FONTSIZE" val="20"/>
  <p:tag name="FONTCOLOR" val="16777215"/>
  <p:tag name="FONTBOLD" val="0"/>
  <p:tag name="FONTITALIC" val="0"/>
  <p:tag name="FONTNAME" val="OPPOSans B"/>
  <p:tag name="NAMEASCII" val="OPPOSans B"/>
  <p:tag name="NAMECOMPLEXSCRIPT" val="OPPOSans B"/>
  <p:tag name="NAMEFAREAST" val="OPPOSans B"/>
  <p:tag name="FONTNAMEASCII" val="OPPOSans B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-1"/>
  <p:tag name="AUTOSIZE" val="1"/>
  <p:tag name="TEXTREFLECTION" val="0"/>
  <p:tag name="TEXTGLOW" val="0"/>
  <p:tag name="T_HASTEXT" val="1"/>
  <p:tag name="T_LEFT" val="914.5714"/>
  <p:tag name="T_TOP" val="25.65299"/>
  <p:tag name="T_WIDTH" val="85.71433"/>
  <p:tag name="T_HEIGTH" val="31.50472"/>
  <p:tag name="T_TEXT" val="作品"/>
  <p:tag name="T_FONTCOLOR" val="16777215"/>
  <p:tag name="T_FONTNAME" val="OPPOSans B"/>
  <p:tag name="T_FONTNAMEASCII" val="OPPOSans B"/>
  <p:tag name="T_NAMECOMPLEXSCRIPT" val="OPPOSans B"/>
  <p:tag name="T_NAMEFAREAST" val="OPPOSans B"/>
  <p:tag name="T_FONTBOLD" val="0"/>
  <p:tag name="T_FONTSIZE" val="20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5.015276"/>
  <p:tag name="OFFSETLEFT" val="7.605103"/>
  <p:tag name="OFFSETWIDTH" val="38.2522"/>
  <p:tag name="OFFSETHEIGHT" val="18.95402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  <p:tag name="ROUNDSHAPE" val="true,41,3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  <p:tag name="COPYNUMSHAPE" val="true"/>
  <p:tag name="ROUNDSHAPE" val="true,41,77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  <p:tag name="COPYNUMSHAPE" val="true"/>
  <p:tag name="ROUNDSHAPE" val="true,41,83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  <p:tag name="COPYNUMSHAPE" val="true"/>
  <p:tag name="ROUNDSHAPE" val="true,41,84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  <p:tag name="COPYNUMSHAPE" val="true"/>
  <p:tag name="ROUNDSHAPE" val="true,41,90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  <p:tag name="COPYNUMSHAPE" val="true"/>
  <p:tag name="ROUNDSHAPE" val="true,41,91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  <p:tag name="COPYNUMSHAPE" val="true"/>
  <p:tag name="ROUNDSHAPE" val="true,41,97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  <p:tag name="COPYNUMSHAPE" val="true"/>
  <p:tag name="ROUNDSHAPE" val="true,41,98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  <p:tag name="COPYNUMSHAPE" val="true"/>
  <p:tag name="ROUNDSHAPE" val="true,41,96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  <p:tag name="COPYNUMSHAPE" val="true"/>
  <p:tag name="ROUNDSHAPE" val="true,41,104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  <p:tag name="COPYNUMSHAPE" val="true"/>
  <p:tag name="ROUNDSHAPE" val="true,41,105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  <p:tag name="COPYNUMSHAPE" val="true"/>
  <p:tag name="ROUNDSHAPE" val="true,41,78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  <p:tag name="COPYNUMSHAPE" val="true"/>
  <p:tag name="ROUNDSHAPE" val="true,41,79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  <p:tag name="COPYNUMSHAPE" val="true"/>
  <p:tag name="ROUNDSHAPE" val="true,41,80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  <p:tag name="COPYNUMSHAPE" val="true"/>
  <p:tag name="ROUNDSHAPE" val="true,41,85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  <p:tag name="COPYNUMSHAPE" val="true"/>
  <p:tag name="ROUNDSHAPE" val="true,41,86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  <p:tag name="COPYNUMSHAPE" val="true"/>
  <p:tag name="ROUNDSHAPE" val="true,41,87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  <p:tag name="ROUNDSHAPE" val="true,41,92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  <p:tag name="COPYNUMSHAPE" val="true"/>
  <p:tag name="ROUNDSHAPE" val="true,41,93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  <p:tag name="COPYNUMSHAPE" val="true"/>
  <p:tag name="ROUNDSHAPE" val="true,41,103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  <p:tag name="COPYNUMSHAPE" val="true"/>
  <p:tag name="ROUNDSHAPE" val="true,41,94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  <p:tag name="COPYNUMSHAPE" val="true"/>
  <p:tag name="ROUNDSHAPE" val="true,41,99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  <p:tag name="COPYNUMSHAPE" val="true"/>
  <p:tag name="ROUNDSHAPE" val="true,41,100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  <p:tag name="COPYNUMSHAPE" val="true"/>
  <p:tag name="ROUNDSHAPE" val="true,41,101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  <p:tag name="COPYNUMSHAPE" val="true"/>
  <p:tag name="ROUNDSHAPE" val="true,41,102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  <p:tag name="COPYNUMSHAPE" val="true"/>
  <p:tag name="ROUNDSHAPE" val="true,41,106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  <p:tag name="COPYNUMSHAPE" val="true"/>
  <p:tag name="ROUNDSHAPE" val="true,41,107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81.88244"/>
  <p:tag name="LEFT" val="101.7715"/>
  <p:tag name="WIDTH" val="712.2615"/>
  <p:tag name="HEIGHT" val="104.2078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文末有大礼包福利"/>
  <p:tag name="FONTSIZE" val="80"/>
  <p:tag name="FONTCOLOR" val="0"/>
  <p:tag name="FONTBOLD" val="0"/>
  <p:tag name="FONTITALIC" val="0"/>
  <p:tag name="FONTNAME" val="阿里巴巴普惠体 2.0 95 ExtraBold"/>
  <p:tag name="NAMEASCII" val="阿里巴巴普惠体 2.0 95 ExtraBold"/>
  <p:tag name="NAMECOMPLEXSCRIPT" val="阿里巴巴普惠体 2.0 95 ExtraBold"/>
  <p:tag name="NAMEFAREAST" val="阿里巴巴普惠体 2.0 95 ExtraBold"/>
  <p:tag name="NAMEOTHER" val=""/>
  <p:tag name="FONTNAMEASCII" val="阿里巴巴普惠体 2.0 95 ExtraBold"/>
  <p:tag name="TEXTALIGNMENT" val="2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2"/>
  <p:tag name="WORDWRAP" val="-1"/>
  <p:tag name="AUTOSIZE" val="1"/>
  <p:tag name="TEXTREFLECTION" val="0"/>
  <p:tag name="TEXTGLOW" val="0"/>
  <p:tag name="T_HASTEXT" val="1"/>
  <p:tag name="T_LEFT" val="101.7715"/>
  <p:tag name="T_TOP" val="81.88244"/>
  <p:tag name="T_WIDTH" val="712.2615"/>
  <p:tag name="T_HEIGTH" val="104.2078"/>
  <p:tag name="T_TEXT" val="文末有大礼包福利"/>
  <p:tag name="T_FONTCOLOR" val="0"/>
  <p:tag name="T_FONTNAME" val="阿里巴巴普惠体 2.0 95 ExtraBold"/>
  <p:tag name="T_FONTNAMEASCII" val="阿里巴巴普惠体 2.0 95 ExtraBold"/>
  <p:tag name="T_NAMECOMPLEXSCRIPT" val="阿里巴巴普惠体 2.0 95 ExtraBold"/>
  <p:tag name="T_NAMEFAREAST" val="阿里巴巴普惠体 2.0 95 ExtraBold"/>
  <p:tag name="T_NAMEOTHER" val=""/>
  <p:tag name="T_FONTBOLD" val="0"/>
  <p:tag name="T_FONTSIZE" val="80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2"/>
  <p:tag name="T_SPACEBEFORE" val="0"/>
  <p:tag name="T_SPACEWITHIN" val="1"/>
  <p:tag name="T_SPACEAFTER" val="0"/>
  <p:tag name="T_LINERULEBEFORE" val="-1"/>
  <p:tag name="T_TEXTREFLECTION" val="0"/>
  <p:tag name="T_TEXTGLOW" val="0"/>
  <p:tag name="OFFSETTOP" val="11.6685"/>
  <p:tag name="OFFSETLEFT" val="43.33299"/>
  <p:tag name="OFFSETWIDTH" val="620.8267"/>
  <p:tag name="OFFSETHEIGHT" val="73.50898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  <p:tag name="COPYNUMSHAPE" val="true"/>
  <p:tag name="ROUNDSHAPE" val="true,41,89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  <p:tag name="COPYNUMSHAPE" val="true"/>
  <p:tag name="ROUNDSHAPE" val="true,41,81"/>
</p:tagLst>
</file>

<file path=ppt/theme/theme1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499</TotalTime>
  <Words>25</Words>
  <Application>Microsoft Office PowerPoint</Application>
  <PresentationFormat>宽屏</PresentationFormat>
  <Paragraphs>4</Paragraphs>
  <Slides>15</Slides>
  <Notes>0</Notes>
  <HiddenSlides>0</HiddenSlides>
  <MMClips>1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4" baseType="lpstr">
      <vt:lpstr>OPPOSans B</vt:lpstr>
      <vt:lpstr>OPPOSans R</vt:lpstr>
      <vt:lpstr>阿里巴巴普惠体 2.0 115 Black</vt:lpstr>
      <vt:lpstr>阿里巴巴普惠体 2.0 95 ExtraBold</vt:lpstr>
      <vt:lpstr>等线</vt:lpstr>
      <vt:lpstr>等线 Light</vt:lpstr>
      <vt:lpstr>微软雅黑</vt:lpstr>
      <vt:lpstr>Arial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流畅平滑创意倒计时动画ppt特效模板</dc:title>
  <dc:creator>jun dong</dc:creator>
  <cp:keywords>幻云PPT动画 大雄董军</cp:keywords>
  <dc:description>51PPT模板网 官方唯一网址：www.51pptmoban.com</dc:description>
  <cp:lastModifiedBy>Power user</cp:lastModifiedBy>
  <cp:revision>12</cp:revision>
  <dcterms:created xsi:type="dcterms:W3CDTF">2023-03-15T00:31:56Z</dcterms:created>
  <dcterms:modified xsi:type="dcterms:W3CDTF">2023-03-16T03:23:38Z</dcterms:modified>
</cp:coreProperties>
</file>