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5"/>
  </p:notesMasterIdLst>
  <p:sldIdLst>
    <p:sldId id="390" r:id="rId2"/>
    <p:sldId id="391" r:id="rId3"/>
    <p:sldId id="392" r:id="rId4"/>
    <p:sldId id="393" r:id="rId5"/>
    <p:sldId id="404" r:id="rId6"/>
    <p:sldId id="405" r:id="rId7"/>
    <p:sldId id="406" r:id="rId8"/>
    <p:sldId id="407" r:id="rId9"/>
    <p:sldId id="412" r:id="rId10"/>
    <p:sldId id="409" r:id="rId11"/>
    <p:sldId id="413" r:id="rId12"/>
    <p:sldId id="414" r:id="rId13"/>
    <p:sldId id="41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4E1A"/>
    <a:srgbClr val="7C78F0"/>
    <a:srgbClr val="FFFFFF"/>
    <a:srgbClr val="000000"/>
    <a:srgbClr val="D9D9D9"/>
    <a:srgbClr val="E82F58"/>
    <a:srgbClr val="2BDFC0"/>
    <a:srgbClr val="979797"/>
    <a:srgbClr val="636363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6B4962-F2A3-49F8-B017-43804775A144}" v="20" dt="2022-10-26T07:28:00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42" autoAdjust="0"/>
    <p:restoredTop sz="92917" autoAdjust="0"/>
  </p:normalViewPr>
  <p:slideViewPr>
    <p:cSldViewPr snapToGrid="0">
      <p:cViewPr>
        <p:scale>
          <a:sx n="66" d="100"/>
          <a:sy n="66" d="100"/>
        </p:scale>
        <p:origin x="726" y="588"/>
      </p:cViewPr>
      <p:guideLst>
        <p:guide orient="horz" pos="391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2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 官 方唯一网址：</a:t>
            </a:r>
            <a:r>
              <a:rPr lang="en-US" altLang="zh-CN" dirty="0"/>
              <a:t>w 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269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accent1">
                <a:lumMod val="20000"/>
                <a:lumOff val="80000"/>
                <a:alpha val="19000"/>
              </a:schemeClr>
            </a:gs>
            <a:gs pos="100000">
              <a:schemeClr val="accent2">
                <a:alpha val="23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D698DA1-C18E-9440-0B42-1345968717F6}"/>
              </a:ext>
            </a:extLst>
          </p:cNvPr>
          <p:cNvSpPr/>
          <p:nvPr/>
        </p:nvSpPr>
        <p:spPr>
          <a:xfrm>
            <a:off x="-8023" y="0"/>
            <a:ext cx="12200023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FB097C0-5611-249F-3340-4668B64796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70118 h 6858000"/>
              <a:gd name="connsiteX3" fmla="*/ 12145957 w 12192000"/>
              <a:gd name="connsiteY3" fmla="*/ 3767191 h 6858000"/>
              <a:gd name="connsiteX4" fmla="*/ 9800956 w 12192000"/>
              <a:gd name="connsiteY4" fmla="*/ 6829410 h 6858000"/>
              <a:gd name="connsiteX5" fmla="*/ 9767949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70118"/>
                </a:lnTo>
                <a:lnTo>
                  <a:pt x="12145957" y="3767191"/>
                </a:lnTo>
                <a:cubicBezTo>
                  <a:pt x="11552613" y="4925615"/>
                  <a:pt x="10755122" y="5962179"/>
                  <a:pt x="9800956" y="6829410"/>
                </a:cubicBezTo>
                <a:lnTo>
                  <a:pt x="976794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2">
                  <a:alpha val="11000"/>
                </a:schemeClr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97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FB944B5-D647-7B87-EB44-AC997E56F3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72E46DA-8F50-221D-B376-01A3482B6C4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94000"/>
                </a:schemeClr>
              </a:gs>
              <a:gs pos="100000">
                <a:schemeClr val="accent2">
                  <a:alpha val="83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7795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70F96FEF-731B-6B00-3AAA-C1D1499161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C3BA7E2C-4F29-1FC0-D864-A70150DF816E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AD5D4346-8BB2-8B71-A73B-8A47B4513832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26272206-3469-F5A7-EBFC-9A0CC266F8CD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4D714B5D-BE07-7CD8-0311-878E770FA95E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EC40ADA7-BD2A-35FF-B63A-957DC1B2B42D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D3A97985-A7E0-CF6F-FCC3-40B23A41CCC9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84F614E0-DEE8-545E-54C5-0A1AD3425A49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8544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0" r:id="rId2"/>
    <p:sldLayoutId id="2147483678" r:id="rId3"/>
    <p:sldLayoutId id="2147483681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7">
            <a:extLst>
              <a:ext uri="{FF2B5EF4-FFF2-40B4-BE49-F238E27FC236}">
                <a16:creationId xmlns:a16="http://schemas.microsoft.com/office/drawing/2014/main" id="{BECE5F08-263F-7435-B896-DE84E2418E0F}"/>
              </a:ext>
            </a:extLst>
          </p:cNvPr>
          <p:cNvSpPr/>
          <p:nvPr/>
        </p:nvSpPr>
        <p:spPr>
          <a:xfrm>
            <a:off x="3252864" y="4062484"/>
            <a:ext cx="5696261" cy="59960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DF2705-050F-80CA-D9DE-3D7C8DF24168}"/>
              </a:ext>
            </a:extLst>
          </p:cNvPr>
          <p:cNvSpPr txBox="1"/>
          <p:nvPr/>
        </p:nvSpPr>
        <p:spPr>
          <a:xfrm>
            <a:off x="3380279" y="4177621"/>
            <a:ext cx="5431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年终总结</a:t>
            </a: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个人总结</a:t>
            </a: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工作汇报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述职报告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毕业答辩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9A5EF0-C888-0735-D786-43449D3F2F6F}"/>
              </a:ext>
            </a:extLst>
          </p:cNvPr>
          <p:cNvSpPr txBox="1"/>
          <p:nvPr/>
        </p:nvSpPr>
        <p:spPr>
          <a:xfrm>
            <a:off x="3380279" y="4891315"/>
            <a:ext cx="2670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281A78-4306-03DD-7E45-B3D5822B7E59}"/>
              </a:ext>
            </a:extLst>
          </p:cNvPr>
          <p:cNvSpPr txBox="1"/>
          <p:nvPr/>
        </p:nvSpPr>
        <p:spPr>
          <a:xfrm>
            <a:off x="6140971" y="4891314"/>
            <a:ext cx="2588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汇报时间：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EF21915-C9E0-DCDF-9E48-7726EE2155DF}"/>
              </a:ext>
            </a:extLst>
          </p:cNvPr>
          <p:cNvCxnSpPr>
            <a:cxnSpLocks/>
          </p:cNvCxnSpPr>
          <p:nvPr/>
        </p:nvCxnSpPr>
        <p:spPr>
          <a:xfrm>
            <a:off x="1931678" y="3600582"/>
            <a:ext cx="8586816" cy="0"/>
          </a:xfrm>
          <a:prstGeom prst="line">
            <a:avLst/>
          </a:prstGeom>
          <a:ln w="15875">
            <a:solidFill>
              <a:schemeClr val="bg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277ED63-8DF2-AFAB-A34A-DCC21665DF69}"/>
              </a:ext>
            </a:extLst>
          </p:cNvPr>
          <p:cNvGrpSpPr/>
          <p:nvPr/>
        </p:nvGrpSpPr>
        <p:grpSpPr>
          <a:xfrm>
            <a:off x="1353788" y="1481769"/>
            <a:ext cx="9742596" cy="3441126"/>
            <a:chOff x="1736285" y="1576830"/>
            <a:chExt cx="8719428" cy="344112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6A0676E-3403-78E4-EA97-24114EE51FC5}"/>
                </a:ext>
              </a:extLst>
            </p:cNvPr>
            <p:cNvSpPr txBox="1"/>
            <p:nvPr/>
          </p:nvSpPr>
          <p:spPr>
            <a:xfrm>
              <a:off x="1736285" y="1970968"/>
              <a:ext cx="871942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9600" b="1" spc="-300" dirty="0">
                  <a:solidFill>
                    <a:schemeClr val="bg1"/>
                  </a:solidFill>
                </a:rPr>
                <a:t>个人工作总结模板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6B7D0E9-365C-7E91-687F-6205E3B02EB4}"/>
                </a:ext>
              </a:extLst>
            </p:cNvPr>
            <p:cNvSpPr txBox="1"/>
            <p:nvPr/>
          </p:nvSpPr>
          <p:spPr>
            <a:xfrm>
              <a:off x="1736285" y="1576830"/>
              <a:ext cx="871942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9600" b="1" spc="-300" dirty="0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84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</a:rPr>
                <a:t>个</a:t>
              </a:r>
              <a:r>
                <a:rPr lang="zh-CN" altLang="en-US" sz="9600" spc="-300" dirty="0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84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</a:rPr>
                <a:t>人工作总结模板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D799A72-AA13-A9B7-52F5-A46A4C91C1E9}"/>
              </a:ext>
            </a:extLst>
          </p:cNvPr>
          <p:cNvGrpSpPr/>
          <p:nvPr/>
        </p:nvGrpSpPr>
        <p:grpSpPr>
          <a:xfrm>
            <a:off x="655321" y="544286"/>
            <a:ext cx="297656" cy="272143"/>
            <a:chOff x="6858000" y="-457200"/>
            <a:chExt cx="381000" cy="348343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86E9F63-7140-8C6C-6C2A-9F405209DA90}"/>
                </a:ext>
              </a:extLst>
            </p:cNvPr>
            <p:cNvCxnSpPr/>
            <p:nvPr/>
          </p:nvCxnSpPr>
          <p:spPr>
            <a:xfrm>
              <a:off x="6858000" y="-457200"/>
              <a:ext cx="381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05D59C0-ABEF-0F81-43CA-CC6ABC761BED}"/>
                </a:ext>
              </a:extLst>
            </p:cNvPr>
            <p:cNvCxnSpPr/>
            <p:nvPr/>
          </p:nvCxnSpPr>
          <p:spPr>
            <a:xfrm>
              <a:off x="6858000" y="-108857"/>
              <a:ext cx="381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3E44E57-1848-C6A4-F40C-5A090A7E190F}"/>
                </a:ext>
              </a:extLst>
            </p:cNvPr>
            <p:cNvCxnSpPr/>
            <p:nvPr/>
          </p:nvCxnSpPr>
          <p:spPr>
            <a:xfrm>
              <a:off x="6858000" y="-283029"/>
              <a:ext cx="381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979AD1-90E0-D5D4-42A4-4BC143FCBACD}"/>
              </a:ext>
            </a:extLst>
          </p:cNvPr>
          <p:cNvGrpSpPr/>
          <p:nvPr/>
        </p:nvGrpSpPr>
        <p:grpSpPr>
          <a:xfrm>
            <a:off x="10852996" y="6151437"/>
            <a:ext cx="586164" cy="72000"/>
            <a:chOff x="10852996" y="6151437"/>
            <a:chExt cx="586164" cy="72000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53B2A038-20CA-B5CA-9E01-F5944D9389AE}"/>
                </a:ext>
              </a:extLst>
            </p:cNvPr>
            <p:cNvSpPr/>
            <p:nvPr/>
          </p:nvSpPr>
          <p:spPr>
            <a:xfrm>
              <a:off x="10852996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CEE8122-57B4-BF9A-0163-55C5CA32AD53}"/>
                </a:ext>
              </a:extLst>
            </p:cNvPr>
            <p:cNvSpPr/>
            <p:nvPr/>
          </p:nvSpPr>
          <p:spPr>
            <a:xfrm>
              <a:off x="11024384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BDE94A9D-A84E-6F90-18AD-64EC53601E4C}"/>
                </a:ext>
              </a:extLst>
            </p:cNvPr>
            <p:cNvSpPr/>
            <p:nvPr/>
          </p:nvSpPr>
          <p:spPr>
            <a:xfrm>
              <a:off x="11195772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A3DEF70A-0371-6104-D8C4-6AC25BA65B07}"/>
                </a:ext>
              </a:extLst>
            </p:cNvPr>
            <p:cNvSpPr/>
            <p:nvPr/>
          </p:nvSpPr>
          <p:spPr>
            <a:xfrm>
              <a:off x="11367160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2F27FD1-39C6-E146-1F1C-B3A90FD76C01}"/>
              </a:ext>
            </a:extLst>
          </p:cNvPr>
          <p:cNvCxnSpPr>
            <a:cxnSpLocks/>
          </p:cNvCxnSpPr>
          <p:nvPr/>
        </p:nvCxnSpPr>
        <p:spPr>
          <a:xfrm>
            <a:off x="655321" y="5944197"/>
            <a:ext cx="0" cy="37028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A6DB28A-F408-5239-081A-BF81BB2E375E}"/>
              </a:ext>
            </a:extLst>
          </p:cNvPr>
          <p:cNvCxnSpPr>
            <a:cxnSpLocks/>
          </p:cNvCxnSpPr>
          <p:nvPr/>
        </p:nvCxnSpPr>
        <p:spPr>
          <a:xfrm>
            <a:off x="11533188" y="519675"/>
            <a:ext cx="0" cy="99264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54153F9-13E3-82D9-A8BB-2E30CB5286DE}"/>
              </a:ext>
            </a:extLst>
          </p:cNvPr>
          <p:cNvSpPr txBox="1"/>
          <p:nvPr/>
        </p:nvSpPr>
        <p:spPr>
          <a:xfrm>
            <a:off x="1201980" y="3493038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20XX</a:t>
            </a:r>
            <a:endParaRPr lang="zh-CN" altLang="en-US" sz="20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B7F88E-9BF8-7087-68C9-A5124F6C2CEF}"/>
              </a:ext>
            </a:extLst>
          </p:cNvPr>
          <p:cNvSpPr txBox="1"/>
          <p:nvPr/>
        </p:nvSpPr>
        <p:spPr>
          <a:xfrm>
            <a:off x="4349025" y="3284592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20XX</a:t>
            </a:r>
            <a:endParaRPr lang="zh-CN" altLang="en-US" sz="20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01286A-B87D-ACD0-7666-AE947F0602B9}"/>
              </a:ext>
            </a:extLst>
          </p:cNvPr>
          <p:cNvSpPr txBox="1"/>
          <p:nvPr/>
        </p:nvSpPr>
        <p:spPr>
          <a:xfrm>
            <a:off x="7047139" y="2527539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20XX</a:t>
            </a:r>
            <a:endParaRPr lang="zh-CN" altLang="en-US" sz="20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FAD5F8-7B21-A65C-7362-79BEBF4D9E80}"/>
              </a:ext>
            </a:extLst>
          </p:cNvPr>
          <p:cNvSpPr txBox="1"/>
          <p:nvPr/>
        </p:nvSpPr>
        <p:spPr>
          <a:xfrm>
            <a:off x="9722019" y="1464427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20XX</a:t>
            </a:r>
            <a:endParaRPr lang="zh-CN" altLang="en-US" sz="20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DC9C42A-590F-476D-C602-E5F27C5F93AA}"/>
              </a:ext>
            </a:extLst>
          </p:cNvPr>
          <p:cNvGrpSpPr/>
          <p:nvPr/>
        </p:nvGrpSpPr>
        <p:grpSpPr>
          <a:xfrm>
            <a:off x="1071556" y="4787826"/>
            <a:ext cx="2074679" cy="1473007"/>
            <a:chOff x="1071556" y="4787826"/>
            <a:chExt cx="2074679" cy="147300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6F2EA54-58B7-B223-8A93-9D000A9AD7FD}"/>
                </a:ext>
              </a:extLst>
            </p:cNvPr>
            <p:cNvSpPr txBox="1"/>
            <p:nvPr/>
          </p:nvSpPr>
          <p:spPr>
            <a:xfrm>
              <a:off x="1071556" y="4787826"/>
              <a:ext cx="177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23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97CF499-5CE2-A472-8E54-0848F37C08B4}"/>
                </a:ext>
              </a:extLst>
            </p:cNvPr>
            <p:cNvSpPr txBox="1"/>
            <p:nvPr/>
          </p:nvSpPr>
          <p:spPr>
            <a:xfrm>
              <a:off x="1071557" y="5183615"/>
              <a:ext cx="207467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7E13472-9909-83FF-63B6-7665B57354ED}"/>
              </a:ext>
            </a:extLst>
          </p:cNvPr>
          <p:cNvGrpSpPr/>
          <p:nvPr/>
        </p:nvGrpSpPr>
        <p:grpSpPr>
          <a:xfrm>
            <a:off x="4124728" y="4566516"/>
            <a:ext cx="2074679" cy="1473007"/>
            <a:chOff x="4124728" y="4566516"/>
            <a:chExt cx="2074679" cy="147300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35E96CD-8968-0B6C-B598-0E141E568D31}"/>
                </a:ext>
              </a:extLst>
            </p:cNvPr>
            <p:cNvSpPr txBox="1"/>
            <p:nvPr/>
          </p:nvSpPr>
          <p:spPr>
            <a:xfrm>
              <a:off x="4124728" y="4566516"/>
              <a:ext cx="177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23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10E0090-A70C-6A10-5A1C-8976677B4364}"/>
                </a:ext>
              </a:extLst>
            </p:cNvPr>
            <p:cNvSpPr txBox="1"/>
            <p:nvPr/>
          </p:nvSpPr>
          <p:spPr>
            <a:xfrm>
              <a:off x="4124729" y="4962305"/>
              <a:ext cx="207467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A74A466-756C-3E9A-F75B-A875DB273EAC}"/>
              </a:ext>
            </a:extLst>
          </p:cNvPr>
          <p:cNvGrpSpPr/>
          <p:nvPr/>
        </p:nvGrpSpPr>
        <p:grpSpPr>
          <a:xfrm>
            <a:off x="6973184" y="3840912"/>
            <a:ext cx="2074679" cy="1473007"/>
            <a:chOff x="6973184" y="3840912"/>
            <a:chExt cx="2074679" cy="147300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DF2C503-46C1-2200-97ED-8062773900ED}"/>
                </a:ext>
              </a:extLst>
            </p:cNvPr>
            <p:cNvSpPr txBox="1"/>
            <p:nvPr/>
          </p:nvSpPr>
          <p:spPr>
            <a:xfrm>
              <a:off x="6973184" y="3840912"/>
              <a:ext cx="177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23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85ECB30-28D8-C514-9271-8C92CFAA1798}"/>
                </a:ext>
              </a:extLst>
            </p:cNvPr>
            <p:cNvSpPr txBox="1"/>
            <p:nvPr/>
          </p:nvSpPr>
          <p:spPr>
            <a:xfrm>
              <a:off x="6973185" y="4236701"/>
              <a:ext cx="207467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6876482-098C-DC20-2AFF-0028ABF3102C}"/>
              </a:ext>
            </a:extLst>
          </p:cNvPr>
          <p:cNvGrpSpPr/>
          <p:nvPr/>
        </p:nvGrpSpPr>
        <p:grpSpPr>
          <a:xfrm>
            <a:off x="9648064" y="2907594"/>
            <a:ext cx="2074679" cy="1473007"/>
            <a:chOff x="9648064" y="2907594"/>
            <a:chExt cx="2074679" cy="147300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8E700B4-5BBA-44FF-0165-9B10E96A91E0}"/>
                </a:ext>
              </a:extLst>
            </p:cNvPr>
            <p:cNvSpPr txBox="1"/>
            <p:nvPr/>
          </p:nvSpPr>
          <p:spPr>
            <a:xfrm>
              <a:off x="9648064" y="2907594"/>
              <a:ext cx="177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23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9986AFF-EDB9-2FAE-BE95-54E294D9705C}"/>
                </a:ext>
              </a:extLst>
            </p:cNvPr>
            <p:cNvSpPr txBox="1"/>
            <p:nvPr/>
          </p:nvSpPr>
          <p:spPr>
            <a:xfrm>
              <a:off x="9648065" y="3303383"/>
              <a:ext cx="207467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57FC0BD-C182-8B04-E215-B0C3C3F6A24A}"/>
              </a:ext>
            </a:extLst>
          </p:cNvPr>
          <p:cNvSpPr txBox="1"/>
          <p:nvPr/>
        </p:nvSpPr>
        <p:spPr>
          <a:xfrm>
            <a:off x="562047" y="60752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84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C6A3058-A5BF-9CB5-5CC1-C46BB1C16803}"/>
              </a:ext>
            </a:extLst>
          </p:cNvPr>
          <p:cNvGrpSpPr/>
          <p:nvPr/>
        </p:nvGrpSpPr>
        <p:grpSpPr>
          <a:xfrm>
            <a:off x="701974" y="517027"/>
            <a:ext cx="620548" cy="106386"/>
            <a:chOff x="728534" y="668570"/>
            <a:chExt cx="620548" cy="106386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F85F85D8-86F1-DA6C-E6F6-A3639F6B24E3}"/>
                </a:ext>
              </a:extLst>
            </p:cNvPr>
            <p:cNvSpPr/>
            <p:nvPr/>
          </p:nvSpPr>
          <p:spPr>
            <a:xfrm>
              <a:off x="728534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BA26BE3-00D2-3A34-666C-F47EC542349E}"/>
                </a:ext>
              </a:extLst>
            </p:cNvPr>
            <p:cNvSpPr/>
            <p:nvPr/>
          </p:nvSpPr>
          <p:spPr>
            <a:xfrm>
              <a:off x="899922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4F06C298-30C4-B3A0-8A49-8B2258E95BE0}"/>
                </a:ext>
              </a:extLst>
            </p:cNvPr>
            <p:cNvSpPr/>
            <p:nvPr/>
          </p:nvSpPr>
          <p:spPr>
            <a:xfrm>
              <a:off x="1071310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BA8E40BC-7B87-3CEC-350B-31982E04E960}"/>
                </a:ext>
              </a:extLst>
            </p:cNvPr>
            <p:cNvSpPr/>
            <p:nvPr/>
          </p:nvSpPr>
          <p:spPr>
            <a:xfrm>
              <a:off x="1242698" y="668570"/>
              <a:ext cx="106384" cy="10638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C9DD79B-E4F6-1B4B-A4C8-0B5DD8D50670}"/>
              </a:ext>
            </a:extLst>
          </p:cNvPr>
          <p:cNvGrpSpPr/>
          <p:nvPr/>
        </p:nvGrpSpPr>
        <p:grpSpPr>
          <a:xfrm>
            <a:off x="1" y="1912282"/>
            <a:ext cx="12192000" cy="3194934"/>
            <a:chOff x="1" y="1912282"/>
            <a:chExt cx="12192000" cy="3194934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7000FE1-8C7D-51F2-780A-56DBAF5FBD66}"/>
                </a:ext>
              </a:extLst>
            </p:cNvPr>
            <p:cNvSpPr/>
            <p:nvPr/>
          </p:nvSpPr>
          <p:spPr>
            <a:xfrm>
              <a:off x="1" y="2178664"/>
              <a:ext cx="12192000" cy="2928552"/>
            </a:xfrm>
            <a:custGeom>
              <a:avLst/>
              <a:gdLst>
                <a:gd name="connsiteX0" fmla="*/ 0 w 12517395"/>
                <a:gd name="connsiteY0" fmla="*/ 2928552 h 2928552"/>
                <a:gd name="connsiteX1" fmla="*/ 3422822 w 12517395"/>
                <a:gd name="connsiteY1" fmla="*/ 1804087 h 2928552"/>
                <a:gd name="connsiteX2" fmla="*/ 5609968 w 12517395"/>
                <a:gd name="connsiteY2" fmla="*/ 2113006 h 2928552"/>
                <a:gd name="connsiteX3" fmla="*/ 9255211 w 12517395"/>
                <a:gd name="connsiteY3" fmla="*/ 494271 h 2928552"/>
                <a:gd name="connsiteX4" fmla="*/ 12517395 w 12517395"/>
                <a:gd name="connsiteY4" fmla="*/ 0 h 292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7395" h="2928552">
                  <a:moveTo>
                    <a:pt x="0" y="2928552"/>
                  </a:moveTo>
                  <a:cubicBezTo>
                    <a:pt x="1243913" y="2434281"/>
                    <a:pt x="2487827" y="1940011"/>
                    <a:pt x="3422822" y="1804087"/>
                  </a:cubicBezTo>
                  <a:cubicBezTo>
                    <a:pt x="4357817" y="1668163"/>
                    <a:pt x="4637903" y="2331309"/>
                    <a:pt x="5609968" y="2113006"/>
                  </a:cubicBezTo>
                  <a:cubicBezTo>
                    <a:pt x="6582033" y="1894703"/>
                    <a:pt x="8103973" y="846439"/>
                    <a:pt x="9255211" y="494271"/>
                  </a:cubicBezTo>
                  <a:cubicBezTo>
                    <a:pt x="10406449" y="142103"/>
                    <a:pt x="11461922" y="71051"/>
                    <a:pt x="12517395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B76CFDB-1466-39EA-CC3D-642D5B0F0DC6}"/>
                </a:ext>
              </a:extLst>
            </p:cNvPr>
            <p:cNvSpPr/>
            <p:nvPr/>
          </p:nvSpPr>
          <p:spPr>
            <a:xfrm>
              <a:off x="1554501" y="4409628"/>
              <a:ext cx="108000" cy="1080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ngsanaUPC"/>
                <a:ea typeface="微软雅黑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B6FC6DF-B7EF-E350-38AA-123E9BA0BEA3}"/>
                </a:ext>
              </a:extLst>
            </p:cNvPr>
            <p:cNvSpPr/>
            <p:nvPr/>
          </p:nvSpPr>
          <p:spPr>
            <a:xfrm>
              <a:off x="4701546" y="4232073"/>
              <a:ext cx="108000" cy="1080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ngsanaUPC"/>
                <a:ea typeface="微软雅黑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3D9FC75-83E3-B448-EA62-88132C7C37D6}"/>
                </a:ext>
              </a:extLst>
            </p:cNvPr>
            <p:cNvSpPr/>
            <p:nvPr/>
          </p:nvSpPr>
          <p:spPr>
            <a:xfrm>
              <a:off x="7399660" y="3325752"/>
              <a:ext cx="108000" cy="1080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ngsanaUPC"/>
                <a:ea typeface="微软雅黑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9CAC178-CBBB-7845-8901-E2D4EA712A76}"/>
                </a:ext>
              </a:extLst>
            </p:cNvPr>
            <p:cNvSpPr/>
            <p:nvPr/>
          </p:nvSpPr>
          <p:spPr>
            <a:xfrm>
              <a:off x="10074540" y="2340195"/>
              <a:ext cx="108000" cy="1080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ngsanaUPC"/>
                <a:ea typeface="微软雅黑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F7C4EE1-94F5-5817-ABBE-E4044ACCC56E}"/>
                </a:ext>
              </a:extLst>
            </p:cNvPr>
            <p:cNvGrpSpPr/>
            <p:nvPr/>
          </p:nvGrpSpPr>
          <p:grpSpPr>
            <a:xfrm>
              <a:off x="1473501" y="3955032"/>
              <a:ext cx="270000" cy="360000"/>
              <a:chOff x="1459543" y="3481043"/>
              <a:chExt cx="270000" cy="360000"/>
            </a:xfrm>
            <a:gradFill>
              <a:gsLst>
                <a:gs pos="0">
                  <a:schemeClr val="accent1"/>
                </a:gs>
                <a:gs pos="100000">
                  <a:schemeClr val="accent2">
                    <a:alpha val="23000"/>
                  </a:schemeClr>
                </a:gs>
              </a:gsLst>
              <a:lin ang="5400000" scaled="1"/>
            </a:gradFill>
            <a:effectLst/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1535369-1DAE-F75A-E566-99B4E2EB4D8D}"/>
                  </a:ext>
                </a:extLst>
              </p:cNvPr>
              <p:cNvSpPr/>
              <p:nvPr/>
            </p:nvSpPr>
            <p:spPr>
              <a:xfrm>
                <a:off x="1459543" y="3481043"/>
                <a:ext cx="270000" cy="360000"/>
              </a:xfrm>
              <a:custGeom>
                <a:avLst/>
                <a:gdLst>
                  <a:gd name="connsiteX0" fmla="*/ 228735 w 270000"/>
                  <a:gd name="connsiteY0" fmla="*/ 201150 h 360000"/>
                  <a:gd name="connsiteX1" fmla="*/ 184635 w 270000"/>
                  <a:gd name="connsiteY1" fmla="*/ 270225 h 360000"/>
                  <a:gd name="connsiteX2" fmla="*/ 135000 w 270000"/>
                  <a:gd name="connsiteY2" fmla="*/ 328050 h 360000"/>
                  <a:gd name="connsiteX3" fmla="*/ 85365 w 270000"/>
                  <a:gd name="connsiteY3" fmla="*/ 270225 h 360000"/>
                  <a:gd name="connsiteX4" fmla="*/ 41265 w 270000"/>
                  <a:gd name="connsiteY4" fmla="*/ 201150 h 360000"/>
                  <a:gd name="connsiteX5" fmla="*/ 22500 w 270000"/>
                  <a:gd name="connsiteY5" fmla="*/ 135000 h 360000"/>
                  <a:gd name="connsiteX6" fmla="*/ 135000 w 270000"/>
                  <a:gd name="connsiteY6" fmla="*/ 22500 h 360000"/>
                  <a:gd name="connsiteX7" fmla="*/ 247500 w 270000"/>
                  <a:gd name="connsiteY7" fmla="*/ 135000 h 360000"/>
                  <a:gd name="connsiteX8" fmla="*/ 228735 w 270000"/>
                  <a:gd name="connsiteY8" fmla="*/ 201150 h 360000"/>
                  <a:gd name="connsiteX9" fmla="*/ 135000 w 270000"/>
                  <a:gd name="connsiteY9" fmla="*/ 360000 h 360000"/>
                  <a:gd name="connsiteX10" fmla="*/ 270000 w 270000"/>
                  <a:gd name="connsiteY10" fmla="*/ 135000 h 360000"/>
                  <a:gd name="connsiteX11" fmla="*/ 135000 w 270000"/>
                  <a:gd name="connsiteY11" fmla="*/ 0 h 360000"/>
                  <a:gd name="connsiteX12" fmla="*/ 0 w 270000"/>
                  <a:gd name="connsiteY12" fmla="*/ 135000 h 360000"/>
                  <a:gd name="connsiteX13" fmla="*/ 135000 w 270000"/>
                  <a:gd name="connsiteY13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0000" h="360000">
                    <a:moveTo>
                      <a:pt x="228735" y="201150"/>
                    </a:moveTo>
                    <a:cubicBezTo>
                      <a:pt x="216945" y="225045"/>
                      <a:pt x="200970" y="248850"/>
                      <a:pt x="184635" y="270225"/>
                    </a:cubicBezTo>
                    <a:cubicBezTo>
                      <a:pt x="169139" y="290376"/>
                      <a:pt x="152570" y="309679"/>
                      <a:pt x="135000" y="328050"/>
                    </a:cubicBezTo>
                    <a:cubicBezTo>
                      <a:pt x="117429" y="309679"/>
                      <a:pt x="100860" y="290376"/>
                      <a:pt x="85365" y="270225"/>
                    </a:cubicBezTo>
                    <a:cubicBezTo>
                      <a:pt x="69030" y="248850"/>
                      <a:pt x="53055" y="225045"/>
                      <a:pt x="41265" y="201150"/>
                    </a:cubicBezTo>
                    <a:cubicBezTo>
                      <a:pt x="29340" y="177008"/>
                      <a:pt x="22500" y="154395"/>
                      <a:pt x="22500" y="135000"/>
                    </a:cubicBezTo>
                    <a:cubicBezTo>
                      <a:pt x="22500" y="72868"/>
                      <a:pt x="72868" y="22500"/>
                      <a:pt x="135000" y="22500"/>
                    </a:cubicBezTo>
                    <a:cubicBezTo>
                      <a:pt x="197132" y="22500"/>
                      <a:pt x="247500" y="72868"/>
                      <a:pt x="247500" y="135000"/>
                    </a:cubicBezTo>
                    <a:cubicBezTo>
                      <a:pt x="247500" y="154395"/>
                      <a:pt x="240638" y="177008"/>
                      <a:pt x="228735" y="201150"/>
                    </a:cubicBezTo>
                    <a:close/>
                    <a:moveTo>
                      <a:pt x="135000" y="360000"/>
                    </a:moveTo>
                    <a:cubicBezTo>
                      <a:pt x="135000" y="360000"/>
                      <a:pt x="270000" y="232065"/>
                      <a:pt x="270000" y="135000"/>
                    </a:cubicBezTo>
                    <a:cubicBezTo>
                      <a:pt x="270000" y="60442"/>
                      <a:pt x="209558" y="0"/>
                      <a:pt x="135000" y="0"/>
                    </a:cubicBezTo>
                    <a:cubicBezTo>
                      <a:pt x="60442" y="0"/>
                      <a:pt x="0" y="60442"/>
                      <a:pt x="0" y="135000"/>
                    </a:cubicBezTo>
                    <a:cubicBezTo>
                      <a:pt x="0" y="232065"/>
                      <a:pt x="135000" y="360000"/>
                      <a:pt x="135000" y="360000"/>
                    </a:cubicBezTo>
                    <a:close/>
                  </a:path>
                </a:pathLst>
              </a:custGeom>
              <a:gradFill flip="none" rotWithShape="0">
                <a:gsLst>
                  <a:gs pos="88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/>
              </a:gradFill>
              <a:ln>
                <a:noFill/>
              </a:ln>
              <a:effectLst>
                <a:outerShdw blurRad="444500" dist="317500" dir="5400000" sx="92000" sy="92000" algn="t" rotWithShape="0">
                  <a:schemeClr val="accent1">
                    <a:lumMod val="75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HarmonyOS Sans SC"/>
                  <a:ea typeface="HarmonyOS Sans SC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10C352E-6AE9-996E-1821-A472F00CD16C}"/>
                  </a:ext>
                </a:extLst>
              </p:cNvPr>
              <p:cNvSpPr/>
              <p:nvPr/>
            </p:nvSpPr>
            <p:spPr>
              <a:xfrm>
                <a:off x="1527043" y="3548543"/>
                <a:ext cx="135000" cy="135000"/>
              </a:xfrm>
              <a:custGeom>
                <a:avLst/>
                <a:gdLst>
                  <a:gd name="connsiteX0" fmla="*/ 67500 w 135000"/>
                  <a:gd name="connsiteY0" fmla="*/ 112500 h 135000"/>
                  <a:gd name="connsiteX1" fmla="*/ 22500 w 135000"/>
                  <a:gd name="connsiteY1" fmla="*/ 67500 h 135000"/>
                  <a:gd name="connsiteX2" fmla="*/ 67500 w 135000"/>
                  <a:gd name="connsiteY2" fmla="*/ 22500 h 135000"/>
                  <a:gd name="connsiteX3" fmla="*/ 112500 w 135000"/>
                  <a:gd name="connsiteY3" fmla="*/ 67500 h 135000"/>
                  <a:gd name="connsiteX4" fmla="*/ 67500 w 135000"/>
                  <a:gd name="connsiteY4" fmla="*/ 112500 h 135000"/>
                  <a:gd name="connsiteX5" fmla="*/ 67500 w 135000"/>
                  <a:gd name="connsiteY5" fmla="*/ 135000 h 135000"/>
                  <a:gd name="connsiteX6" fmla="*/ 135000 w 135000"/>
                  <a:gd name="connsiteY6" fmla="*/ 67500 h 135000"/>
                  <a:gd name="connsiteX7" fmla="*/ 67500 w 135000"/>
                  <a:gd name="connsiteY7" fmla="*/ 0 h 135000"/>
                  <a:gd name="connsiteX8" fmla="*/ 0 w 135000"/>
                  <a:gd name="connsiteY8" fmla="*/ 67500 h 135000"/>
                  <a:gd name="connsiteX9" fmla="*/ 67500 w 135000"/>
                  <a:gd name="connsiteY9" fmla="*/ 135000 h 1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000" h="135000">
                    <a:moveTo>
                      <a:pt x="67500" y="112500"/>
                    </a:moveTo>
                    <a:cubicBezTo>
                      <a:pt x="42647" y="112500"/>
                      <a:pt x="22500" y="92353"/>
                      <a:pt x="22500" y="67500"/>
                    </a:cubicBezTo>
                    <a:cubicBezTo>
                      <a:pt x="22500" y="42647"/>
                      <a:pt x="42647" y="22500"/>
                      <a:pt x="67500" y="22500"/>
                    </a:cubicBezTo>
                    <a:cubicBezTo>
                      <a:pt x="92353" y="22500"/>
                      <a:pt x="112500" y="42647"/>
                      <a:pt x="112500" y="67500"/>
                    </a:cubicBezTo>
                    <a:cubicBezTo>
                      <a:pt x="112500" y="92353"/>
                      <a:pt x="92353" y="112500"/>
                      <a:pt x="67500" y="112500"/>
                    </a:cubicBezTo>
                    <a:close/>
                    <a:moveTo>
                      <a:pt x="67500" y="135000"/>
                    </a:moveTo>
                    <a:cubicBezTo>
                      <a:pt x="104779" y="135000"/>
                      <a:pt x="135000" y="104779"/>
                      <a:pt x="135000" y="67500"/>
                    </a:cubicBezTo>
                    <a:cubicBezTo>
                      <a:pt x="135000" y="30221"/>
                      <a:pt x="104779" y="0"/>
                      <a:pt x="67500" y="0"/>
                    </a:cubicBezTo>
                    <a:cubicBezTo>
                      <a:pt x="30221" y="0"/>
                      <a:pt x="0" y="30221"/>
                      <a:pt x="0" y="67500"/>
                    </a:cubicBezTo>
                    <a:cubicBezTo>
                      <a:pt x="0" y="104779"/>
                      <a:pt x="30221" y="135000"/>
                      <a:pt x="67500" y="135000"/>
                    </a:cubicBezTo>
                    <a:close/>
                  </a:path>
                </a:pathLst>
              </a:custGeom>
              <a:gradFill flip="none" rotWithShape="0">
                <a:gsLst>
                  <a:gs pos="88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/>
              </a:gradFill>
              <a:ln>
                <a:noFill/>
              </a:ln>
              <a:effectLst>
                <a:outerShdw blurRad="444500" dist="317500" dir="5400000" sx="92000" sy="92000" algn="t" rotWithShape="0">
                  <a:schemeClr val="accent1">
                    <a:lumMod val="75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HarmonyOS Sans SC"/>
                  <a:ea typeface="HarmonyOS Sans SC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639409D-773A-668D-4EBA-DDB75C654536}"/>
                </a:ext>
              </a:extLst>
            </p:cNvPr>
            <p:cNvGrpSpPr/>
            <p:nvPr/>
          </p:nvGrpSpPr>
          <p:grpSpPr>
            <a:xfrm>
              <a:off x="4620546" y="3706810"/>
              <a:ext cx="270000" cy="360000"/>
              <a:chOff x="1459543" y="3481043"/>
              <a:chExt cx="270000" cy="360000"/>
            </a:xfrm>
            <a:gradFill>
              <a:gsLst>
                <a:gs pos="0">
                  <a:schemeClr val="accent1"/>
                </a:gs>
                <a:gs pos="100000">
                  <a:schemeClr val="accent2">
                    <a:alpha val="23000"/>
                  </a:schemeClr>
                </a:gs>
              </a:gsLst>
              <a:lin ang="5400000" scaled="1"/>
            </a:gra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4367F8C-4264-BB23-75BF-41079C442ED2}"/>
                  </a:ext>
                </a:extLst>
              </p:cNvPr>
              <p:cNvSpPr/>
              <p:nvPr/>
            </p:nvSpPr>
            <p:spPr>
              <a:xfrm>
                <a:off x="1459543" y="3481043"/>
                <a:ext cx="270000" cy="360000"/>
              </a:xfrm>
              <a:custGeom>
                <a:avLst/>
                <a:gdLst>
                  <a:gd name="connsiteX0" fmla="*/ 228735 w 270000"/>
                  <a:gd name="connsiteY0" fmla="*/ 201150 h 360000"/>
                  <a:gd name="connsiteX1" fmla="*/ 184635 w 270000"/>
                  <a:gd name="connsiteY1" fmla="*/ 270225 h 360000"/>
                  <a:gd name="connsiteX2" fmla="*/ 135000 w 270000"/>
                  <a:gd name="connsiteY2" fmla="*/ 328050 h 360000"/>
                  <a:gd name="connsiteX3" fmla="*/ 85365 w 270000"/>
                  <a:gd name="connsiteY3" fmla="*/ 270225 h 360000"/>
                  <a:gd name="connsiteX4" fmla="*/ 41265 w 270000"/>
                  <a:gd name="connsiteY4" fmla="*/ 201150 h 360000"/>
                  <a:gd name="connsiteX5" fmla="*/ 22500 w 270000"/>
                  <a:gd name="connsiteY5" fmla="*/ 135000 h 360000"/>
                  <a:gd name="connsiteX6" fmla="*/ 135000 w 270000"/>
                  <a:gd name="connsiteY6" fmla="*/ 22500 h 360000"/>
                  <a:gd name="connsiteX7" fmla="*/ 247500 w 270000"/>
                  <a:gd name="connsiteY7" fmla="*/ 135000 h 360000"/>
                  <a:gd name="connsiteX8" fmla="*/ 228735 w 270000"/>
                  <a:gd name="connsiteY8" fmla="*/ 201150 h 360000"/>
                  <a:gd name="connsiteX9" fmla="*/ 135000 w 270000"/>
                  <a:gd name="connsiteY9" fmla="*/ 360000 h 360000"/>
                  <a:gd name="connsiteX10" fmla="*/ 270000 w 270000"/>
                  <a:gd name="connsiteY10" fmla="*/ 135000 h 360000"/>
                  <a:gd name="connsiteX11" fmla="*/ 135000 w 270000"/>
                  <a:gd name="connsiteY11" fmla="*/ 0 h 360000"/>
                  <a:gd name="connsiteX12" fmla="*/ 0 w 270000"/>
                  <a:gd name="connsiteY12" fmla="*/ 135000 h 360000"/>
                  <a:gd name="connsiteX13" fmla="*/ 135000 w 270000"/>
                  <a:gd name="connsiteY13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0000" h="360000">
                    <a:moveTo>
                      <a:pt x="228735" y="201150"/>
                    </a:moveTo>
                    <a:cubicBezTo>
                      <a:pt x="216945" y="225045"/>
                      <a:pt x="200970" y="248850"/>
                      <a:pt x="184635" y="270225"/>
                    </a:cubicBezTo>
                    <a:cubicBezTo>
                      <a:pt x="169139" y="290376"/>
                      <a:pt x="152570" y="309679"/>
                      <a:pt x="135000" y="328050"/>
                    </a:cubicBezTo>
                    <a:cubicBezTo>
                      <a:pt x="117429" y="309679"/>
                      <a:pt x="100860" y="290376"/>
                      <a:pt x="85365" y="270225"/>
                    </a:cubicBezTo>
                    <a:cubicBezTo>
                      <a:pt x="69030" y="248850"/>
                      <a:pt x="53055" y="225045"/>
                      <a:pt x="41265" y="201150"/>
                    </a:cubicBezTo>
                    <a:cubicBezTo>
                      <a:pt x="29340" y="177008"/>
                      <a:pt x="22500" y="154395"/>
                      <a:pt x="22500" y="135000"/>
                    </a:cubicBezTo>
                    <a:cubicBezTo>
                      <a:pt x="22500" y="72868"/>
                      <a:pt x="72868" y="22500"/>
                      <a:pt x="135000" y="22500"/>
                    </a:cubicBezTo>
                    <a:cubicBezTo>
                      <a:pt x="197132" y="22500"/>
                      <a:pt x="247500" y="72868"/>
                      <a:pt x="247500" y="135000"/>
                    </a:cubicBezTo>
                    <a:cubicBezTo>
                      <a:pt x="247500" y="154395"/>
                      <a:pt x="240638" y="177008"/>
                      <a:pt x="228735" y="201150"/>
                    </a:cubicBezTo>
                    <a:close/>
                    <a:moveTo>
                      <a:pt x="135000" y="360000"/>
                    </a:moveTo>
                    <a:cubicBezTo>
                      <a:pt x="135000" y="360000"/>
                      <a:pt x="270000" y="232065"/>
                      <a:pt x="270000" y="135000"/>
                    </a:cubicBezTo>
                    <a:cubicBezTo>
                      <a:pt x="270000" y="60442"/>
                      <a:pt x="209558" y="0"/>
                      <a:pt x="135000" y="0"/>
                    </a:cubicBezTo>
                    <a:cubicBezTo>
                      <a:pt x="60442" y="0"/>
                      <a:pt x="0" y="60442"/>
                      <a:pt x="0" y="135000"/>
                    </a:cubicBezTo>
                    <a:cubicBezTo>
                      <a:pt x="0" y="232065"/>
                      <a:pt x="135000" y="360000"/>
                      <a:pt x="135000" y="360000"/>
                    </a:cubicBezTo>
                    <a:close/>
                  </a:path>
                </a:pathLst>
              </a:custGeom>
              <a:gradFill flip="none" rotWithShape="0">
                <a:gsLst>
                  <a:gs pos="14000">
                    <a:schemeClr val="accent2"/>
                  </a:gs>
                  <a:gs pos="100000">
                    <a:schemeClr val="accent3"/>
                  </a:gs>
                </a:gsLst>
                <a:path path="circle">
                  <a:fillToRect r="100000" b="100000"/>
                </a:path>
                <a:tileRect/>
              </a:gradFill>
              <a:ln>
                <a:noFill/>
              </a:ln>
              <a:effectLst>
                <a:outerShdw blurRad="444500" dist="317500" dir="5400000" sx="92000" sy="92000" algn="t" rotWithShape="0">
                  <a:schemeClr val="accent2">
                    <a:lumMod val="75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HarmonyOS Sans SC"/>
                  <a:ea typeface="HarmonyOS Sans SC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3612670-25CC-9256-6F80-D90FDC52934D}"/>
                  </a:ext>
                </a:extLst>
              </p:cNvPr>
              <p:cNvSpPr/>
              <p:nvPr/>
            </p:nvSpPr>
            <p:spPr>
              <a:xfrm>
                <a:off x="1527043" y="3548543"/>
                <a:ext cx="135000" cy="135000"/>
              </a:xfrm>
              <a:custGeom>
                <a:avLst/>
                <a:gdLst>
                  <a:gd name="connsiteX0" fmla="*/ 67500 w 135000"/>
                  <a:gd name="connsiteY0" fmla="*/ 112500 h 135000"/>
                  <a:gd name="connsiteX1" fmla="*/ 22500 w 135000"/>
                  <a:gd name="connsiteY1" fmla="*/ 67500 h 135000"/>
                  <a:gd name="connsiteX2" fmla="*/ 67500 w 135000"/>
                  <a:gd name="connsiteY2" fmla="*/ 22500 h 135000"/>
                  <a:gd name="connsiteX3" fmla="*/ 112500 w 135000"/>
                  <a:gd name="connsiteY3" fmla="*/ 67500 h 135000"/>
                  <a:gd name="connsiteX4" fmla="*/ 67500 w 135000"/>
                  <a:gd name="connsiteY4" fmla="*/ 112500 h 135000"/>
                  <a:gd name="connsiteX5" fmla="*/ 67500 w 135000"/>
                  <a:gd name="connsiteY5" fmla="*/ 135000 h 135000"/>
                  <a:gd name="connsiteX6" fmla="*/ 135000 w 135000"/>
                  <a:gd name="connsiteY6" fmla="*/ 67500 h 135000"/>
                  <a:gd name="connsiteX7" fmla="*/ 67500 w 135000"/>
                  <a:gd name="connsiteY7" fmla="*/ 0 h 135000"/>
                  <a:gd name="connsiteX8" fmla="*/ 0 w 135000"/>
                  <a:gd name="connsiteY8" fmla="*/ 67500 h 135000"/>
                  <a:gd name="connsiteX9" fmla="*/ 67500 w 135000"/>
                  <a:gd name="connsiteY9" fmla="*/ 135000 h 1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000" h="135000">
                    <a:moveTo>
                      <a:pt x="67500" y="112500"/>
                    </a:moveTo>
                    <a:cubicBezTo>
                      <a:pt x="42647" y="112500"/>
                      <a:pt x="22500" y="92353"/>
                      <a:pt x="22500" y="67500"/>
                    </a:cubicBezTo>
                    <a:cubicBezTo>
                      <a:pt x="22500" y="42647"/>
                      <a:pt x="42647" y="22500"/>
                      <a:pt x="67500" y="22500"/>
                    </a:cubicBezTo>
                    <a:cubicBezTo>
                      <a:pt x="92353" y="22500"/>
                      <a:pt x="112500" y="42647"/>
                      <a:pt x="112500" y="67500"/>
                    </a:cubicBezTo>
                    <a:cubicBezTo>
                      <a:pt x="112500" y="92353"/>
                      <a:pt x="92353" y="112500"/>
                      <a:pt x="67500" y="112500"/>
                    </a:cubicBezTo>
                    <a:close/>
                    <a:moveTo>
                      <a:pt x="67500" y="135000"/>
                    </a:moveTo>
                    <a:cubicBezTo>
                      <a:pt x="104779" y="135000"/>
                      <a:pt x="135000" y="104779"/>
                      <a:pt x="135000" y="67500"/>
                    </a:cubicBezTo>
                    <a:cubicBezTo>
                      <a:pt x="135000" y="30221"/>
                      <a:pt x="104779" y="0"/>
                      <a:pt x="67500" y="0"/>
                    </a:cubicBezTo>
                    <a:cubicBezTo>
                      <a:pt x="30221" y="0"/>
                      <a:pt x="0" y="30221"/>
                      <a:pt x="0" y="67500"/>
                    </a:cubicBezTo>
                    <a:cubicBezTo>
                      <a:pt x="0" y="104779"/>
                      <a:pt x="30221" y="135000"/>
                      <a:pt x="67500" y="135000"/>
                    </a:cubicBezTo>
                    <a:close/>
                  </a:path>
                </a:pathLst>
              </a:custGeom>
              <a:gradFill flip="none" rotWithShape="0">
                <a:gsLst>
                  <a:gs pos="14000">
                    <a:schemeClr val="accent2"/>
                  </a:gs>
                  <a:gs pos="100000">
                    <a:schemeClr val="accent3"/>
                  </a:gs>
                </a:gsLst>
                <a:path path="circle">
                  <a:fillToRect r="100000" b="100000"/>
                </a:path>
                <a:tileRect/>
              </a:gradFill>
              <a:ln>
                <a:noFill/>
              </a:ln>
              <a:effectLst>
                <a:outerShdw blurRad="444500" dist="317500" dir="5400000" sx="92000" sy="92000" algn="t" rotWithShape="0">
                  <a:schemeClr val="accent2">
                    <a:lumMod val="75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HarmonyOS Sans SC"/>
                  <a:ea typeface="HarmonyOS Sans SC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5388FD6-A7BE-185C-63B3-6648468B6E03}"/>
                </a:ext>
              </a:extLst>
            </p:cNvPr>
            <p:cNvGrpSpPr/>
            <p:nvPr/>
          </p:nvGrpSpPr>
          <p:grpSpPr>
            <a:xfrm>
              <a:off x="7318660" y="2927649"/>
              <a:ext cx="270000" cy="360000"/>
              <a:chOff x="1459543" y="3481043"/>
              <a:chExt cx="270000" cy="360000"/>
            </a:xfrm>
            <a:gradFill>
              <a:gsLst>
                <a:gs pos="0">
                  <a:schemeClr val="accent1"/>
                </a:gs>
                <a:gs pos="100000">
                  <a:schemeClr val="accent2">
                    <a:alpha val="23000"/>
                  </a:schemeClr>
                </a:gs>
              </a:gsLst>
              <a:lin ang="5400000" scaled="1"/>
            </a:gradFill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E347D59-9112-EB9E-B752-65FC0A7958AD}"/>
                  </a:ext>
                </a:extLst>
              </p:cNvPr>
              <p:cNvSpPr/>
              <p:nvPr/>
            </p:nvSpPr>
            <p:spPr>
              <a:xfrm>
                <a:off x="1459543" y="3481043"/>
                <a:ext cx="270000" cy="360000"/>
              </a:xfrm>
              <a:custGeom>
                <a:avLst/>
                <a:gdLst>
                  <a:gd name="connsiteX0" fmla="*/ 228735 w 270000"/>
                  <a:gd name="connsiteY0" fmla="*/ 201150 h 360000"/>
                  <a:gd name="connsiteX1" fmla="*/ 184635 w 270000"/>
                  <a:gd name="connsiteY1" fmla="*/ 270225 h 360000"/>
                  <a:gd name="connsiteX2" fmla="*/ 135000 w 270000"/>
                  <a:gd name="connsiteY2" fmla="*/ 328050 h 360000"/>
                  <a:gd name="connsiteX3" fmla="*/ 85365 w 270000"/>
                  <a:gd name="connsiteY3" fmla="*/ 270225 h 360000"/>
                  <a:gd name="connsiteX4" fmla="*/ 41265 w 270000"/>
                  <a:gd name="connsiteY4" fmla="*/ 201150 h 360000"/>
                  <a:gd name="connsiteX5" fmla="*/ 22500 w 270000"/>
                  <a:gd name="connsiteY5" fmla="*/ 135000 h 360000"/>
                  <a:gd name="connsiteX6" fmla="*/ 135000 w 270000"/>
                  <a:gd name="connsiteY6" fmla="*/ 22500 h 360000"/>
                  <a:gd name="connsiteX7" fmla="*/ 247500 w 270000"/>
                  <a:gd name="connsiteY7" fmla="*/ 135000 h 360000"/>
                  <a:gd name="connsiteX8" fmla="*/ 228735 w 270000"/>
                  <a:gd name="connsiteY8" fmla="*/ 201150 h 360000"/>
                  <a:gd name="connsiteX9" fmla="*/ 135000 w 270000"/>
                  <a:gd name="connsiteY9" fmla="*/ 360000 h 360000"/>
                  <a:gd name="connsiteX10" fmla="*/ 270000 w 270000"/>
                  <a:gd name="connsiteY10" fmla="*/ 135000 h 360000"/>
                  <a:gd name="connsiteX11" fmla="*/ 135000 w 270000"/>
                  <a:gd name="connsiteY11" fmla="*/ 0 h 360000"/>
                  <a:gd name="connsiteX12" fmla="*/ 0 w 270000"/>
                  <a:gd name="connsiteY12" fmla="*/ 135000 h 360000"/>
                  <a:gd name="connsiteX13" fmla="*/ 135000 w 270000"/>
                  <a:gd name="connsiteY13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0000" h="360000">
                    <a:moveTo>
                      <a:pt x="228735" y="201150"/>
                    </a:moveTo>
                    <a:cubicBezTo>
                      <a:pt x="216945" y="225045"/>
                      <a:pt x="200970" y="248850"/>
                      <a:pt x="184635" y="270225"/>
                    </a:cubicBezTo>
                    <a:cubicBezTo>
                      <a:pt x="169139" y="290376"/>
                      <a:pt x="152570" y="309679"/>
                      <a:pt x="135000" y="328050"/>
                    </a:cubicBezTo>
                    <a:cubicBezTo>
                      <a:pt x="117429" y="309679"/>
                      <a:pt x="100860" y="290376"/>
                      <a:pt x="85365" y="270225"/>
                    </a:cubicBezTo>
                    <a:cubicBezTo>
                      <a:pt x="69030" y="248850"/>
                      <a:pt x="53055" y="225045"/>
                      <a:pt x="41265" y="201150"/>
                    </a:cubicBezTo>
                    <a:cubicBezTo>
                      <a:pt x="29340" y="177008"/>
                      <a:pt x="22500" y="154395"/>
                      <a:pt x="22500" y="135000"/>
                    </a:cubicBezTo>
                    <a:cubicBezTo>
                      <a:pt x="22500" y="72868"/>
                      <a:pt x="72868" y="22500"/>
                      <a:pt x="135000" y="22500"/>
                    </a:cubicBezTo>
                    <a:cubicBezTo>
                      <a:pt x="197132" y="22500"/>
                      <a:pt x="247500" y="72868"/>
                      <a:pt x="247500" y="135000"/>
                    </a:cubicBezTo>
                    <a:cubicBezTo>
                      <a:pt x="247500" y="154395"/>
                      <a:pt x="240638" y="177008"/>
                      <a:pt x="228735" y="201150"/>
                    </a:cubicBezTo>
                    <a:close/>
                    <a:moveTo>
                      <a:pt x="135000" y="360000"/>
                    </a:moveTo>
                    <a:cubicBezTo>
                      <a:pt x="135000" y="360000"/>
                      <a:pt x="270000" y="232065"/>
                      <a:pt x="270000" y="135000"/>
                    </a:cubicBezTo>
                    <a:cubicBezTo>
                      <a:pt x="270000" y="60442"/>
                      <a:pt x="209558" y="0"/>
                      <a:pt x="135000" y="0"/>
                    </a:cubicBezTo>
                    <a:cubicBezTo>
                      <a:pt x="60442" y="0"/>
                      <a:pt x="0" y="60442"/>
                      <a:pt x="0" y="135000"/>
                    </a:cubicBezTo>
                    <a:cubicBezTo>
                      <a:pt x="0" y="232065"/>
                      <a:pt x="135000" y="360000"/>
                      <a:pt x="135000" y="360000"/>
                    </a:cubicBezTo>
                    <a:close/>
                  </a:path>
                </a:pathLst>
              </a:custGeom>
              <a:gradFill flip="none" rotWithShape="0">
                <a:gsLst>
                  <a:gs pos="88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/>
              </a:gradFill>
              <a:ln>
                <a:noFill/>
              </a:ln>
              <a:effectLst>
                <a:outerShdw blurRad="444500" dist="317500" dir="5400000" sx="92000" sy="92000" algn="t" rotWithShape="0">
                  <a:schemeClr val="accent1">
                    <a:lumMod val="75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HarmonyOS Sans SC"/>
                  <a:ea typeface="HarmonyOS Sans SC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0A6F985-6F86-29AB-25A4-E27EFE2A3B02}"/>
                  </a:ext>
                </a:extLst>
              </p:cNvPr>
              <p:cNvSpPr/>
              <p:nvPr/>
            </p:nvSpPr>
            <p:spPr>
              <a:xfrm>
                <a:off x="1527043" y="3548543"/>
                <a:ext cx="135000" cy="135000"/>
              </a:xfrm>
              <a:custGeom>
                <a:avLst/>
                <a:gdLst>
                  <a:gd name="connsiteX0" fmla="*/ 67500 w 135000"/>
                  <a:gd name="connsiteY0" fmla="*/ 112500 h 135000"/>
                  <a:gd name="connsiteX1" fmla="*/ 22500 w 135000"/>
                  <a:gd name="connsiteY1" fmla="*/ 67500 h 135000"/>
                  <a:gd name="connsiteX2" fmla="*/ 67500 w 135000"/>
                  <a:gd name="connsiteY2" fmla="*/ 22500 h 135000"/>
                  <a:gd name="connsiteX3" fmla="*/ 112500 w 135000"/>
                  <a:gd name="connsiteY3" fmla="*/ 67500 h 135000"/>
                  <a:gd name="connsiteX4" fmla="*/ 67500 w 135000"/>
                  <a:gd name="connsiteY4" fmla="*/ 112500 h 135000"/>
                  <a:gd name="connsiteX5" fmla="*/ 67500 w 135000"/>
                  <a:gd name="connsiteY5" fmla="*/ 135000 h 135000"/>
                  <a:gd name="connsiteX6" fmla="*/ 135000 w 135000"/>
                  <a:gd name="connsiteY6" fmla="*/ 67500 h 135000"/>
                  <a:gd name="connsiteX7" fmla="*/ 67500 w 135000"/>
                  <a:gd name="connsiteY7" fmla="*/ 0 h 135000"/>
                  <a:gd name="connsiteX8" fmla="*/ 0 w 135000"/>
                  <a:gd name="connsiteY8" fmla="*/ 67500 h 135000"/>
                  <a:gd name="connsiteX9" fmla="*/ 67500 w 135000"/>
                  <a:gd name="connsiteY9" fmla="*/ 135000 h 1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000" h="135000">
                    <a:moveTo>
                      <a:pt x="67500" y="112500"/>
                    </a:moveTo>
                    <a:cubicBezTo>
                      <a:pt x="42647" y="112500"/>
                      <a:pt x="22500" y="92353"/>
                      <a:pt x="22500" y="67500"/>
                    </a:cubicBezTo>
                    <a:cubicBezTo>
                      <a:pt x="22500" y="42647"/>
                      <a:pt x="42647" y="22500"/>
                      <a:pt x="67500" y="22500"/>
                    </a:cubicBezTo>
                    <a:cubicBezTo>
                      <a:pt x="92353" y="22500"/>
                      <a:pt x="112500" y="42647"/>
                      <a:pt x="112500" y="67500"/>
                    </a:cubicBezTo>
                    <a:cubicBezTo>
                      <a:pt x="112500" y="92353"/>
                      <a:pt x="92353" y="112500"/>
                      <a:pt x="67500" y="112500"/>
                    </a:cubicBezTo>
                    <a:close/>
                    <a:moveTo>
                      <a:pt x="67500" y="135000"/>
                    </a:moveTo>
                    <a:cubicBezTo>
                      <a:pt x="104779" y="135000"/>
                      <a:pt x="135000" y="104779"/>
                      <a:pt x="135000" y="67500"/>
                    </a:cubicBezTo>
                    <a:cubicBezTo>
                      <a:pt x="135000" y="30221"/>
                      <a:pt x="104779" y="0"/>
                      <a:pt x="67500" y="0"/>
                    </a:cubicBezTo>
                    <a:cubicBezTo>
                      <a:pt x="30221" y="0"/>
                      <a:pt x="0" y="30221"/>
                      <a:pt x="0" y="67500"/>
                    </a:cubicBezTo>
                    <a:cubicBezTo>
                      <a:pt x="0" y="104779"/>
                      <a:pt x="30221" y="135000"/>
                      <a:pt x="67500" y="135000"/>
                    </a:cubicBezTo>
                    <a:close/>
                  </a:path>
                </a:pathLst>
              </a:custGeom>
              <a:gradFill flip="none" rotWithShape="0">
                <a:gsLst>
                  <a:gs pos="88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/>
              </a:gradFill>
              <a:ln>
                <a:noFill/>
              </a:ln>
              <a:effectLst>
                <a:outerShdw blurRad="444500" dist="317500" dir="5400000" sx="92000" sy="92000" algn="t" rotWithShape="0">
                  <a:schemeClr val="accent1">
                    <a:lumMod val="75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HarmonyOS Sans SC"/>
                  <a:ea typeface="HarmonyOS Sans SC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5198973-3C3C-C119-CBEB-96DA95AE0D9C}"/>
                </a:ext>
              </a:extLst>
            </p:cNvPr>
            <p:cNvGrpSpPr/>
            <p:nvPr/>
          </p:nvGrpSpPr>
          <p:grpSpPr>
            <a:xfrm>
              <a:off x="9993540" y="1912282"/>
              <a:ext cx="270000" cy="360000"/>
              <a:chOff x="1459543" y="3481043"/>
              <a:chExt cx="270000" cy="360000"/>
            </a:xfrm>
            <a:gradFill>
              <a:gsLst>
                <a:gs pos="0">
                  <a:schemeClr val="accent1"/>
                </a:gs>
                <a:gs pos="100000">
                  <a:schemeClr val="accent2">
                    <a:alpha val="23000"/>
                  </a:schemeClr>
                </a:gs>
              </a:gsLst>
              <a:lin ang="5400000" scaled="1"/>
            </a:gradFill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AEA555E-AC23-1D96-3D13-D37DCB00B76E}"/>
                  </a:ext>
                </a:extLst>
              </p:cNvPr>
              <p:cNvSpPr/>
              <p:nvPr/>
            </p:nvSpPr>
            <p:spPr>
              <a:xfrm>
                <a:off x="1459543" y="3481043"/>
                <a:ext cx="270000" cy="360000"/>
              </a:xfrm>
              <a:custGeom>
                <a:avLst/>
                <a:gdLst>
                  <a:gd name="connsiteX0" fmla="*/ 228735 w 270000"/>
                  <a:gd name="connsiteY0" fmla="*/ 201150 h 360000"/>
                  <a:gd name="connsiteX1" fmla="*/ 184635 w 270000"/>
                  <a:gd name="connsiteY1" fmla="*/ 270225 h 360000"/>
                  <a:gd name="connsiteX2" fmla="*/ 135000 w 270000"/>
                  <a:gd name="connsiteY2" fmla="*/ 328050 h 360000"/>
                  <a:gd name="connsiteX3" fmla="*/ 85365 w 270000"/>
                  <a:gd name="connsiteY3" fmla="*/ 270225 h 360000"/>
                  <a:gd name="connsiteX4" fmla="*/ 41265 w 270000"/>
                  <a:gd name="connsiteY4" fmla="*/ 201150 h 360000"/>
                  <a:gd name="connsiteX5" fmla="*/ 22500 w 270000"/>
                  <a:gd name="connsiteY5" fmla="*/ 135000 h 360000"/>
                  <a:gd name="connsiteX6" fmla="*/ 135000 w 270000"/>
                  <a:gd name="connsiteY6" fmla="*/ 22500 h 360000"/>
                  <a:gd name="connsiteX7" fmla="*/ 247500 w 270000"/>
                  <a:gd name="connsiteY7" fmla="*/ 135000 h 360000"/>
                  <a:gd name="connsiteX8" fmla="*/ 228735 w 270000"/>
                  <a:gd name="connsiteY8" fmla="*/ 201150 h 360000"/>
                  <a:gd name="connsiteX9" fmla="*/ 135000 w 270000"/>
                  <a:gd name="connsiteY9" fmla="*/ 360000 h 360000"/>
                  <a:gd name="connsiteX10" fmla="*/ 270000 w 270000"/>
                  <a:gd name="connsiteY10" fmla="*/ 135000 h 360000"/>
                  <a:gd name="connsiteX11" fmla="*/ 135000 w 270000"/>
                  <a:gd name="connsiteY11" fmla="*/ 0 h 360000"/>
                  <a:gd name="connsiteX12" fmla="*/ 0 w 270000"/>
                  <a:gd name="connsiteY12" fmla="*/ 135000 h 360000"/>
                  <a:gd name="connsiteX13" fmla="*/ 135000 w 270000"/>
                  <a:gd name="connsiteY13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0000" h="360000">
                    <a:moveTo>
                      <a:pt x="228735" y="201150"/>
                    </a:moveTo>
                    <a:cubicBezTo>
                      <a:pt x="216945" y="225045"/>
                      <a:pt x="200970" y="248850"/>
                      <a:pt x="184635" y="270225"/>
                    </a:cubicBezTo>
                    <a:cubicBezTo>
                      <a:pt x="169139" y="290376"/>
                      <a:pt x="152570" y="309679"/>
                      <a:pt x="135000" y="328050"/>
                    </a:cubicBezTo>
                    <a:cubicBezTo>
                      <a:pt x="117429" y="309679"/>
                      <a:pt x="100860" y="290376"/>
                      <a:pt x="85365" y="270225"/>
                    </a:cubicBezTo>
                    <a:cubicBezTo>
                      <a:pt x="69030" y="248850"/>
                      <a:pt x="53055" y="225045"/>
                      <a:pt x="41265" y="201150"/>
                    </a:cubicBezTo>
                    <a:cubicBezTo>
                      <a:pt x="29340" y="177008"/>
                      <a:pt x="22500" y="154395"/>
                      <a:pt x="22500" y="135000"/>
                    </a:cubicBezTo>
                    <a:cubicBezTo>
                      <a:pt x="22500" y="72868"/>
                      <a:pt x="72868" y="22500"/>
                      <a:pt x="135000" y="22500"/>
                    </a:cubicBezTo>
                    <a:cubicBezTo>
                      <a:pt x="197132" y="22500"/>
                      <a:pt x="247500" y="72868"/>
                      <a:pt x="247500" y="135000"/>
                    </a:cubicBezTo>
                    <a:cubicBezTo>
                      <a:pt x="247500" y="154395"/>
                      <a:pt x="240638" y="177008"/>
                      <a:pt x="228735" y="201150"/>
                    </a:cubicBezTo>
                    <a:close/>
                    <a:moveTo>
                      <a:pt x="135000" y="360000"/>
                    </a:moveTo>
                    <a:cubicBezTo>
                      <a:pt x="135000" y="360000"/>
                      <a:pt x="270000" y="232065"/>
                      <a:pt x="270000" y="135000"/>
                    </a:cubicBezTo>
                    <a:cubicBezTo>
                      <a:pt x="270000" y="60442"/>
                      <a:pt x="209558" y="0"/>
                      <a:pt x="135000" y="0"/>
                    </a:cubicBezTo>
                    <a:cubicBezTo>
                      <a:pt x="60442" y="0"/>
                      <a:pt x="0" y="60442"/>
                      <a:pt x="0" y="135000"/>
                    </a:cubicBezTo>
                    <a:cubicBezTo>
                      <a:pt x="0" y="232065"/>
                      <a:pt x="135000" y="360000"/>
                      <a:pt x="135000" y="360000"/>
                    </a:cubicBezTo>
                    <a:close/>
                  </a:path>
                </a:pathLst>
              </a:custGeom>
              <a:gradFill flip="none" rotWithShape="0">
                <a:gsLst>
                  <a:gs pos="14000">
                    <a:schemeClr val="accent2"/>
                  </a:gs>
                  <a:gs pos="100000">
                    <a:schemeClr val="accent3"/>
                  </a:gs>
                </a:gsLst>
                <a:path path="circle">
                  <a:fillToRect r="100000" b="100000"/>
                </a:path>
                <a:tileRect/>
              </a:gradFill>
              <a:ln>
                <a:noFill/>
              </a:ln>
              <a:effectLst>
                <a:outerShdw blurRad="444500" dist="317500" dir="5400000" sx="92000" sy="92000" algn="t" rotWithShape="0">
                  <a:schemeClr val="accent2">
                    <a:lumMod val="75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HarmonyOS Sans SC"/>
                  <a:ea typeface="HarmonyOS Sans SC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8D96CC9-5861-AE9D-1F98-0A576A0F1E7A}"/>
                  </a:ext>
                </a:extLst>
              </p:cNvPr>
              <p:cNvSpPr/>
              <p:nvPr/>
            </p:nvSpPr>
            <p:spPr>
              <a:xfrm>
                <a:off x="1527043" y="3548543"/>
                <a:ext cx="135000" cy="135000"/>
              </a:xfrm>
              <a:custGeom>
                <a:avLst/>
                <a:gdLst>
                  <a:gd name="connsiteX0" fmla="*/ 67500 w 135000"/>
                  <a:gd name="connsiteY0" fmla="*/ 112500 h 135000"/>
                  <a:gd name="connsiteX1" fmla="*/ 22500 w 135000"/>
                  <a:gd name="connsiteY1" fmla="*/ 67500 h 135000"/>
                  <a:gd name="connsiteX2" fmla="*/ 67500 w 135000"/>
                  <a:gd name="connsiteY2" fmla="*/ 22500 h 135000"/>
                  <a:gd name="connsiteX3" fmla="*/ 112500 w 135000"/>
                  <a:gd name="connsiteY3" fmla="*/ 67500 h 135000"/>
                  <a:gd name="connsiteX4" fmla="*/ 67500 w 135000"/>
                  <a:gd name="connsiteY4" fmla="*/ 112500 h 135000"/>
                  <a:gd name="connsiteX5" fmla="*/ 67500 w 135000"/>
                  <a:gd name="connsiteY5" fmla="*/ 135000 h 135000"/>
                  <a:gd name="connsiteX6" fmla="*/ 135000 w 135000"/>
                  <a:gd name="connsiteY6" fmla="*/ 67500 h 135000"/>
                  <a:gd name="connsiteX7" fmla="*/ 67500 w 135000"/>
                  <a:gd name="connsiteY7" fmla="*/ 0 h 135000"/>
                  <a:gd name="connsiteX8" fmla="*/ 0 w 135000"/>
                  <a:gd name="connsiteY8" fmla="*/ 67500 h 135000"/>
                  <a:gd name="connsiteX9" fmla="*/ 67500 w 135000"/>
                  <a:gd name="connsiteY9" fmla="*/ 135000 h 1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000" h="135000">
                    <a:moveTo>
                      <a:pt x="67500" y="112500"/>
                    </a:moveTo>
                    <a:cubicBezTo>
                      <a:pt x="42647" y="112500"/>
                      <a:pt x="22500" y="92353"/>
                      <a:pt x="22500" y="67500"/>
                    </a:cubicBezTo>
                    <a:cubicBezTo>
                      <a:pt x="22500" y="42647"/>
                      <a:pt x="42647" y="22500"/>
                      <a:pt x="67500" y="22500"/>
                    </a:cubicBezTo>
                    <a:cubicBezTo>
                      <a:pt x="92353" y="22500"/>
                      <a:pt x="112500" y="42647"/>
                      <a:pt x="112500" y="67500"/>
                    </a:cubicBezTo>
                    <a:cubicBezTo>
                      <a:pt x="112500" y="92353"/>
                      <a:pt x="92353" y="112500"/>
                      <a:pt x="67500" y="112500"/>
                    </a:cubicBezTo>
                    <a:close/>
                    <a:moveTo>
                      <a:pt x="67500" y="135000"/>
                    </a:moveTo>
                    <a:cubicBezTo>
                      <a:pt x="104779" y="135000"/>
                      <a:pt x="135000" y="104779"/>
                      <a:pt x="135000" y="67500"/>
                    </a:cubicBezTo>
                    <a:cubicBezTo>
                      <a:pt x="135000" y="30221"/>
                      <a:pt x="104779" y="0"/>
                      <a:pt x="67500" y="0"/>
                    </a:cubicBezTo>
                    <a:cubicBezTo>
                      <a:pt x="30221" y="0"/>
                      <a:pt x="0" y="30221"/>
                      <a:pt x="0" y="67500"/>
                    </a:cubicBezTo>
                    <a:cubicBezTo>
                      <a:pt x="0" y="104779"/>
                      <a:pt x="30221" y="135000"/>
                      <a:pt x="67500" y="135000"/>
                    </a:cubicBezTo>
                    <a:close/>
                  </a:path>
                </a:pathLst>
              </a:custGeom>
              <a:gradFill flip="none" rotWithShape="0">
                <a:gsLst>
                  <a:gs pos="14000">
                    <a:schemeClr val="accent2"/>
                  </a:gs>
                  <a:gs pos="100000">
                    <a:schemeClr val="accent3"/>
                  </a:gs>
                </a:gsLst>
                <a:path path="circle">
                  <a:fillToRect r="100000" b="100000"/>
                </a:path>
                <a:tileRect/>
              </a:gradFill>
              <a:ln>
                <a:noFill/>
              </a:ln>
              <a:effectLst>
                <a:outerShdw blurRad="444500" dist="317500" dir="5400000" sx="92000" sy="92000" algn="t" rotWithShape="0">
                  <a:schemeClr val="accent2">
                    <a:lumMod val="75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HarmonyOS Sans SC"/>
                  <a:ea typeface="HarmonyOS Sans SC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58D01ED-8EA8-E4BF-07BF-FD1E22A4E322}"/>
              </a:ext>
            </a:extLst>
          </p:cNvPr>
          <p:cNvGrpSpPr/>
          <p:nvPr/>
        </p:nvGrpSpPr>
        <p:grpSpPr>
          <a:xfrm>
            <a:off x="630716" y="1591562"/>
            <a:ext cx="4628541" cy="1354217"/>
            <a:chOff x="630716" y="1591562"/>
            <a:chExt cx="4628541" cy="135421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1147FD6-4080-4CAE-1DAF-001104CEB75D}"/>
                </a:ext>
              </a:extLst>
            </p:cNvPr>
            <p:cNvSpPr txBox="1"/>
            <p:nvPr/>
          </p:nvSpPr>
          <p:spPr>
            <a:xfrm>
              <a:off x="653331" y="1591562"/>
              <a:ext cx="26250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730A8BF-C7AB-B02C-765F-D942521E7AFB}"/>
                </a:ext>
              </a:extLst>
            </p:cNvPr>
            <p:cNvSpPr txBox="1"/>
            <p:nvPr/>
          </p:nvSpPr>
          <p:spPr>
            <a:xfrm>
              <a:off x="630716" y="2114782"/>
              <a:ext cx="46285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模板网，幻灯片演示模板及素材免费下载！</a:t>
              </a:r>
            </a:p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模板网 官网唯一网址：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830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73E02836-B921-51B1-5AF4-01790A23D73D}"/>
              </a:ext>
            </a:extLst>
          </p:cNvPr>
          <p:cNvGrpSpPr/>
          <p:nvPr/>
        </p:nvGrpSpPr>
        <p:grpSpPr>
          <a:xfrm>
            <a:off x="3252864" y="3935266"/>
            <a:ext cx="5696261" cy="599607"/>
            <a:chOff x="3252864" y="3935266"/>
            <a:chExt cx="5696261" cy="599607"/>
          </a:xfrm>
        </p:grpSpPr>
        <p:sp>
          <p:nvSpPr>
            <p:cNvPr id="5" name="圆角矩形 7">
              <a:extLst>
                <a:ext uri="{FF2B5EF4-FFF2-40B4-BE49-F238E27FC236}">
                  <a16:creationId xmlns:a16="http://schemas.microsoft.com/office/drawing/2014/main" id="{BECE5F08-263F-7435-B896-DE84E2418E0F}"/>
                </a:ext>
              </a:extLst>
            </p:cNvPr>
            <p:cNvSpPr/>
            <p:nvPr/>
          </p:nvSpPr>
          <p:spPr>
            <a:xfrm>
              <a:off x="3252864" y="3935266"/>
              <a:ext cx="5696261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0DF2705-050F-80CA-D9DE-3D7C8DF24168}"/>
                </a:ext>
              </a:extLst>
            </p:cNvPr>
            <p:cNvSpPr txBox="1"/>
            <p:nvPr/>
          </p:nvSpPr>
          <p:spPr>
            <a:xfrm>
              <a:off x="3380279" y="4050403"/>
              <a:ext cx="5431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年终总结</a:t>
              </a:r>
              <a:r>
                <a:rPr lang="en-US" altLang="zh-CN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个人总结</a:t>
              </a:r>
              <a:r>
                <a:rPr lang="en-US" altLang="zh-CN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工作汇报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述职报告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毕业答辩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F9A5EF0-C888-0735-D786-43449D3F2F6F}"/>
              </a:ext>
            </a:extLst>
          </p:cNvPr>
          <p:cNvSpPr txBox="1"/>
          <p:nvPr/>
        </p:nvSpPr>
        <p:spPr>
          <a:xfrm>
            <a:off x="3380279" y="4764097"/>
            <a:ext cx="2670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281A78-4306-03DD-7E45-B3D5822B7E59}"/>
              </a:ext>
            </a:extLst>
          </p:cNvPr>
          <p:cNvSpPr txBox="1"/>
          <p:nvPr/>
        </p:nvSpPr>
        <p:spPr>
          <a:xfrm>
            <a:off x="6140971" y="4764096"/>
            <a:ext cx="2588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汇报时间：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EF21915-C9E0-DCDF-9E48-7726EE2155DF}"/>
              </a:ext>
            </a:extLst>
          </p:cNvPr>
          <p:cNvCxnSpPr>
            <a:cxnSpLocks/>
          </p:cNvCxnSpPr>
          <p:nvPr/>
        </p:nvCxnSpPr>
        <p:spPr>
          <a:xfrm>
            <a:off x="1956000" y="3529019"/>
            <a:ext cx="8280000" cy="0"/>
          </a:xfrm>
          <a:prstGeom prst="line">
            <a:avLst/>
          </a:prstGeom>
          <a:ln w="15875">
            <a:solidFill>
              <a:schemeClr val="bg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277ED63-8DF2-AFAB-A34A-DCC21665DF69}"/>
              </a:ext>
            </a:extLst>
          </p:cNvPr>
          <p:cNvGrpSpPr/>
          <p:nvPr/>
        </p:nvGrpSpPr>
        <p:grpSpPr>
          <a:xfrm>
            <a:off x="1353788" y="1449964"/>
            <a:ext cx="9394483" cy="1939942"/>
            <a:chOff x="1736285" y="1648393"/>
            <a:chExt cx="8719428" cy="193994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6A0676E-3403-78E4-EA97-24114EE51FC5}"/>
                </a:ext>
              </a:extLst>
            </p:cNvPr>
            <p:cNvSpPr txBox="1"/>
            <p:nvPr/>
          </p:nvSpPr>
          <p:spPr>
            <a:xfrm>
              <a:off x="1736285" y="2018675"/>
              <a:ext cx="87194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9600" b="1" spc="-300" dirty="0">
                  <a:solidFill>
                    <a:schemeClr val="bg1"/>
                  </a:solidFill>
                </a:rPr>
                <a:t>谢谢观看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6B7D0E9-365C-7E91-687F-6205E3B02EB4}"/>
                </a:ext>
              </a:extLst>
            </p:cNvPr>
            <p:cNvSpPr txBox="1"/>
            <p:nvPr/>
          </p:nvSpPr>
          <p:spPr>
            <a:xfrm>
              <a:off x="1736285" y="1648393"/>
              <a:ext cx="87194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9600" b="1" spc="-300" dirty="0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84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</a:rPr>
                <a:t>谢谢观看</a:t>
              </a:r>
              <a:endParaRPr lang="zh-CN" altLang="en-US" sz="9600" spc="-300" dirty="0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8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D799A72-AA13-A9B7-52F5-A46A4C91C1E9}"/>
              </a:ext>
            </a:extLst>
          </p:cNvPr>
          <p:cNvGrpSpPr/>
          <p:nvPr/>
        </p:nvGrpSpPr>
        <p:grpSpPr>
          <a:xfrm>
            <a:off x="655321" y="544286"/>
            <a:ext cx="297656" cy="272143"/>
            <a:chOff x="6858000" y="-457200"/>
            <a:chExt cx="381000" cy="348343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86E9F63-7140-8C6C-6C2A-9F405209DA90}"/>
                </a:ext>
              </a:extLst>
            </p:cNvPr>
            <p:cNvCxnSpPr/>
            <p:nvPr/>
          </p:nvCxnSpPr>
          <p:spPr>
            <a:xfrm>
              <a:off x="6858000" y="-457200"/>
              <a:ext cx="381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05D59C0-ABEF-0F81-43CA-CC6ABC761BED}"/>
                </a:ext>
              </a:extLst>
            </p:cNvPr>
            <p:cNvCxnSpPr/>
            <p:nvPr/>
          </p:nvCxnSpPr>
          <p:spPr>
            <a:xfrm>
              <a:off x="6858000" y="-108857"/>
              <a:ext cx="381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3E44E57-1848-C6A4-F40C-5A090A7E190F}"/>
                </a:ext>
              </a:extLst>
            </p:cNvPr>
            <p:cNvCxnSpPr/>
            <p:nvPr/>
          </p:nvCxnSpPr>
          <p:spPr>
            <a:xfrm>
              <a:off x="6858000" y="-283029"/>
              <a:ext cx="381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2F27FD1-39C6-E146-1F1C-B3A90FD76C01}"/>
              </a:ext>
            </a:extLst>
          </p:cNvPr>
          <p:cNvCxnSpPr>
            <a:cxnSpLocks/>
          </p:cNvCxnSpPr>
          <p:nvPr/>
        </p:nvCxnSpPr>
        <p:spPr>
          <a:xfrm>
            <a:off x="655321" y="5944197"/>
            <a:ext cx="0" cy="37028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A6DB28A-F408-5239-081A-BF81BB2E375E}"/>
              </a:ext>
            </a:extLst>
          </p:cNvPr>
          <p:cNvCxnSpPr>
            <a:cxnSpLocks/>
          </p:cNvCxnSpPr>
          <p:nvPr/>
        </p:nvCxnSpPr>
        <p:spPr>
          <a:xfrm>
            <a:off x="11533188" y="519675"/>
            <a:ext cx="0" cy="99264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A493D831-A7AF-B90F-48C7-0D2BE4FF4AB1}"/>
              </a:ext>
            </a:extLst>
          </p:cNvPr>
          <p:cNvGrpSpPr/>
          <p:nvPr/>
        </p:nvGrpSpPr>
        <p:grpSpPr>
          <a:xfrm>
            <a:off x="10852996" y="6151437"/>
            <a:ext cx="586164" cy="72000"/>
            <a:chOff x="10852996" y="6151437"/>
            <a:chExt cx="586164" cy="720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3B5D99A-8769-E85F-3922-248955214DCD}"/>
                </a:ext>
              </a:extLst>
            </p:cNvPr>
            <p:cNvSpPr/>
            <p:nvPr/>
          </p:nvSpPr>
          <p:spPr>
            <a:xfrm>
              <a:off x="10852996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A500741-0D17-799E-FE0C-6C3711817264}"/>
                </a:ext>
              </a:extLst>
            </p:cNvPr>
            <p:cNvSpPr/>
            <p:nvPr/>
          </p:nvSpPr>
          <p:spPr>
            <a:xfrm>
              <a:off x="11024384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D072100-501A-D55D-3B2D-28059811A820}"/>
                </a:ext>
              </a:extLst>
            </p:cNvPr>
            <p:cNvSpPr/>
            <p:nvPr/>
          </p:nvSpPr>
          <p:spPr>
            <a:xfrm>
              <a:off x="11195772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4446C8D6-E8B3-BF2F-0644-CB07DCC2FE6A}"/>
                </a:ext>
              </a:extLst>
            </p:cNvPr>
            <p:cNvSpPr/>
            <p:nvPr/>
          </p:nvSpPr>
          <p:spPr>
            <a:xfrm>
              <a:off x="11367160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0807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DB823A5-1E6D-739E-AD0E-73B1FF907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010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E40978B-5280-7497-96DF-677C329BCC02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晶澄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BCF592A-03BD-A18E-4791-45E4EEEC53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614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9015590-9A14-44EC-FFF8-1A90E07DF2D6}"/>
              </a:ext>
            </a:extLst>
          </p:cNvPr>
          <p:cNvGrpSpPr/>
          <p:nvPr/>
        </p:nvGrpSpPr>
        <p:grpSpPr>
          <a:xfrm>
            <a:off x="7010194" y="1444031"/>
            <a:ext cx="3716779" cy="889565"/>
            <a:chOff x="7010194" y="1444031"/>
            <a:chExt cx="3716779" cy="88956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A0B6510-F41F-0A15-BE7B-5B5E2763F7E5}"/>
                </a:ext>
              </a:extLst>
            </p:cNvPr>
            <p:cNvSpPr txBox="1"/>
            <p:nvPr/>
          </p:nvSpPr>
          <p:spPr>
            <a:xfrm>
              <a:off x="7951854" y="1556270"/>
              <a:ext cx="2203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A21650A-7941-4420-422B-A730F1057189}"/>
                </a:ext>
              </a:extLst>
            </p:cNvPr>
            <p:cNvSpPr txBox="1"/>
            <p:nvPr/>
          </p:nvSpPr>
          <p:spPr>
            <a:xfrm>
              <a:off x="7951854" y="1964264"/>
              <a:ext cx="2775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Click here to add title text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002E7393-2D5D-08B7-0451-CC232B043295}"/>
                </a:ext>
              </a:extLst>
            </p:cNvPr>
            <p:cNvSpPr/>
            <p:nvPr/>
          </p:nvSpPr>
          <p:spPr>
            <a:xfrm>
              <a:off x="7010194" y="1444031"/>
              <a:ext cx="612000" cy="612000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2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7711FF3-EE1A-926E-F4DE-C55811F8FD3F}"/>
                </a:ext>
              </a:extLst>
            </p:cNvPr>
            <p:cNvSpPr/>
            <p:nvPr/>
          </p:nvSpPr>
          <p:spPr>
            <a:xfrm>
              <a:off x="7137624" y="1556270"/>
              <a:ext cx="612000" cy="61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rPr>
                <a:t>01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E3355EA-1277-63D6-5B32-0B6C19D79676}"/>
              </a:ext>
            </a:extLst>
          </p:cNvPr>
          <p:cNvGrpSpPr/>
          <p:nvPr/>
        </p:nvGrpSpPr>
        <p:grpSpPr>
          <a:xfrm>
            <a:off x="7010194" y="2658296"/>
            <a:ext cx="3716779" cy="860620"/>
            <a:chOff x="7010194" y="2658296"/>
            <a:chExt cx="3716779" cy="86062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3309AD7-A1C8-86D7-37F2-68C60E6F120F}"/>
                </a:ext>
              </a:extLst>
            </p:cNvPr>
            <p:cNvSpPr txBox="1"/>
            <p:nvPr/>
          </p:nvSpPr>
          <p:spPr>
            <a:xfrm>
              <a:off x="7951854" y="2741590"/>
              <a:ext cx="2203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8B64CB-0E49-7D15-B4CD-AF564B24D7CA}"/>
                </a:ext>
              </a:extLst>
            </p:cNvPr>
            <p:cNvSpPr txBox="1"/>
            <p:nvPr/>
          </p:nvSpPr>
          <p:spPr>
            <a:xfrm>
              <a:off x="7951854" y="3149584"/>
              <a:ext cx="2775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Click here to add title text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D66DA4E8-6F2E-6B54-96BF-17558F462E39}"/>
                </a:ext>
              </a:extLst>
            </p:cNvPr>
            <p:cNvSpPr/>
            <p:nvPr/>
          </p:nvSpPr>
          <p:spPr>
            <a:xfrm>
              <a:off x="7010194" y="2658296"/>
              <a:ext cx="612000" cy="612000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2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5E9577BB-D46F-D243-CB77-90CBF2242D85}"/>
                </a:ext>
              </a:extLst>
            </p:cNvPr>
            <p:cNvSpPr/>
            <p:nvPr/>
          </p:nvSpPr>
          <p:spPr>
            <a:xfrm>
              <a:off x="7137624" y="2770535"/>
              <a:ext cx="612000" cy="61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rPr>
                <a:t>02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5DEEB0-2787-5FB5-B789-37EAC009B0C1}"/>
              </a:ext>
            </a:extLst>
          </p:cNvPr>
          <p:cNvGrpSpPr/>
          <p:nvPr/>
        </p:nvGrpSpPr>
        <p:grpSpPr>
          <a:xfrm>
            <a:off x="7010194" y="3872561"/>
            <a:ext cx="3716779" cy="831675"/>
            <a:chOff x="7010194" y="3872561"/>
            <a:chExt cx="3716779" cy="83167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3AD8854-5861-F684-528A-BC0DB4D47B46}"/>
                </a:ext>
              </a:extLst>
            </p:cNvPr>
            <p:cNvSpPr txBox="1"/>
            <p:nvPr/>
          </p:nvSpPr>
          <p:spPr>
            <a:xfrm>
              <a:off x="7951854" y="3926910"/>
              <a:ext cx="2203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CD56C8D-0D40-F946-A306-9EE934D5D2EA}"/>
                </a:ext>
              </a:extLst>
            </p:cNvPr>
            <p:cNvSpPr txBox="1"/>
            <p:nvPr/>
          </p:nvSpPr>
          <p:spPr>
            <a:xfrm>
              <a:off x="7951854" y="4334904"/>
              <a:ext cx="2775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Click here to add title text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5DA55087-9626-56B3-86B2-2565884529A1}"/>
                </a:ext>
              </a:extLst>
            </p:cNvPr>
            <p:cNvSpPr/>
            <p:nvPr/>
          </p:nvSpPr>
          <p:spPr>
            <a:xfrm>
              <a:off x="7010194" y="3872561"/>
              <a:ext cx="612000" cy="612000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2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97F22671-60AB-EDE2-0A92-0CDCA5D2E9B4}"/>
                </a:ext>
              </a:extLst>
            </p:cNvPr>
            <p:cNvSpPr/>
            <p:nvPr/>
          </p:nvSpPr>
          <p:spPr>
            <a:xfrm>
              <a:off x="7137624" y="3984800"/>
              <a:ext cx="612000" cy="61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rPr>
                <a:t>03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68FDFB9-9436-6A00-A66E-6A4BB2B2CDDC}"/>
              </a:ext>
            </a:extLst>
          </p:cNvPr>
          <p:cNvGrpSpPr/>
          <p:nvPr/>
        </p:nvGrpSpPr>
        <p:grpSpPr>
          <a:xfrm>
            <a:off x="7010194" y="5086827"/>
            <a:ext cx="3716779" cy="802729"/>
            <a:chOff x="7010194" y="5086827"/>
            <a:chExt cx="3716779" cy="80272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DC00BF7-2EAB-706F-44A7-9C896163ADA3}"/>
                </a:ext>
              </a:extLst>
            </p:cNvPr>
            <p:cNvSpPr txBox="1"/>
            <p:nvPr/>
          </p:nvSpPr>
          <p:spPr>
            <a:xfrm>
              <a:off x="7951854" y="5112230"/>
              <a:ext cx="2203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7752178-ABC1-8E2D-6061-25E49D7EA456}"/>
                </a:ext>
              </a:extLst>
            </p:cNvPr>
            <p:cNvSpPr txBox="1"/>
            <p:nvPr/>
          </p:nvSpPr>
          <p:spPr>
            <a:xfrm>
              <a:off x="7951854" y="5520224"/>
              <a:ext cx="2775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Click here to add title text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E01799B5-6176-02D8-105C-9D8685B217B1}"/>
                </a:ext>
              </a:extLst>
            </p:cNvPr>
            <p:cNvSpPr/>
            <p:nvPr/>
          </p:nvSpPr>
          <p:spPr>
            <a:xfrm>
              <a:off x="7010194" y="5086827"/>
              <a:ext cx="612000" cy="612000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2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8949B23-9887-39CB-9E01-EDD8C6C1A38F}"/>
                </a:ext>
              </a:extLst>
            </p:cNvPr>
            <p:cNvSpPr/>
            <p:nvPr/>
          </p:nvSpPr>
          <p:spPr>
            <a:xfrm>
              <a:off x="7137624" y="5199066"/>
              <a:ext cx="612000" cy="61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rPr>
                <a:t>04</a:t>
              </a:r>
              <a:endPara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F8716959-3C4B-9C7A-EF08-F68A00363CD7}"/>
              </a:ext>
            </a:extLst>
          </p:cNvPr>
          <p:cNvSpPr txBox="1"/>
          <p:nvPr/>
        </p:nvSpPr>
        <p:spPr>
          <a:xfrm>
            <a:off x="658813" y="2686159"/>
            <a:ext cx="35589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80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56A752B-57BD-076A-6897-EFDE52A5D109}"/>
              </a:ext>
            </a:extLst>
          </p:cNvPr>
          <p:cNvSpPr txBox="1"/>
          <p:nvPr/>
        </p:nvSpPr>
        <p:spPr>
          <a:xfrm>
            <a:off x="8250" y="2212198"/>
            <a:ext cx="6576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8000" spc="-300" dirty="0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78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CONTENTS</a:t>
            </a:r>
            <a:endParaRPr lang="zh-CN" altLang="en-US" sz="8000" spc="-300" dirty="0"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78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938876-E715-743D-CBE1-CE8F5CAD5C7F}"/>
              </a:ext>
            </a:extLst>
          </p:cNvPr>
          <p:cNvSpPr txBox="1"/>
          <p:nvPr/>
        </p:nvSpPr>
        <p:spPr>
          <a:xfrm>
            <a:off x="1362518" y="3916951"/>
            <a:ext cx="23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67879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85694B7-7894-B860-3102-D6D9B65640E2}"/>
              </a:ext>
            </a:extLst>
          </p:cNvPr>
          <p:cNvSpPr txBox="1"/>
          <p:nvPr/>
        </p:nvSpPr>
        <p:spPr>
          <a:xfrm>
            <a:off x="4950031" y="2710432"/>
            <a:ext cx="33489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7CD3E3-1E3C-8239-BBF9-8FBB6EEC1DCE}"/>
              </a:ext>
            </a:extLst>
          </p:cNvPr>
          <p:cNvSpPr txBox="1"/>
          <p:nvPr/>
        </p:nvSpPr>
        <p:spPr>
          <a:xfrm>
            <a:off x="5051020" y="3300744"/>
            <a:ext cx="3060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Click here to add title 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5DB8333-10FD-E25E-32DC-2119CDCA5241}"/>
              </a:ext>
            </a:extLst>
          </p:cNvPr>
          <p:cNvSpPr txBox="1"/>
          <p:nvPr/>
        </p:nvSpPr>
        <p:spPr>
          <a:xfrm>
            <a:off x="5051020" y="3798561"/>
            <a:ext cx="5821773" cy="878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 官网唯一网址：</a:t>
            </a:r>
            <a:r>
              <a:rPr lang="en-US" altLang="zh-CN" dirty="0">
                <a:solidFill>
                  <a:schemeClr val="bg1"/>
                </a:solidFill>
              </a:rPr>
              <a:t>www.51pptmoban.com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326D4EBF-1699-5CB3-B9AE-126BCB62E314}"/>
              </a:ext>
            </a:extLst>
          </p:cNvPr>
          <p:cNvSpPr/>
          <p:nvPr/>
        </p:nvSpPr>
        <p:spPr>
          <a:xfrm>
            <a:off x="1843923" y="2372863"/>
            <a:ext cx="1784926" cy="1784924"/>
          </a:xfrm>
          <a:prstGeom prst="roundRect">
            <a:avLst/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2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3A893A0-A056-B6F0-5A31-BBFD6B98C0F7}"/>
              </a:ext>
            </a:extLst>
          </p:cNvPr>
          <p:cNvSpPr/>
          <p:nvPr/>
        </p:nvSpPr>
        <p:spPr>
          <a:xfrm>
            <a:off x="2215579" y="2700213"/>
            <a:ext cx="1784926" cy="17849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HarmonyOS Sans SC"/>
                <a:ea typeface="HarmonyOS Sans SC"/>
              </a:rPr>
              <a:t>01</a:t>
            </a:r>
            <a:endParaRPr lang="zh-CN" altLang="en-US" sz="54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path path="circle">
                  <a:fillToRect r="100000" b="100000"/>
                </a:path>
              </a:gradFill>
              <a:latin typeface="HarmonyOS Sans SC"/>
              <a:ea typeface="HarmonyOS Sans SC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C4327E3-E10A-615A-7C35-1563DE2D0B56}"/>
              </a:ext>
            </a:extLst>
          </p:cNvPr>
          <p:cNvGrpSpPr/>
          <p:nvPr/>
        </p:nvGrpSpPr>
        <p:grpSpPr>
          <a:xfrm>
            <a:off x="10852996" y="6151437"/>
            <a:ext cx="586164" cy="72000"/>
            <a:chOff x="10852996" y="6151437"/>
            <a:chExt cx="586164" cy="7200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72B2FC2-04CD-6B36-B184-822B2F8CFDF3}"/>
                </a:ext>
              </a:extLst>
            </p:cNvPr>
            <p:cNvSpPr/>
            <p:nvPr/>
          </p:nvSpPr>
          <p:spPr>
            <a:xfrm>
              <a:off x="10852996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440DC1DF-8DDD-7DF6-3F66-10F9C05905E2}"/>
                </a:ext>
              </a:extLst>
            </p:cNvPr>
            <p:cNvSpPr/>
            <p:nvPr/>
          </p:nvSpPr>
          <p:spPr>
            <a:xfrm>
              <a:off x="11024384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F2E0BF4A-5341-CF58-ABD1-758B6F38591A}"/>
                </a:ext>
              </a:extLst>
            </p:cNvPr>
            <p:cNvSpPr/>
            <p:nvPr/>
          </p:nvSpPr>
          <p:spPr>
            <a:xfrm>
              <a:off x="11195772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417D9D8D-A4BB-788F-1EA2-E66454D51D31}"/>
                </a:ext>
              </a:extLst>
            </p:cNvPr>
            <p:cNvSpPr/>
            <p:nvPr/>
          </p:nvSpPr>
          <p:spPr>
            <a:xfrm>
              <a:off x="11367160" y="6151437"/>
              <a:ext cx="72000" cy="72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3085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EADAB0EE-9859-A9DB-6BF2-B12821DA8EF4}"/>
              </a:ext>
            </a:extLst>
          </p:cNvPr>
          <p:cNvSpPr txBox="1"/>
          <p:nvPr/>
        </p:nvSpPr>
        <p:spPr>
          <a:xfrm>
            <a:off x="562047" y="60752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84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单击此处添加标题文本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AD6C2F7-2913-4464-BFFD-8498E2CA8E26}"/>
              </a:ext>
            </a:extLst>
          </p:cNvPr>
          <p:cNvGrpSpPr/>
          <p:nvPr/>
        </p:nvGrpSpPr>
        <p:grpSpPr>
          <a:xfrm>
            <a:off x="701974" y="517027"/>
            <a:ext cx="620548" cy="106386"/>
            <a:chOff x="728534" y="668570"/>
            <a:chExt cx="620548" cy="106386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6B1C09ED-0D79-6A8F-AE28-DA9DE4BE9109}"/>
                </a:ext>
              </a:extLst>
            </p:cNvPr>
            <p:cNvSpPr/>
            <p:nvPr/>
          </p:nvSpPr>
          <p:spPr>
            <a:xfrm>
              <a:off x="728534" y="668570"/>
              <a:ext cx="106384" cy="10638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84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EC3AD6E7-C10D-8B49-88F8-4AF9DBF8F27E}"/>
                </a:ext>
              </a:extLst>
            </p:cNvPr>
            <p:cNvSpPr/>
            <p:nvPr/>
          </p:nvSpPr>
          <p:spPr>
            <a:xfrm>
              <a:off x="899922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6429347F-AB8B-9311-8A2A-2B9DB9BDE9C9}"/>
                </a:ext>
              </a:extLst>
            </p:cNvPr>
            <p:cNvSpPr/>
            <p:nvPr/>
          </p:nvSpPr>
          <p:spPr>
            <a:xfrm>
              <a:off x="1071310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7A9EBF7-5DD6-AD4F-610F-28FF56A532FE}"/>
                </a:ext>
              </a:extLst>
            </p:cNvPr>
            <p:cNvSpPr/>
            <p:nvPr/>
          </p:nvSpPr>
          <p:spPr>
            <a:xfrm>
              <a:off x="1242698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5275E2B5-2315-F6E0-CCDA-8293855290C1}"/>
              </a:ext>
            </a:extLst>
          </p:cNvPr>
          <p:cNvSpPr txBox="1"/>
          <p:nvPr/>
        </p:nvSpPr>
        <p:spPr>
          <a:xfrm>
            <a:off x="4555635" y="1309037"/>
            <a:ext cx="308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DAA71D7-060B-567C-3057-54460DED04B0}"/>
              </a:ext>
            </a:extLst>
          </p:cNvPr>
          <p:cNvSpPr txBox="1"/>
          <p:nvPr/>
        </p:nvSpPr>
        <p:spPr>
          <a:xfrm>
            <a:off x="1856775" y="1770246"/>
            <a:ext cx="8478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此处添加详细文本描述，建议与标题相关并符合整体语言风格，语言描述尽量简洁生动，尽量每页幻灯片字数控制在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200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字以内，据统计每页幻灯片最好控制在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分钟之内，尽量简洁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7E937DB-66F4-AF50-8F7F-EC6C9EEB0BE4}"/>
              </a:ext>
            </a:extLst>
          </p:cNvPr>
          <p:cNvGrpSpPr/>
          <p:nvPr/>
        </p:nvGrpSpPr>
        <p:grpSpPr>
          <a:xfrm>
            <a:off x="737869" y="2764541"/>
            <a:ext cx="3193745" cy="3349468"/>
            <a:chOff x="737869" y="2764541"/>
            <a:chExt cx="3193745" cy="334946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DA2D134B-8315-9D9F-830A-7EA66E5117B8}"/>
                </a:ext>
              </a:extLst>
            </p:cNvPr>
            <p:cNvSpPr/>
            <p:nvPr/>
          </p:nvSpPr>
          <p:spPr>
            <a:xfrm>
              <a:off x="737869" y="2764541"/>
              <a:ext cx="2880000" cy="3240000"/>
            </a:xfrm>
            <a:prstGeom prst="roundRect">
              <a:avLst>
                <a:gd name="adj" fmla="val 6359"/>
              </a:avLst>
            </a:prstGeom>
            <a:noFill/>
            <a:ln>
              <a:gradFill flip="none" rotWithShape="1">
                <a:gsLst>
                  <a:gs pos="55000">
                    <a:schemeClr val="accent2">
                      <a:alpha val="0"/>
                    </a:schemeClr>
                  </a:gs>
                  <a:gs pos="0">
                    <a:schemeClr val="accent1"/>
                  </a:gs>
                  <a:gs pos="39000">
                    <a:schemeClr val="accent2">
                      <a:alpha val="82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B399103-4838-0AAB-1A0A-F9E4877B4F5C}"/>
                </a:ext>
              </a:extLst>
            </p:cNvPr>
            <p:cNvSpPr/>
            <p:nvPr/>
          </p:nvSpPr>
          <p:spPr>
            <a:xfrm>
              <a:off x="979745" y="2998806"/>
              <a:ext cx="2951869" cy="3115203"/>
            </a:xfrm>
            <a:prstGeom prst="roundRect">
              <a:avLst>
                <a:gd name="adj" fmla="val 9046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7C17054-619B-8079-E0D6-026C57D8112C}"/>
                </a:ext>
              </a:extLst>
            </p:cNvPr>
            <p:cNvSpPr txBox="1"/>
            <p:nvPr/>
          </p:nvSpPr>
          <p:spPr>
            <a:xfrm>
              <a:off x="1447673" y="4292032"/>
              <a:ext cx="2016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A986201-E60E-C1EB-419D-DA63D9E7048A}"/>
                </a:ext>
              </a:extLst>
            </p:cNvPr>
            <p:cNvSpPr txBox="1"/>
            <p:nvPr/>
          </p:nvSpPr>
          <p:spPr>
            <a:xfrm>
              <a:off x="1260833" y="4933285"/>
              <a:ext cx="2389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235F3B36-7C62-BD1D-8879-20AA838802A5}"/>
                </a:ext>
              </a:extLst>
            </p:cNvPr>
            <p:cNvSpPr/>
            <p:nvPr/>
          </p:nvSpPr>
          <p:spPr>
            <a:xfrm>
              <a:off x="2108004" y="3374948"/>
              <a:ext cx="695351" cy="695351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63" name="图形 57">
              <a:extLst>
                <a:ext uri="{FF2B5EF4-FFF2-40B4-BE49-F238E27FC236}">
                  <a16:creationId xmlns:a16="http://schemas.microsoft.com/office/drawing/2014/main" id="{0A2AC612-3E37-FF31-CFFD-49B2253FA635}"/>
                </a:ext>
              </a:extLst>
            </p:cNvPr>
            <p:cNvSpPr/>
            <p:nvPr/>
          </p:nvSpPr>
          <p:spPr>
            <a:xfrm>
              <a:off x="2275679" y="3576373"/>
              <a:ext cx="360000" cy="292500"/>
            </a:xfrm>
            <a:custGeom>
              <a:avLst/>
              <a:gdLst>
                <a:gd name="connsiteX0" fmla="*/ 146250 w 360000"/>
                <a:gd name="connsiteY0" fmla="*/ 0 h 292500"/>
                <a:gd name="connsiteX1" fmla="*/ 112500 w 360000"/>
                <a:gd name="connsiteY1" fmla="*/ 33750 h 292500"/>
                <a:gd name="connsiteX2" fmla="*/ 112500 w 360000"/>
                <a:gd name="connsiteY2" fmla="*/ 45000 h 292500"/>
                <a:gd name="connsiteX3" fmla="*/ 33750 w 360000"/>
                <a:gd name="connsiteY3" fmla="*/ 45000 h 292500"/>
                <a:gd name="connsiteX4" fmla="*/ 0 w 360000"/>
                <a:gd name="connsiteY4" fmla="*/ 78750 h 292500"/>
                <a:gd name="connsiteX5" fmla="*/ 0 w 360000"/>
                <a:gd name="connsiteY5" fmla="*/ 258750 h 292500"/>
                <a:gd name="connsiteX6" fmla="*/ 33750 w 360000"/>
                <a:gd name="connsiteY6" fmla="*/ 292500 h 292500"/>
                <a:gd name="connsiteX7" fmla="*/ 326250 w 360000"/>
                <a:gd name="connsiteY7" fmla="*/ 292500 h 292500"/>
                <a:gd name="connsiteX8" fmla="*/ 360000 w 360000"/>
                <a:gd name="connsiteY8" fmla="*/ 258750 h 292500"/>
                <a:gd name="connsiteX9" fmla="*/ 360000 w 360000"/>
                <a:gd name="connsiteY9" fmla="*/ 78750 h 292500"/>
                <a:gd name="connsiteX10" fmla="*/ 326250 w 360000"/>
                <a:gd name="connsiteY10" fmla="*/ 45000 h 292500"/>
                <a:gd name="connsiteX11" fmla="*/ 247500 w 360000"/>
                <a:gd name="connsiteY11" fmla="*/ 45000 h 292500"/>
                <a:gd name="connsiteX12" fmla="*/ 247500 w 360000"/>
                <a:gd name="connsiteY12" fmla="*/ 33750 h 292500"/>
                <a:gd name="connsiteX13" fmla="*/ 213750 w 360000"/>
                <a:gd name="connsiteY13" fmla="*/ 0 h 292500"/>
                <a:gd name="connsiteX14" fmla="*/ 146250 w 360000"/>
                <a:gd name="connsiteY14" fmla="*/ 0 h 292500"/>
                <a:gd name="connsiteX15" fmla="*/ 146250 w 360000"/>
                <a:gd name="connsiteY15" fmla="*/ 22500 h 292500"/>
                <a:gd name="connsiteX16" fmla="*/ 213750 w 360000"/>
                <a:gd name="connsiteY16" fmla="*/ 22500 h 292500"/>
                <a:gd name="connsiteX17" fmla="*/ 225000 w 360000"/>
                <a:gd name="connsiteY17" fmla="*/ 33750 h 292500"/>
                <a:gd name="connsiteX18" fmla="*/ 225000 w 360000"/>
                <a:gd name="connsiteY18" fmla="*/ 45000 h 292500"/>
                <a:gd name="connsiteX19" fmla="*/ 135000 w 360000"/>
                <a:gd name="connsiteY19" fmla="*/ 45000 h 292500"/>
                <a:gd name="connsiteX20" fmla="*/ 135000 w 360000"/>
                <a:gd name="connsiteY20" fmla="*/ 33750 h 292500"/>
                <a:gd name="connsiteX21" fmla="*/ 146250 w 360000"/>
                <a:gd name="connsiteY21" fmla="*/ 22500 h 292500"/>
                <a:gd name="connsiteX22" fmla="*/ 188685 w 360000"/>
                <a:gd name="connsiteY22" fmla="*/ 178065 h 292500"/>
                <a:gd name="connsiteX23" fmla="*/ 337500 w 360000"/>
                <a:gd name="connsiteY23" fmla="*/ 138398 h 292500"/>
                <a:gd name="connsiteX24" fmla="*/ 337500 w 360000"/>
                <a:gd name="connsiteY24" fmla="*/ 258750 h 292500"/>
                <a:gd name="connsiteX25" fmla="*/ 326250 w 360000"/>
                <a:gd name="connsiteY25" fmla="*/ 270000 h 292500"/>
                <a:gd name="connsiteX26" fmla="*/ 33750 w 360000"/>
                <a:gd name="connsiteY26" fmla="*/ 270000 h 292500"/>
                <a:gd name="connsiteX27" fmla="*/ 22500 w 360000"/>
                <a:gd name="connsiteY27" fmla="*/ 258750 h 292500"/>
                <a:gd name="connsiteX28" fmla="*/ 22500 w 360000"/>
                <a:gd name="connsiteY28" fmla="*/ 138375 h 292500"/>
                <a:gd name="connsiteX29" fmla="*/ 171315 w 360000"/>
                <a:gd name="connsiteY29" fmla="*/ 178065 h 292500"/>
                <a:gd name="connsiteX30" fmla="*/ 188685 w 360000"/>
                <a:gd name="connsiteY30" fmla="*/ 178065 h 292500"/>
                <a:gd name="connsiteX31" fmla="*/ 33750 w 360000"/>
                <a:gd name="connsiteY31" fmla="*/ 67500 h 292500"/>
                <a:gd name="connsiteX32" fmla="*/ 326250 w 360000"/>
                <a:gd name="connsiteY32" fmla="*/ 67500 h 292500"/>
                <a:gd name="connsiteX33" fmla="*/ 337500 w 360000"/>
                <a:gd name="connsiteY33" fmla="*/ 78750 h 292500"/>
                <a:gd name="connsiteX34" fmla="*/ 337500 w 360000"/>
                <a:gd name="connsiteY34" fmla="*/ 115110 h 292500"/>
                <a:gd name="connsiteX35" fmla="*/ 182903 w 360000"/>
                <a:gd name="connsiteY35" fmla="*/ 156330 h 292500"/>
                <a:gd name="connsiteX36" fmla="*/ 177098 w 360000"/>
                <a:gd name="connsiteY36" fmla="*/ 156330 h 292500"/>
                <a:gd name="connsiteX37" fmla="*/ 22500 w 360000"/>
                <a:gd name="connsiteY37" fmla="*/ 115110 h 292500"/>
                <a:gd name="connsiteX38" fmla="*/ 22500 w 360000"/>
                <a:gd name="connsiteY38" fmla="*/ 78750 h 292500"/>
                <a:gd name="connsiteX39" fmla="*/ 33750 w 360000"/>
                <a:gd name="connsiteY39" fmla="*/ 67500 h 2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0000" h="292500">
                  <a:moveTo>
                    <a:pt x="146250" y="0"/>
                  </a:moveTo>
                  <a:cubicBezTo>
                    <a:pt x="127610" y="0"/>
                    <a:pt x="112500" y="15110"/>
                    <a:pt x="112500" y="33750"/>
                  </a:cubicBezTo>
                  <a:lnTo>
                    <a:pt x="112500" y="45000"/>
                  </a:lnTo>
                  <a:lnTo>
                    <a:pt x="33750" y="45000"/>
                  </a:lnTo>
                  <a:cubicBezTo>
                    <a:pt x="15110" y="45000"/>
                    <a:pt x="0" y="60110"/>
                    <a:pt x="0" y="78750"/>
                  </a:cubicBezTo>
                  <a:lnTo>
                    <a:pt x="0" y="258750"/>
                  </a:lnTo>
                  <a:cubicBezTo>
                    <a:pt x="0" y="277389"/>
                    <a:pt x="15110" y="292500"/>
                    <a:pt x="33750" y="292500"/>
                  </a:cubicBezTo>
                  <a:lnTo>
                    <a:pt x="326250" y="292500"/>
                  </a:lnTo>
                  <a:cubicBezTo>
                    <a:pt x="344889" y="292500"/>
                    <a:pt x="360000" y="277389"/>
                    <a:pt x="360000" y="258750"/>
                  </a:cubicBezTo>
                  <a:lnTo>
                    <a:pt x="360000" y="78750"/>
                  </a:lnTo>
                  <a:cubicBezTo>
                    <a:pt x="360000" y="60110"/>
                    <a:pt x="344889" y="45000"/>
                    <a:pt x="326250" y="45000"/>
                  </a:cubicBezTo>
                  <a:lnTo>
                    <a:pt x="247500" y="45000"/>
                  </a:lnTo>
                  <a:lnTo>
                    <a:pt x="247500" y="33750"/>
                  </a:lnTo>
                  <a:cubicBezTo>
                    <a:pt x="247500" y="15110"/>
                    <a:pt x="232389" y="0"/>
                    <a:pt x="213750" y="0"/>
                  </a:cubicBezTo>
                  <a:lnTo>
                    <a:pt x="146250" y="0"/>
                  </a:lnTo>
                  <a:close/>
                  <a:moveTo>
                    <a:pt x="146250" y="22500"/>
                  </a:moveTo>
                  <a:lnTo>
                    <a:pt x="213750" y="22500"/>
                  </a:lnTo>
                  <a:cubicBezTo>
                    <a:pt x="219963" y="22500"/>
                    <a:pt x="225000" y="27537"/>
                    <a:pt x="225000" y="33750"/>
                  </a:cubicBezTo>
                  <a:lnTo>
                    <a:pt x="225000" y="45000"/>
                  </a:lnTo>
                  <a:lnTo>
                    <a:pt x="135000" y="45000"/>
                  </a:lnTo>
                  <a:lnTo>
                    <a:pt x="135000" y="33750"/>
                  </a:lnTo>
                  <a:cubicBezTo>
                    <a:pt x="135000" y="27537"/>
                    <a:pt x="140037" y="22500"/>
                    <a:pt x="146250" y="22500"/>
                  </a:cubicBezTo>
                  <a:close/>
                  <a:moveTo>
                    <a:pt x="188685" y="178065"/>
                  </a:moveTo>
                  <a:lnTo>
                    <a:pt x="337500" y="138398"/>
                  </a:lnTo>
                  <a:lnTo>
                    <a:pt x="337500" y="258750"/>
                  </a:lnTo>
                  <a:cubicBezTo>
                    <a:pt x="337500" y="264962"/>
                    <a:pt x="332462" y="270000"/>
                    <a:pt x="326250" y="270000"/>
                  </a:cubicBezTo>
                  <a:lnTo>
                    <a:pt x="33750" y="270000"/>
                  </a:lnTo>
                  <a:cubicBezTo>
                    <a:pt x="27537" y="270000"/>
                    <a:pt x="22500" y="264962"/>
                    <a:pt x="22500" y="258750"/>
                  </a:cubicBezTo>
                  <a:lnTo>
                    <a:pt x="22500" y="138375"/>
                  </a:lnTo>
                  <a:lnTo>
                    <a:pt x="171315" y="178065"/>
                  </a:lnTo>
                  <a:cubicBezTo>
                    <a:pt x="177006" y="179580"/>
                    <a:pt x="182994" y="179580"/>
                    <a:pt x="188685" y="178065"/>
                  </a:cubicBezTo>
                  <a:close/>
                  <a:moveTo>
                    <a:pt x="33750" y="67500"/>
                  </a:moveTo>
                  <a:lnTo>
                    <a:pt x="326250" y="67500"/>
                  </a:lnTo>
                  <a:cubicBezTo>
                    <a:pt x="332462" y="67500"/>
                    <a:pt x="337500" y="72537"/>
                    <a:pt x="337500" y="78750"/>
                  </a:cubicBezTo>
                  <a:lnTo>
                    <a:pt x="337500" y="115110"/>
                  </a:lnTo>
                  <a:lnTo>
                    <a:pt x="182903" y="156330"/>
                  </a:lnTo>
                  <a:cubicBezTo>
                    <a:pt x="181001" y="156838"/>
                    <a:pt x="178999" y="156838"/>
                    <a:pt x="177098" y="156330"/>
                  </a:cubicBezTo>
                  <a:lnTo>
                    <a:pt x="22500" y="115110"/>
                  </a:lnTo>
                  <a:lnTo>
                    <a:pt x="22500" y="78750"/>
                  </a:lnTo>
                  <a:cubicBezTo>
                    <a:pt x="22500" y="72537"/>
                    <a:pt x="27537" y="67500"/>
                    <a:pt x="33750" y="67500"/>
                  </a:cubicBez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C71C179-4CC8-A534-485D-CA03C9443310}"/>
                </a:ext>
              </a:extLst>
            </p:cNvPr>
            <p:cNvCxnSpPr>
              <a:cxnSpLocks/>
            </p:cNvCxnSpPr>
            <p:nvPr/>
          </p:nvCxnSpPr>
          <p:spPr>
            <a:xfrm>
              <a:off x="1874842" y="4692142"/>
              <a:ext cx="116167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7275030-6104-6EBF-FC2E-55F6F4F8075F}"/>
              </a:ext>
            </a:extLst>
          </p:cNvPr>
          <p:cNvGrpSpPr/>
          <p:nvPr/>
        </p:nvGrpSpPr>
        <p:grpSpPr>
          <a:xfrm>
            <a:off x="4499133" y="2764541"/>
            <a:ext cx="3193745" cy="3349468"/>
            <a:chOff x="4499133" y="2764541"/>
            <a:chExt cx="3193745" cy="334946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7C40831-6402-DE73-478E-4FE055CFAE18}"/>
                </a:ext>
              </a:extLst>
            </p:cNvPr>
            <p:cNvSpPr/>
            <p:nvPr/>
          </p:nvSpPr>
          <p:spPr>
            <a:xfrm>
              <a:off x="4499133" y="2764541"/>
              <a:ext cx="2880000" cy="3240000"/>
            </a:xfrm>
            <a:prstGeom prst="roundRect">
              <a:avLst>
                <a:gd name="adj" fmla="val 6359"/>
              </a:avLst>
            </a:prstGeom>
            <a:noFill/>
            <a:ln>
              <a:gradFill flip="none" rotWithShape="1">
                <a:gsLst>
                  <a:gs pos="55000">
                    <a:schemeClr val="accent2">
                      <a:alpha val="0"/>
                    </a:schemeClr>
                  </a:gs>
                  <a:gs pos="0">
                    <a:schemeClr val="accent1"/>
                  </a:gs>
                  <a:gs pos="39000">
                    <a:schemeClr val="accent2">
                      <a:alpha val="82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C8380B4-E48A-106C-201C-D63904B95B9D}"/>
                </a:ext>
              </a:extLst>
            </p:cNvPr>
            <p:cNvSpPr/>
            <p:nvPr/>
          </p:nvSpPr>
          <p:spPr>
            <a:xfrm>
              <a:off x="4741009" y="2998806"/>
              <a:ext cx="2951869" cy="3115203"/>
            </a:xfrm>
            <a:prstGeom prst="roundRect">
              <a:avLst>
                <a:gd name="adj" fmla="val 9046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E9B3AE9-80D2-23D5-F575-B6763F87E900}"/>
                </a:ext>
              </a:extLst>
            </p:cNvPr>
            <p:cNvSpPr txBox="1"/>
            <p:nvPr/>
          </p:nvSpPr>
          <p:spPr>
            <a:xfrm>
              <a:off x="5208937" y="4292032"/>
              <a:ext cx="2016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7F8F350-31F3-CE34-D678-F3ACEDD7F5B7}"/>
                </a:ext>
              </a:extLst>
            </p:cNvPr>
            <p:cNvSpPr txBox="1"/>
            <p:nvPr/>
          </p:nvSpPr>
          <p:spPr>
            <a:xfrm>
              <a:off x="5022097" y="4933285"/>
              <a:ext cx="2389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30A863F-C4F0-FACB-CEFB-382648DC4610}"/>
                </a:ext>
              </a:extLst>
            </p:cNvPr>
            <p:cNvSpPr/>
            <p:nvPr/>
          </p:nvSpPr>
          <p:spPr>
            <a:xfrm>
              <a:off x="5869268" y="3374948"/>
              <a:ext cx="695351" cy="695351"/>
            </a:xfrm>
            <a:prstGeom prst="ellipse">
              <a:avLst/>
            </a:prstGeom>
            <a:gradFill flip="none" rotWithShape="0">
              <a:gsLst>
                <a:gs pos="14000">
                  <a:schemeClr val="accent2"/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2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64" name="图形 58">
              <a:extLst>
                <a:ext uri="{FF2B5EF4-FFF2-40B4-BE49-F238E27FC236}">
                  <a16:creationId xmlns:a16="http://schemas.microsoft.com/office/drawing/2014/main" id="{0B2E6147-8C7F-EAF3-F292-0BE9094CA47C}"/>
                </a:ext>
              </a:extLst>
            </p:cNvPr>
            <p:cNvSpPr/>
            <p:nvPr/>
          </p:nvSpPr>
          <p:spPr>
            <a:xfrm>
              <a:off x="6059443" y="3587623"/>
              <a:ext cx="315000" cy="270000"/>
            </a:xfrm>
            <a:custGeom>
              <a:avLst/>
              <a:gdLst>
                <a:gd name="connsiteX0" fmla="*/ 0 w 315000"/>
                <a:gd name="connsiteY0" fmla="*/ 33750 h 270000"/>
                <a:gd name="connsiteX1" fmla="*/ 33750 w 315000"/>
                <a:gd name="connsiteY1" fmla="*/ 0 h 270000"/>
                <a:gd name="connsiteX2" fmla="*/ 95940 w 315000"/>
                <a:gd name="connsiteY2" fmla="*/ 0 h 270000"/>
                <a:gd name="connsiteX3" fmla="*/ 147938 w 315000"/>
                <a:gd name="connsiteY3" fmla="*/ 26640 h 270000"/>
                <a:gd name="connsiteX4" fmla="*/ 180000 w 315000"/>
                <a:gd name="connsiteY4" fmla="*/ 45000 h 270000"/>
                <a:gd name="connsiteX5" fmla="*/ 281250 w 315000"/>
                <a:gd name="connsiteY5" fmla="*/ 45000 h 270000"/>
                <a:gd name="connsiteX6" fmla="*/ 315000 w 315000"/>
                <a:gd name="connsiteY6" fmla="*/ 78750 h 270000"/>
                <a:gd name="connsiteX7" fmla="*/ 315000 w 315000"/>
                <a:gd name="connsiteY7" fmla="*/ 236250 h 270000"/>
                <a:gd name="connsiteX8" fmla="*/ 281250 w 315000"/>
                <a:gd name="connsiteY8" fmla="*/ 270000 h 270000"/>
                <a:gd name="connsiteX9" fmla="*/ 33750 w 315000"/>
                <a:gd name="connsiteY9" fmla="*/ 270000 h 270000"/>
                <a:gd name="connsiteX10" fmla="*/ 0 w 315000"/>
                <a:gd name="connsiteY10" fmla="*/ 236250 h 270000"/>
                <a:gd name="connsiteX11" fmla="*/ 0 w 315000"/>
                <a:gd name="connsiteY11" fmla="*/ 33750 h 270000"/>
                <a:gd name="connsiteX12" fmla="*/ 33750 w 315000"/>
                <a:gd name="connsiteY12" fmla="*/ 22500 h 270000"/>
                <a:gd name="connsiteX13" fmla="*/ 22500 w 315000"/>
                <a:gd name="connsiteY13" fmla="*/ 33750 h 270000"/>
                <a:gd name="connsiteX14" fmla="*/ 22500 w 315000"/>
                <a:gd name="connsiteY14" fmla="*/ 90000 h 270000"/>
                <a:gd name="connsiteX15" fmla="*/ 292500 w 315000"/>
                <a:gd name="connsiteY15" fmla="*/ 90000 h 270000"/>
                <a:gd name="connsiteX16" fmla="*/ 292500 w 315000"/>
                <a:gd name="connsiteY16" fmla="*/ 78750 h 270000"/>
                <a:gd name="connsiteX17" fmla="*/ 281250 w 315000"/>
                <a:gd name="connsiteY17" fmla="*/ 67500 h 270000"/>
                <a:gd name="connsiteX18" fmla="*/ 180000 w 315000"/>
                <a:gd name="connsiteY18" fmla="*/ 67500 h 270000"/>
                <a:gd name="connsiteX19" fmla="*/ 131085 w 315000"/>
                <a:gd name="connsiteY19" fmla="*/ 41535 h 270000"/>
                <a:gd name="connsiteX20" fmla="*/ 95940 w 315000"/>
                <a:gd name="connsiteY20" fmla="*/ 22500 h 270000"/>
                <a:gd name="connsiteX21" fmla="*/ 33750 w 315000"/>
                <a:gd name="connsiteY21" fmla="*/ 22500 h 270000"/>
                <a:gd name="connsiteX22" fmla="*/ 292500 w 315000"/>
                <a:gd name="connsiteY22" fmla="*/ 112500 h 270000"/>
                <a:gd name="connsiteX23" fmla="*/ 22500 w 315000"/>
                <a:gd name="connsiteY23" fmla="*/ 112500 h 270000"/>
                <a:gd name="connsiteX24" fmla="*/ 22500 w 315000"/>
                <a:gd name="connsiteY24" fmla="*/ 236250 h 270000"/>
                <a:gd name="connsiteX25" fmla="*/ 33750 w 315000"/>
                <a:gd name="connsiteY25" fmla="*/ 247500 h 270000"/>
                <a:gd name="connsiteX26" fmla="*/ 281250 w 315000"/>
                <a:gd name="connsiteY26" fmla="*/ 247500 h 270000"/>
                <a:gd name="connsiteX27" fmla="*/ 292500 w 315000"/>
                <a:gd name="connsiteY27" fmla="*/ 236250 h 270000"/>
                <a:gd name="connsiteX28" fmla="*/ 292500 w 315000"/>
                <a:gd name="connsiteY28" fmla="*/ 112500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5000" h="270000">
                  <a:moveTo>
                    <a:pt x="0" y="33750"/>
                  </a:moveTo>
                  <a:cubicBezTo>
                    <a:pt x="0" y="15110"/>
                    <a:pt x="15110" y="0"/>
                    <a:pt x="33750" y="0"/>
                  </a:cubicBezTo>
                  <a:lnTo>
                    <a:pt x="95940" y="0"/>
                  </a:lnTo>
                  <a:cubicBezTo>
                    <a:pt x="117495" y="0"/>
                    <a:pt x="135540" y="12600"/>
                    <a:pt x="147938" y="26640"/>
                  </a:cubicBezTo>
                  <a:cubicBezTo>
                    <a:pt x="157163" y="37080"/>
                    <a:pt x="168300" y="45000"/>
                    <a:pt x="180000" y="45000"/>
                  </a:cubicBezTo>
                  <a:lnTo>
                    <a:pt x="281250" y="45000"/>
                  </a:lnTo>
                  <a:cubicBezTo>
                    <a:pt x="299889" y="45000"/>
                    <a:pt x="315000" y="60110"/>
                    <a:pt x="315000" y="78750"/>
                  </a:cubicBezTo>
                  <a:lnTo>
                    <a:pt x="315000" y="236250"/>
                  </a:lnTo>
                  <a:cubicBezTo>
                    <a:pt x="315000" y="254889"/>
                    <a:pt x="299889" y="270000"/>
                    <a:pt x="281250" y="270000"/>
                  </a:cubicBezTo>
                  <a:lnTo>
                    <a:pt x="33750" y="270000"/>
                  </a:lnTo>
                  <a:cubicBezTo>
                    <a:pt x="15110" y="270000"/>
                    <a:pt x="0" y="254889"/>
                    <a:pt x="0" y="236250"/>
                  </a:cubicBezTo>
                  <a:lnTo>
                    <a:pt x="0" y="33750"/>
                  </a:lnTo>
                  <a:close/>
                  <a:moveTo>
                    <a:pt x="33750" y="22500"/>
                  </a:moveTo>
                  <a:cubicBezTo>
                    <a:pt x="27537" y="22500"/>
                    <a:pt x="22500" y="27537"/>
                    <a:pt x="22500" y="33750"/>
                  </a:cubicBezTo>
                  <a:lnTo>
                    <a:pt x="22500" y="90000"/>
                  </a:lnTo>
                  <a:lnTo>
                    <a:pt x="292500" y="90000"/>
                  </a:lnTo>
                  <a:lnTo>
                    <a:pt x="292500" y="78750"/>
                  </a:lnTo>
                  <a:cubicBezTo>
                    <a:pt x="292500" y="72537"/>
                    <a:pt x="287462" y="67500"/>
                    <a:pt x="281250" y="67500"/>
                  </a:cubicBezTo>
                  <a:lnTo>
                    <a:pt x="180000" y="67500"/>
                  </a:lnTo>
                  <a:cubicBezTo>
                    <a:pt x="158310" y="67500"/>
                    <a:pt x="141525" y="53347"/>
                    <a:pt x="131085" y="41535"/>
                  </a:cubicBezTo>
                  <a:cubicBezTo>
                    <a:pt x="120915" y="30015"/>
                    <a:pt x="108450" y="22500"/>
                    <a:pt x="95940" y="22500"/>
                  </a:cubicBezTo>
                  <a:lnTo>
                    <a:pt x="33750" y="22500"/>
                  </a:lnTo>
                  <a:close/>
                  <a:moveTo>
                    <a:pt x="292500" y="112500"/>
                  </a:moveTo>
                  <a:lnTo>
                    <a:pt x="22500" y="112500"/>
                  </a:lnTo>
                  <a:lnTo>
                    <a:pt x="22500" y="236250"/>
                  </a:lnTo>
                  <a:cubicBezTo>
                    <a:pt x="22500" y="242462"/>
                    <a:pt x="27537" y="247500"/>
                    <a:pt x="33750" y="247500"/>
                  </a:cubicBezTo>
                  <a:lnTo>
                    <a:pt x="281250" y="247500"/>
                  </a:lnTo>
                  <a:cubicBezTo>
                    <a:pt x="287462" y="247500"/>
                    <a:pt x="292500" y="242462"/>
                    <a:pt x="292500" y="236250"/>
                  </a:cubicBezTo>
                  <a:lnTo>
                    <a:pt x="292500" y="112500"/>
                  </a:ln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1A4DBD7-6199-E502-4A8B-430CC1F0DCDA}"/>
                </a:ext>
              </a:extLst>
            </p:cNvPr>
            <p:cNvCxnSpPr>
              <a:cxnSpLocks/>
            </p:cNvCxnSpPr>
            <p:nvPr/>
          </p:nvCxnSpPr>
          <p:spPr>
            <a:xfrm>
              <a:off x="5636106" y="4692142"/>
              <a:ext cx="116167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3EE0AB8-EDD6-5B2E-BD4F-2F1816F5A237}"/>
              </a:ext>
            </a:extLst>
          </p:cNvPr>
          <p:cNvGrpSpPr/>
          <p:nvPr/>
        </p:nvGrpSpPr>
        <p:grpSpPr>
          <a:xfrm>
            <a:off x="8260397" y="2764541"/>
            <a:ext cx="3193745" cy="3349468"/>
            <a:chOff x="8260397" y="2764541"/>
            <a:chExt cx="3193745" cy="3349468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E6FC19D-B9F1-8CB4-250E-D87FB775DB5A}"/>
                </a:ext>
              </a:extLst>
            </p:cNvPr>
            <p:cNvSpPr/>
            <p:nvPr/>
          </p:nvSpPr>
          <p:spPr>
            <a:xfrm>
              <a:off x="8260397" y="2764541"/>
              <a:ext cx="2880000" cy="3240000"/>
            </a:xfrm>
            <a:prstGeom prst="roundRect">
              <a:avLst>
                <a:gd name="adj" fmla="val 6359"/>
              </a:avLst>
            </a:prstGeom>
            <a:noFill/>
            <a:ln>
              <a:gradFill flip="none" rotWithShape="1">
                <a:gsLst>
                  <a:gs pos="55000">
                    <a:schemeClr val="accent2">
                      <a:alpha val="0"/>
                    </a:schemeClr>
                  </a:gs>
                  <a:gs pos="0">
                    <a:schemeClr val="accent1"/>
                  </a:gs>
                  <a:gs pos="39000">
                    <a:schemeClr val="accent2">
                      <a:alpha val="82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7EBD1842-3EA5-2F73-7020-A2FC8ABC7C52}"/>
                </a:ext>
              </a:extLst>
            </p:cNvPr>
            <p:cNvSpPr/>
            <p:nvPr/>
          </p:nvSpPr>
          <p:spPr>
            <a:xfrm>
              <a:off x="8502273" y="2998806"/>
              <a:ext cx="2951869" cy="3115203"/>
            </a:xfrm>
            <a:prstGeom prst="roundRect">
              <a:avLst>
                <a:gd name="adj" fmla="val 9046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C07236F-5272-7C2B-76D9-3AF2D1B3093C}"/>
                </a:ext>
              </a:extLst>
            </p:cNvPr>
            <p:cNvSpPr txBox="1"/>
            <p:nvPr/>
          </p:nvSpPr>
          <p:spPr>
            <a:xfrm>
              <a:off x="8970201" y="4292032"/>
              <a:ext cx="2016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903E28A-545D-437E-274F-7E01E977B7EA}"/>
                </a:ext>
              </a:extLst>
            </p:cNvPr>
            <p:cNvSpPr txBox="1"/>
            <p:nvPr/>
          </p:nvSpPr>
          <p:spPr>
            <a:xfrm>
              <a:off x="8783361" y="4933285"/>
              <a:ext cx="2389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86357453-4E08-4DA7-AB79-8409ECD1A48F}"/>
                </a:ext>
              </a:extLst>
            </p:cNvPr>
            <p:cNvSpPr/>
            <p:nvPr/>
          </p:nvSpPr>
          <p:spPr>
            <a:xfrm>
              <a:off x="9630532" y="3374948"/>
              <a:ext cx="695351" cy="695351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65" name="图形 59">
              <a:extLst>
                <a:ext uri="{FF2B5EF4-FFF2-40B4-BE49-F238E27FC236}">
                  <a16:creationId xmlns:a16="http://schemas.microsoft.com/office/drawing/2014/main" id="{46E0728A-BA53-14F6-B378-FB82640B1E0D}"/>
                </a:ext>
              </a:extLst>
            </p:cNvPr>
            <p:cNvSpPr/>
            <p:nvPr/>
          </p:nvSpPr>
          <p:spPr>
            <a:xfrm>
              <a:off x="9798208" y="3576381"/>
              <a:ext cx="359999" cy="292484"/>
            </a:xfrm>
            <a:custGeom>
              <a:avLst/>
              <a:gdLst>
                <a:gd name="connsiteX0" fmla="*/ 185298 w 359999"/>
                <a:gd name="connsiteY0" fmla="*/ 1320 h 292484"/>
                <a:gd name="connsiteX1" fmla="*/ 174723 w 359999"/>
                <a:gd name="connsiteY1" fmla="*/ 1320 h 292484"/>
                <a:gd name="connsiteX2" fmla="*/ 5973 w 359999"/>
                <a:gd name="connsiteY2" fmla="*/ 91320 h 292484"/>
                <a:gd name="connsiteX3" fmla="*/ 1352 w 359999"/>
                <a:gd name="connsiteY3" fmla="*/ 106544 h 292484"/>
                <a:gd name="connsiteX4" fmla="*/ 5973 w 359999"/>
                <a:gd name="connsiteY4" fmla="*/ 111165 h 292484"/>
                <a:gd name="connsiteX5" fmla="*/ 71741 w 359999"/>
                <a:gd name="connsiteY5" fmla="*/ 146242 h 292484"/>
                <a:gd name="connsiteX6" fmla="*/ 5951 w 359999"/>
                <a:gd name="connsiteY6" fmla="*/ 181320 h 292484"/>
                <a:gd name="connsiteX7" fmla="*/ 1330 w 359999"/>
                <a:gd name="connsiteY7" fmla="*/ 196543 h 292484"/>
                <a:gd name="connsiteX8" fmla="*/ 5951 w 359999"/>
                <a:gd name="connsiteY8" fmla="*/ 201165 h 292484"/>
                <a:gd name="connsiteX9" fmla="*/ 174701 w 359999"/>
                <a:gd name="connsiteY9" fmla="*/ 291165 h 292484"/>
                <a:gd name="connsiteX10" fmla="*/ 185276 w 359999"/>
                <a:gd name="connsiteY10" fmla="*/ 291165 h 292484"/>
                <a:gd name="connsiteX11" fmla="*/ 354026 w 359999"/>
                <a:gd name="connsiteY11" fmla="*/ 201165 h 292484"/>
                <a:gd name="connsiteX12" fmla="*/ 358647 w 359999"/>
                <a:gd name="connsiteY12" fmla="*/ 185941 h 292484"/>
                <a:gd name="connsiteX13" fmla="*/ 354026 w 359999"/>
                <a:gd name="connsiteY13" fmla="*/ 181320 h 292484"/>
                <a:gd name="connsiteX14" fmla="*/ 288303 w 359999"/>
                <a:gd name="connsiteY14" fmla="*/ 146242 h 292484"/>
                <a:gd name="connsiteX15" fmla="*/ 354048 w 359999"/>
                <a:gd name="connsiteY15" fmla="*/ 111165 h 292484"/>
                <a:gd name="connsiteX16" fmla="*/ 358670 w 359999"/>
                <a:gd name="connsiteY16" fmla="*/ 95941 h 292484"/>
                <a:gd name="connsiteX17" fmla="*/ 354048 w 359999"/>
                <a:gd name="connsiteY17" fmla="*/ 91320 h 292484"/>
                <a:gd name="connsiteX18" fmla="*/ 185298 w 359999"/>
                <a:gd name="connsiteY18" fmla="*/ 1320 h 292484"/>
                <a:gd name="connsiteX19" fmla="*/ 264386 w 359999"/>
                <a:gd name="connsiteY19" fmla="*/ 159000 h 292484"/>
                <a:gd name="connsiteX20" fmla="*/ 324866 w 359999"/>
                <a:gd name="connsiteY20" fmla="*/ 191242 h 292484"/>
                <a:gd name="connsiteX21" fmla="*/ 180011 w 359999"/>
                <a:gd name="connsiteY21" fmla="*/ 268485 h 292484"/>
                <a:gd name="connsiteX22" fmla="*/ 35156 w 359999"/>
                <a:gd name="connsiteY22" fmla="*/ 191242 h 292484"/>
                <a:gd name="connsiteX23" fmla="*/ 95636 w 359999"/>
                <a:gd name="connsiteY23" fmla="*/ 159000 h 292484"/>
                <a:gd name="connsiteX24" fmla="*/ 174723 w 359999"/>
                <a:gd name="connsiteY24" fmla="*/ 201165 h 292484"/>
                <a:gd name="connsiteX25" fmla="*/ 185298 w 359999"/>
                <a:gd name="connsiteY25" fmla="*/ 201165 h 292484"/>
                <a:gd name="connsiteX26" fmla="*/ 264386 w 359999"/>
                <a:gd name="connsiteY26" fmla="*/ 159000 h 292484"/>
                <a:gd name="connsiteX27" fmla="*/ 180011 w 359999"/>
                <a:gd name="connsiteY27" fmla="*/ 178485 h 292484"/>
                <a:gd name="connsiteX28" fmla="*/ 35156 w 359999"/>
                <a:gd name="connsiteY28" fmla="*/ 101242 h 292484"/>
                <a:gd name="connsiteX29" fmla="*/ 180011 w 359999"/>
                <a:gd name="connsiteY29" fmla="*/ 24000 h 292484"/>
                <a:gd name="connsiteX30" fmla="*/ 324866 w 359999"/>
                <a:gd name="connsiteY30" fmla="*/ 101242 h 292484"/>
                <a:gd name="connsiteX31" fmla="*/ 180011 w 359999"/>
                <a:gd name="connsiteY31" fmla="*/ 178485 h 29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9999" h="292484">
                  <a:moveTo>
                    <a:pt x="185298" y="1320"/>
                  </a:moveTo>
                  <a:cubicBezTo>
                    <a:pt x="181993" y="-440"/>
                    <a:pt x="178028" y="-440"/>
                    <a:pt x="174723" y="1320"/>
                  </a:cubicBezTo>
                  <a:lnTo>
                    <a:pt x="5973" y="91320"/>
                  </a:lnTo>
                  <a:cubicBezTo>
                    <a:pt x="493" y="94248"/>
                    <a:pt x="-1576" y="101064"/>
                    <a:pt x="1352" y="106544"/>
                  </a:cubicBezTo>
                  <a:cubicBezTo>
                    <a:pt x="2401" y="108508"/>
                    <a:pt x="4010" y="110116"/>
                    <a:pt x="5973" y="111165"/>
                  </a:cubicBezTo>
                  <a:lnTo>
                    <a:pt x="71741" y="146242"/>
                  </a:lnTo>
                  <a:lnTo>
                    <a:pt x="5951" y="181320"/>
                  </a:lnTo>
                  <a:cubicBezTo>
                    <a:pt x="471" y="184248"/>
                    <a:pt x="-1598" y="191064"/>
                    <a:pt x="1330" y="196543"/>
                  </a:cubicBezTo>
                  <a:cubicBezTo>
                    <a:pt x="2379" y="198508"/>
                    <a:pt x="3987" y="200116"/>
                    <a:pt x="5951" y="201165"/>
                  </a:cubicBezTo>
                  <a:lnTo>
                    <a:pt x="174701" y="291165"/>
                  </a:lnTo>
                  <a:cubicBezTo>
                    <a:pt x="178006" y="292924"/>
                    <a:pt x="181970" y="292924"/>
                    <a:pt x="185276" y="291165"/>
                  </a:cubicBezTo>
                  <a:lnTo>
                    <a:pt x="354026" y="201165"/>
                  </a:lnTo>
                  <a:cubicBezTo>
                    <a:pt x="359507" y="198238"/>
                    <a:pt x="361574" y="191420"/>
                    <a:pt x="358647" y="185941"/>
                  </a:cubicBezTo>
                  <a:cubicBezTo>
                    <a:pt x="357596" y="183977"/>
                    <a:pt x="355990" y="182369"/>
                    <a:pt x="354026" y="181320"/>
                  </a:cubicBezTo>
                  <a:lnTo>
                    <a:pt x="288303" y="146242"/>
                  </a:lnTo>
                  <a:lnTo>
                    <a:pt x="354048" y="111165"/>
                  </a:lnTo>
                  <a:cubicBezTo>
                    <a:pt x="359529" y="108237"/>
                    <a:pt x="361597" y="101421"/>
                    <a:pt x="358670" y="95941"/>
                  </a:cubicBezTo>
                  <a:cubicBezTo>
                    <a:pt x="357619" y="93977"/>
                    <a:pt x="356012" y="92369"/>
                    <a:pt x="354048" y="91320"/>
                  </a:cubicBezTo>
                  <a:lnTo>
                    <a:pt x="185298" y="1320"/>
                  </a:lnTo>
                  <a:close/>
                  <a:moveTo>
                    <a:pt x="264386" y="159000"/>
                  </a:moveTo>
                  <a:lnTo>
                    <a:pt x="324866" y="191242"/>
                  </a:lnTo>
                  <a:lnTo>
                    <a:pt x="180011" y="268485"/>
                  </a:lnTo>
                  <a:lnTo>
                    <a:pt x="35156" y="191242"/>
                  </a:lnTo>
                  <a:lnTo>
                    <a:pt x="95636" y="159000"/>
                  </a:lnTo>
                  <a:lnTo>
                    <a:pt x="174723" y="201165"/>
                  </a:lnTo>
                  <a:cubicBezTo>
                    <a:pt x="178028" y="202924"/>
                    <a:pt x="181993" y="202924"/>
                    <a:pt x="185298" y="201165"/>
                  </a:cubicBezTo>
                  <a:lnTo>
                    <a:pt x="264386" y="159000"/>
                  </a:lnTo>
                  <a:close/>
                  <a:moveTo>
                    <a:pt x="180011" y="178485"/>
                  </a:moveTo>
                  <a:lnTo>
                    <a:pt x="35156" y="101242"/>
                  </a:lnTo>
                  <a:lnTo>
                    <a:pt x="180011" y="24000"/>
                  </a:lnTo>
                  <a:lnTo>
                    <a:pt x="324866" y="101242"/>
                  </a:lnTo>
                  <a:lnTo>
                    <a:pt x="180011" y="178485"/>
                  </a:ln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CC16F87-F4C6-AAFA-9862-F1CEC8EB58A8}"/>
                </a:ext>
              </a:extLst>
            </p:cNvPr>
            <p:cNvCxnSpPr/>
            <p:nvPr/>
          </p:nvCxnSpPr>
          <p:spPr>
            <a:xfrm>
              <a:off x="9397370" y="4692142"/>
              <a:ext cx="116167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4229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791A70A-0637-D13D-ED93-7007921B7F5E}"/>
              </a:ext>
            </a:extLst>
          </p:cNvPr>
          <p:cNvSpPr txBox="1"/>
          <p:nvPr/>
        </p:nvSpPr>
        <p:spPr>
          <a:xfrm>
            <a:off x="1151134" y="13825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41D3E7-55E6-7745-0E79-714020748423}"/>
              </a:ext>
            </a:extLst>
          </p:cNvPr>
          <p:cNvSpPr txBox="1"/>
          <p:nvPr/>
        </p:nvSpPr>
        <p:spPr>
          <a:xfrm>
            <a:off x="591179" y="1905230"/>
            <a:ext cx="5937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51PPT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模板网，幻灯片演示模板及素材免费下载！</a:t>
            </a:r>
          </a:p>
          <a:p>
            <a:pPr algn="just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51PPT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模板网 官网唯一网址：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www.51pptmoban.com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E51ACAC-2279-074C-C09B-580CEC7651AD}"/>
              </a:ext>
            </a:extLst>
          </p:cNvPr>
          <p:cNvSpPr txBox="1"/>
          <p:nvPr/>
        </p:nvSpPr>
        <p:spPr>
          <a:xfrm>
            <a:off x="562047" y="60752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84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单击此处添加标题文本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B6F34F2-1FB4-D9ED-E637-6B9A60E19875}"/>
              </a:ext>
            </a:extLst>
          </p:cNvPr>
          <p:cNvGrpSpPr/>
          <p:nvPr/>
        </p:nvGrpSpPr>
        <p:grpSpPr>
          <a:xfrm>
            <a:off x="701974" y="517027"/>
            <a:ext cx="620548" cy="106386"/>
            <a:chOff x="728534" y="668570"/>
            <a:chExt cx="620548" cy="106386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FA96BBF3-92EC-F940-51F5-BA18E44BC5FE}"/>
                </a:ext>
              </a:extLst>
            </p:cNvPr>
            <p:cNvSpPr/>
            <p:nvPr/>
          </p:nvSpPr>
          <p:spPr>
            <a:xfrm>
              <a:off x="728534" y="668570"/>
              <a:ext cx="106384" cy="10638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84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AF641644-2966-F7C7-BB24-1ACCBB78A30C}"/>
                </a:ext>
              </a:extLst>
            </p:cNvPr>
            <p:cNvSpPr/>
            <p:nvPr/>
          </p:nvSpPr>
          <p:spPr>
            <a:xfrm>
              <a:off x="899922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68B65058-0B62-5B94-52FB-6A39B80FAF0B}"/>
                </a:ext>
              </a:extLst>
            </p:cNvPr>
            <p:cNvSpPr/>
            <p:nvPr/>
          </p:nvSpPr>
          <p:spPr>
            <a:xfrm>
              <a:off x="1071310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4DAECC2D-9E20-8752-1527-90EDA7A522DA}"/>
                </a:ext>
              </a:extLst>
            </p:cNvPr>
            <p:cNvSpPr/>
            <p:nvPr/>
          </p:nvSpPr>
          <p:spPr>
            <a:xfrm>
              <a:off x="1242698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F92D7E3-DCB9-2ADA-D05C-6DA9ED337AD1}"/>
              </a:ext>
            </a:extLst>
          </p:cNvPr>
          <p:cNvGrpSpPr/>
          <p:nvPr/>
        </p:nvGrpSpPr>
        <p:grpSpPr>
          <a:xfrm>
            <a:off x="658813" y="2747884"/>
            <a:ext cx="5870316" cy="1008000"/>
            <a:chOff x="658813" y="2747884"/>
            <a:chExt cx="5870316" cy="10080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0142CC2-4E5D-15A2-8A8C-7D19E34B6855}"/>
                </a:ext>
              </a:extLst>
            </p:cNvPr>
            <p:cNvSpPr/>
            <p:nvPr/>
          </p:nvSpPr>
          <p:spPr>
            <a:xfrm>
              <a:off x="658813" y="2747884"/>
              <a:ext cx="5870316" cy="1008000"/>
            </a:xfrm>
            <a:prstGeom prst="roundRect">
              <a:avLst>
                <a:gd name="adj" fmla="val 11520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7406D31-6566-7103-0768-F8C804F63830}"/>
                </a:ext>
              </a:extLst>
            </p:cNvPr>
            <p:cNvSpPr txBox="1"/>
            <p:nvPr/>
          </p:nvSpPr>
          <p:spPr>
            <a:xfrm>
              <a:off x="1524612" y="2984206"/>
              <a:ext cx="489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E77E74E-37F3-D6EB-2DBC-767C1271C953}"/>
                </a:ext>
              </a:extLst>
            </p:cNvPr>
            <p:cNvSpPr/>
            <p:nvPr/>
          </p:nvSpPr>
          <p:spPr>
            <a:xfrm>
              <a:off x="853626" y="2988594"/>
              <a:ext cx="576000" cy="576000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1270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27" name="图形 57">
              <a:extLst>
                <a:ext uri="{FF2B5EF4-FFF2-40B4-BE49-F238E27FC236}">
                  <a16:creationId xmlns:a16="http://schemas.microsoft.com/office/drawing/2014/main" id="{23DA91F6-909E-954E-CA13-2BC876758BFD}"/>
                </a:ext>
              </a:extLst>
            </p:cNvPr>
            <p:cNvSpPr/>
            <p:nvPr/>
          </p:nvSpPr>
          <p:spPr>
            <a:xfrm>
              <a:off x="978832" y="3146127"/>
              <a:ext cx="298209" cy="242295"/>
            </a:xfrm>
            <a:custGeom>
              <a:avLst/>
              <a:gdLst>
                <a:gd name="connsiteX0" fmla="*/ 146250 w 360000"/>
                <a:gd name="connsiteY0" fmla="*/ 0 h 292500"/>
                <a:gd name="connsiteX1" fmla="*/ 112500 w 360000"/>
                <a:gd name="connsiteY1" fmla="*/ 33750 h 292500"/>
                <a:gd name="connsiteX2" fmla="*/ 112500 w 360000"/>
                <a:gd name="connsiteY2" fmla="*/ 45000 h 292500"/>
                <a:gd name="connsiteX3" fmla="*/ 33750 w 360000"/>
                <a:gd name="connsiteY3" fmla="*/ 45000 h 292500"/>
                <a:gd name="connsiteX4" fmla="*/ 0 w 360000"/>
                <a:gd name="connsiteY4" fmla="*/ 78750 h 292500"/>
                <a:gd name="connsiteX5" fmla="*/ 0 w 360000"/>
                <a:gd name="connsiteY5" fmla="*/ 258750 h 292500"/>
                <a:gd name="connsiteX6" fmla="*/ 33750 w 360000"/>
                <a:gd name="connsiteY6" fmla="*/ 292500 h 292500"/>
                <a:gd name="connsiteX7" fmla="*/ 326250 w 360000"/>
                <a:gd name="connsiteY7" fmla="*/ 292500 h 292500"/>
                <a:gd name="connsiteX8" fmla="*/ 360000 w 360000"/>
                <a:gd name="connsiteY8" fmla="*/ 258750 h 292500"/>
                <a:gd name="connsiteX9" fmla="*/ 360000 w 360000"/>
                <a:gd name="connsiteY9" fmla="*/ 78750 h 292500"/>
                <a:gd name="connsiteX10" fmla="*/ 326250 w 360000"/>
                <a:gd name="connsiteY10" fmla="*/ 45000 h 292500"/>
                <a:gd name="connsiteX11" fmla="*/ 247500 w 360000"/>
                <a:gd name="connsiteY11" fmla="*/ 45000 h 292500"/>
                <a:gd name="connsiteX12" fmla="*/ 247500 w 360000"/>
                <a:gd name="connsiteY12" fmla="*/ 33750 h 292500"/>
                <a:gd name="connsiteX13" fmla="*/ 213750 w 360000"/>
                <a:gd name="connsiteY13" fmla="*/ 0 h 292500"/>
                <a:gd name="connsiteX14" fmla="*/ 146250 w 360000"/>
                <a:gd name="connsiteY14" fmla="*/ 0 h 292500"/>
                <a:gd name="connsiteX15" fmla="*/ 146250 w 360000"/>
                <a:gd name="connsiteY15" fmla="*/ 22500 h 292500"/>
                <a:gd name="connsiteX16" fmla="*/ 213750 w 360000"/>
                <a:gd name="connsiteY16" fmla="*/ 22500 h 292500"/>
                <a:gd name="connsiteX17" fmla="*/ 225000 w 360000"/>
                <a:gd name="connsiteY17" fmla="*/ 33750 h 292500"/>
                <a:gd name="connsiteX18" fmla="*/ 225000 w 360000"/>
                <a:gd name="connsiteY18" fmla="*/ 45000 h 292500"/>
                <a:gd name="connsiteX19" fmla="*/ 135000 w 360000"/>
                <a:gd name="connsiteY19" fmla="*/ 45000 h 292500"/>
                <a:gd name="connsiteX20" fmla="*/ 135000 w 360000"/>
                <a:gd name="connsiteY20" fmla="*/ 33750 h 292500"/>
                <a:gd name="connsiteX21" fmla="*/ 146250 w 360000"/>
                <a:gd name="connsiteY21" fmla="*/ 22500 h 292500"/>
                <a:gd name="connsiteX22" fmla="*/ 188685 w 360000"/>
                <a:gd name="connsiteY22" fmla="*/ 178065 h 292500"/>
                <a:gd name="connsiteX23" fmla="*/ 337500 w 360000"/>
                <a:gd name="connsiteY23" fmla="*/ 138398 h 292500"/>
                <a:gd name="connsiteX24" fmla="*/ 337500 w 360000"/>
                <a:gd name="connsiteY24" fmla="*/ 258750 h 292500"/>
                <a:gd name="connsiteX25" fmla="*/ 326250 w 360000"/>
                <a:gd name="connsiteY25" fmla="*/ 270000 h 292500"/>
                <a:gd name="connsiteX26" fmla="*/ 33750 w 360000"/>
                <a:gd name="connsiteY26" fmla="*/ 270000 h 292500"/>
                <a:gd name="connsiteX27" fmla="*/ 22500 w 360000"/>
                <a:gd name="connsiteY27" fmla="*/ 258750 h 292500"/>
                <a:gd name="connsiteX28" fmla="*/ 22500 w 360000"/>
                <a:gd name="connsiteY28" fmla="*/ 138375 h 292500"/>
                <a:gd name="connsiteX29" fmla="*/ 171315 w 360000"/>
                <a:gd name="connsiteY29" fmla="*/ 178065 h 292500"/>
                <a:gd name="connsiteX30" fmla="*/ 188685 w 360000"/>
                <a:gd name="connsiteY30" fmla="*/ 178065 h 292500"/>
                <a:gd name="connsiteX31" fmla="*/ 33750 w 360000"/>
                <a:gd name="connsiteY31" fmla="*/ 67500 h 292500"/>
                <a:gd name="connsiteX32" fmla="*/ 326250 w 360000"/>
                <a:gd name="connsiteY32" fmla="*/ 67500 h 292500"/>
                <a:gd name="connsiteX33" fmla="*/ 337500 w 360000"/>
                <a:gd name="connsiteY33" fmla="*/ 78750 h 292500"/>
                <a:gd name="connsiteX34" fmla="*/ 337500 w 360000"/>
                <a:gd name="connsiteY34" fmla="*/ 115110 h 292500"/>
                <a:gd name="connsiteX35" fmla="*/ 182903 w 360000"/>
                <a:gd name="connsiteY35" fmla="*/ 156330 h 292500"/>
                <a:gd name="connsiteX36" fmla="*/ 177098 w 360000"/>
                <a:gd name="connsiteY36" fmla="*/ 156330 h 292500"/>
                <a:gd name="connsiteX37" fmla="*/ 22500 w 360000"/>
                <a:gd name="connsiteY37" fmla="*/ 115110 h 292500"/>
                <a:gd name="connsiteX38" fmla="*/ 22500 w 360000"/>
                <a:gd name="connsiteY38" fmla="*/ 78750 h 292500"/>
                <a:gd name="connsiteX39" fmla="*/ 33750 w 360000"/>
                <a:gd name="connsiteY39" fmla="*/ 67500 h 2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0000" h="292500">
                  <a:moveTo>
                    <a:pt x="146250" y="0"/>
                  </a:moveTo>
                  <a:cubicBezTo>
                    <a:pt x="127610" y="0"/>
                    <a:pt x="112500" y="15110"/>
                    <a:pt x="112500" y="33750"/>
                  </a:cubicBezTo>
                  <a:lnTo>
                    <a:pt x="112500" y="45000"/>
                  </a:lnTo>
                  <a:lnTo>
                    <a:pt x="33750" y="45000"/>
                  </a:lnTo>
                  <a:cubicBezTo>
                    <a:pt x="15110" y="45000"/>
                    <a:pt x="0" y="60110"/>
                    <a:pt x="0" y="78750"/>
                  </a:cubicBezTo>
                  <a:lnTo>
                    <a:pt x="0" y="258750"/>
                  </a:lnTo>
                  <a:cubicBezTo>
                    <a:pt x="0" y="277389"/>
                    <a:pt x="15110" y="292500"/>
                    <a:pt x="33750" y="292500"/>
                  </a:cubicBezTo>
                  <a:lnTo>
                    <a:pt x="326250" y="292500"/>
                  </a:lnTo>
                  <a:cubicBezTo>
                    <a:pt x="344889" y="292500"/>
                    <a:pt x="360000" y="277389"/>
                    <a:pt x="360000" y="258750"/>
                  </a:cubicBezTo>
                  <a:lnTo>
                    <a:pt x="360000" y="78750"/>
                  </a:lnTo>
                  <a:cubicBezTo>
                    <a:pt x="360000" y="60110"/>
                    <a:pt x="344889" y="45000"/>
                    <a:pt x="326250" y="45000"/>
                  </a:cubicBezTo>
                  <a:lnTo>
                    <a:pt x="247500" y="45000"/>
                  </a:lnTo>
                  <a:lnTo>
                    <a:pt x="247500" y="33750"/>
                  </a:lnTo>
                  <a:cubicBezTo>
                    <a:pt x="247500" y="15110"/>
                    <a:pt x="232389" y="0"/>
                    <a:pt x="213750" y="0"/>
                  </a:cubicBezTo>
                  <a:lnTo>
                    <a:pt x="146250" y="0"/>
                  </a:lnTo>
                  <a:close/>
                  <a:moveTo>
                    <a:pt x="146250" y="22500"/>
                  </a:moveTo>
                  <a:lnTo>
                    <a:pt x="213750" y="22500"/>
                  </a:lnTo>
                  <a:cubicBezTo>
                    <a:pt x="219963" y="22500"/>
                    <a:pt x="225000" y="27537"/>
                    <a:pt x="225000" y="33750"/>
                  </a:cubicBezTo>
                  <a:lnTo>
                    <a:pt x="225000" y="45000"/>
                  </a:lnTo>
                  <a:lnTo>
                    <a:pt x="135000" y="45000"/>
                  </a:lnTo>
                  <a:lnTo>
                    <a:pt x="135000" y="33750"/>
                  </a:lnTo>
                  <a:cubicBezTo>
                    <a:pt x="135000" y="27537"/>
                    <a:pt x="140037" y="22500"/>
                    <a:pt x="146250" y="22500"/>
                  </a:cubicBezTo>
                  <a:close/>
                  <a:moveTo>
                    <a:pt x="188685" y="178065"/>
                  </a:moveTo>
                  <a:lnTo>
                    <a:pt x="337500" y="138398"/>
                  </a:lnTo>
                  <a:lnTo>
                    <a:pt x="337500" y="258750"/>
                  </a:lnTo>
                  <a:cubicBezTo>
                    <a:pt x="337500" y="264962"/>
                    <a:pt x="332462" y="270000"/>
                    <a:pt x="326250" y="270000"/>
                  </a:cubicBezTo>
                  <a:lnTo>
                    <a:pt x="33750" y="270000"/>
                  </a:lnTo>
                  <a:cubicBezTo>
                    <a:pt x="27537" y="270000"/>
                    <a:pt x="22500" y="264962"/>
                    <a:pt x="22500" y="258750"/>
                  </a:cubicBezTo>
                  <a:lnTo>
                    <a:pt x="22500" y="138375"/>
                  </a:lnTo>
                  <a:lnTo>
                    <a:pt x="171315" y="178065"/>
                  </a:lnTo>
                  <a:cubicBezTo>
                    <a:pt x="177006" y="179580"/>
                    <a:pt x="182994" y="179580"/>
                    <a:pt x="188685" y="178065"/>
                  </a:cubicBezTo>
                  <a:close/>
                  <a:moveTo>
                    <a:pt x="33750" y="67500"/>
                  </a:moveTo>
                  <a:lnTo>
                    <a:pt x="326250" y="67500"/>
                  </a:lnTo>
                  <a:cubicBezTo>
                    <a:pt x="332462" y="67500"/>
                    <a:pt x="337500" y="72537"/>
                    <a:pt x="337500" y="78750"/>
                  </a:cubicBezTo>
                  <a:lnTo>
                    <a:pt x="337500" y="115110"/>
                  </a:lnTo>
                  <a:lnTo>
                    <a:pt x="182903" y="156330"/>
                  </a:lnTo>
                  <a:cubicBezTo>
                    <a:pt x="181001" y="156838"/>
                    <a:pt x="178999" y="156838"/>
                    <a:pt x="177098" y="156330"/>
                  </a:cubicBezTo>
                  <a:lnTo>
                    <a:pt x="22500" y="115110"/>
                  </a:lnTo>
                  <a:lnTo>
                    <a:pt x="22500" y="78750"/>
                  </a:lnTo>
                  <a:cubicBezTo>
                    <a:pt x="22500" y="72537"/>
                    <a:pt x="27537" y="67500"/>
                    <a:pt x="33750" y="67500"/>
                  </a:cubicBez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A82E2E1-8BF1-F6DE-D893-11E943BAD8C2}"/>
              </a:ext>
            </a:extLst>
          </p:cNvPr>
          <p:cNvGrpSpPr/>
          <p:nvPr/>
        </p:nvGrpSpPr>
        <p:grpSpPr>
          <a:xfrm>
            <a:off x="658813" y="3931107"/>
            <a:ext cx="5870316" cy="1008000"/>
            <a:chOff x="658813" y="3931107"/>
            <a:chExt cx="5870316" cy="100800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3A65B5F-AA9E-D16C-5137-B79913BCEBE5}"/>
                </a:ext>
              </a:extLst>
            </p:cNvPr>
            <p:cNvSpPr/>
            <p:nvPr/>
          </p:nvSpPr>
          <p:spPr>
            <a:xfrm>
              <a:off x="658813" y="3931107"/>
              <a:ext cx="5870316" cy="1008000"/>
            </a:xfrm>
            <a:prstGeom prst="roundRect">
              <a:avLst>
                <a:gd name="adj" fmla="val 11520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9532020-7919-5751-34A1-9EC34EC494D5}"/>
                </a:ext>
              </a:extLst>
            </p:cNvPr>
            <p:cNvSpPr txBox="1"/>
            <p:nvPr/>
          </p:nvSpPr>
          <p:spPr>
            <a:xfrm>
              <a:off x="1524612" y="4142720"/>
              <a:ext cx="489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BD9913B-3C9A-782F-8E51-0747CF5AC741}"/>
                </a:ext>
              </a:extLst>
            </p:cNvPr>
            <p:cNvSpPr/>
            <p:nvPr/>
          </p:nvSpPr>
          <p:spPr>
            <a:xfrm>
              <a:off x="853626" y="4147107"/>
              <a:ext cx="576000" cy="576000"/>
            </a:xfrm>
            <a:prstGeom prst="ellipse">
              <a:avLst/>
            </a:prstGeom>
            <a:gradFill flip="none" rotWithShape="0">
              <a:gsLst>
                <a:gs pos="14000">
                  <a:schemeClr val="accent2"/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127000" dir="5400000" sx="92000" sy="92000" algn="t" rotWithShape="0">
                <a:schemeClr val="accent2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30" name="图形 58">
              <a:extLst>
                <a:ext uri="{FF2B5EF4-FFF2-40B4-BE49-F238E27FC236}">
                  <a16:creationId xmlns:a16="http://schemas.microsoft.com/office/drawing/2014/main" id="{DE2A4280-FD02-3870-095A-7CF1B9FFB9D1}"/>
                </a:ext>
              </a:extLst>
            </p:cNvPr>
            <p:cNvSpPr/>
            <p:nvPr/>
          </p:nvSpPr>
          <p:spPr>
            <a:xfrm>
              <a:off x="1011159" y="4323278"/>
              <a:ext cx="260933" cy="223657"/>
            </a:xfrm>
            <a:custGeom>
              <a:avLst/>
              <a:gdLst>
                <a:gd name="connsiteX0" fmla="*/ 0 w 315000"/>
                <a:gd name="connsiteY0" fmla="*/ 33750 h 270000"/>
                <a:gd name="connsiteX1" fmla="*/ 33750 w 315000"/>
                <a:gd name="connsiteY1" fmla="*/ 0 h 270000"/>
                <a:gd name="connsiteX2" fmla="*/ 95940 w 315000"/>
                <a:gd name="connsiteY2" fmla="*/ 0 h 270000"/>
                <a:gd name="connsiteX3" fmla="*/ 147938 w 315000"/>
                <a:gd name="connsiteY3" fmla="*/ 26640 h 270000"/>
                <a:gd name="connsiteX4" fmla="*/ 180000 w 315000"/>
                <a:gd name="connsiteY4" fmla="*/ 45000 h 270000"/>
                <a:gd name="connsiteX5" fmla="*/ 281250 w 315000"/>
                <a:gd name="connsiteY5" fmla="*/ 45000 h 270000"/>
                <a:gd name="connsiteX6" fmla="*/ 315000 w 315000"/>
                <a:gd name="connsiteY6" fmla="*/ 78750 h 270000"/>
                <a:gd name="connsiteX7" fmla="*/ 315000 w 315000"/>
                <a:gd name="connsiteY7" fmla="*/ 236250 h 270000"/>
                <a:gd name="connsiteX8" fmla="*/ 281250 w 315000"/>
                <a:gd name="connsiteY8" fmla="*/ 270000 h 270000"/>
                <a:gd name="connsiteX9" fmla="*/ 33750 w 315000"/>
                <a:gd name="connsiteY9" fmla="*/ 270000 h 270000"/>
                <a:gd name="connsiteX10" fmla="*/ 0 w 315000"/>
                <a:gd name="connsiteY10" fmla="*/ 236250 h 270000"/>
                <a:gd name="connsiteX11" fmla="*/ 0 w 315000"/>
                <a:gd name="connsiteY11" fmla="*/ 33750 h 270000"/>
                <a:gd name="connsiteX12" fmla="*/ 33750 w 315000"/>
                <a:gd name="connsiteY12" fmla="*/ 22500 h 270000"/>
                <a:gd name="connsiteX13" fmla="*/ 22500 w 315000"/>
                <a:gd name="connsiteY13" fmla="*/ 33750 h 270000"/>
                <a:gd name="connsiteX14" fmla="*/ 22500 w 315000"/>
                <a:gd name="connsiteY14" fmla="*/ 90000 h 270000"/>
                <a:gd name="connsiteX15" fmla="*/ 292500 w 315000"/>
                <a:gd name="connsiteY15" fmla="*/ 90000 h 270000"/>
                <a:gd name="connsiteX16" fmla="*/ 292500 w 315000"/>
                <a:gd name="connsiteY16" fmla="*/ 78750 h 270000"/>
                <a:gd name="connsiteX17" fmla="*/ 281250 w 315000"/>
                <a:gd name="connsiteY17" fmla="*/ 67500 h 270000"/>
                <a:gd name="connsiteX18" fmla="*/ 180000 w 315000"/>
                <a:gd name="connsiteY18" fmla="*/ 67500 h 270000"/>
                <a:gd name="connsiteX19" fmla="*/ 131085 w 315000"/>
                <a:gd name="connsiteY19" fmla="*/ 41535 h 270000"/>
                <a:gd name="connsiteX20" fmla="*/ 95940 w 315000"/>
                <a:gd name="connsiteY20" fmla="*/ 22500 h 270000"/>
                <a:gd name="connsiteX21" fmla="*/ 33750 w 315000"/>
                <a:gd name="connsiteY21" fmla="*/ 22500 h 270000"/>
                <a:gd name="connsiteX22" fmla="*/ 292500 w 315000"/>
                <a:gd name="connsiteY22" fmla="*/ 112500 h 270000"/>
                <a:gd name="connsiteX23" fmla="*/ 22500 w 315000"/>
                <a:gd name="connsiteY23" fmla="*/ 112500 h 270000"/>
                <a:gd name="connsiteX24" fmla="*/ 22500 w 315000"/>
                <a:gd name="connsiteY24" fmla="*/ 236250 h 270000"/>
                <a:gd name="connsiteX25" fmla="*/ 33750 w 315000"/>
                <a:gd name="connsiteY25" fmla="*/ 247500 h 270000"/>
                <a:gd name="connsiteX26" fmla="*/ 281250 w 315000"/>
                <a:gd name="connsiteY26" fmla="*/ 247500 h 270000"/>
                <a:gd name="connsiteX27" fmla="*/ 292500 w 315000"/>
                <a:gd name="connsiteY27" fmla="*/ 236250 h 270000"/>
                <a:gd name="connsiteX28" fmla="*/ 292500 w 315000"/>
                <a:gd name="connsiteY28" fmla="*/ 112500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5000" h="270000">
                  <a:moveTo>
                    <a:pt x="0" y="33750"/>
                  </a:moveTo>
                  <a:cubicBezTo>
                    <a:pt x="0" y="15110"/>
                    <a:pt x="15110" y="0"/>
                    <a:pt x="33750" y="0"/>
                  </a:cubicBezTo>
                  <a:lnTo>
                    <a:pt x="95940" y="0"/>
                  </a:lnTo>
                  <a:cubicBezTo>
                    <a:pt x="117495" y="0"/>
                    <a:pt x="135540" y="12600"/>
                    <a:pt x="147938" y="26640"/>
                  </a:cubicBezTo>
                  <a:cubicBezTo>
                    <a:pt x="157163" y="37080"/>
                    <a:pt x="168300" y="45000"/>
                    <a:pt x="180000" y="45000"/>
                  </a:cubicBezTo>
                  <a:lnTo>
                    <a:pt x="281250" y="45000"/>
                  </a:lnTo>
                  <a:cubicBezTo>
                    <a:pt x="299889" y="45000"/>
                    <a:pt x="315000" y="60110"/>
                    <a:pt x="315000" y="78750"/>
                  </a:cubicBezTo>
                  <a:lnTo>
                    <a:pt x="315000" y="236250"/>
                  </a:lnTo>
                  <a:cubicBezTo>
                    <a:pt x="315000" y="254889"/>
                    <a:pt x="299889" y="270000"/>
                    <a:pt x="281250" y="270000"/>
                  </a:cubicBezTo>
                  <a:lnTo>
                    <a:pt x="33750" y="270000"/>
                  </a:lnTo>
                  <a:cubicBezTo>
                    <a:pt x="15110" y="270000"/>
                    <a:pt x="0" y="254889"/>
                    <a:pt x="0" y="236250"/>
                  </a:cubicBezTo>
                  <a:lnTo>
                    <a:pt x="0" y="33750"/>
                  </a:lnTo>
                  <a:close/>
                  <a:moveTo>
                    <a:pt x="33750" y="22500"/>
                  </a:moveTo>
                  <a:cubicBezTo>
                    <a:pt x="27537" y="22500"/>
                    <a:pt x="22500" y="27537"/>
                    <a:pt x="22500" y="33750"/>
                  </a:cubicBezTo>
                  <a:lnTo>
                    <a:pt x="22500" y="90000"/>
                  </a:lnTo>
                  <a:lnTo>
                    <a:pt x="292500" y="90000"/>
                  </a:lnTo>
                  <a:lnTo>
                    <a:pt x="292500" y="78750"/>
                  </a:lnTo>
                  <a:cubicBezTo>
                    <a:pt x="292500" y="72537"/>
                    <a:pt x="287462" y="67500"/>
                    <a:pt x="281250" y="67500"/>
                  </a:cubicBezTo>
                  <a:lnTo>
                    <a:pt x="180000" y="67500"/>
                  </a:lnTo>
                  <a:cubicBezTo>
                    <a:pt x="158310" y="67500"/>
                    <a:pt x="141525" y="53347"/>
                    <a:pt x="131085" y="41535"/>
                  </a:cubicBezTo>
                  <a:cubicBezTo>
                    <a:pt x="120915" y="30015"/>
                    <a:pt x="108450" y="22500"/>
                    <a:pt x="95940" y="22500"/>
                  </a:cubicBezTo>
                  <a:lnTo>
                    <a:pt x="33750" y="22500"/>
                  </a:lnTo>
                  <a:close/>
                  <a:moveTo>
                    <a:pt x="292500" y="112500"/>
                  </a:moveTo>
                  <a:lnTo>
                    <a:pt x="22500" y="112500"/>
                  </a:lnTo>
                  <a:lnTo>
                    <a:pt x="22500" y="236250"/>
                  </a:lnTo>
                  <a:cubicBezTo>
                    <a:pt x="22500" y="242462"/>
                    <a:pt x="27537" y="247500"/>
                    <a:pt x="33750" y="247500"/>
                  </a:cubicBezTo>
                  <a:lnTo>
                    <a:pt x="281250" y="247500"/>
                  </a:lnTo>
                  <a:cubicBezTo>
                    <a:pt x="287462" y="247500"/>
                    <a:pt x="292500" y="242462"/>
                    <a:pt x="292500" y="236250"/>
                  </a:cubicBezTo>
                  <a:lnTo>
                    <a:pt x="292500" y="112500"/>
                  </a:ln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0DE7CBE-4092-6A6F-792D-9BB58637DE46}"/>
              </a:ext>
            </a:extLst>
          </p:cNvPr>
          <p:cNvGrpSpPr/>
          <p:nvPr/>
        </p:nvGrpSpPr>
        <p:grpSpPr>
          <a:xfrm>
            <a:off x="658813" y="5091084"/>
            <a:ext cx="5870316" cy="1008000"/>
            <a:chOff x="658813" y="5091084"/>
            <a:chExt cx="5870316" cy="10080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21DD69D-C342-66C0-750D-06EFCD1E6BF0}"/>
                </a:ext>
              </a:extLst>
            </p:cNvPr>
            <p:cNvSpPr/>
            <p:nvPr/>
          </p:nvSpPr>
          <p:spPr>
            <a:xfrm>
              <a:off x="658813" y="5091084"/>
              <a:ext cx="5870316" cy="1008000"/>
            </a:xfrm>
            <a:prstGeom prst="roundRect">
              <a:avLst>
                <a:gd name="adj" fmla="val 11520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2C6AA08-F186-3002-9B59-77EB806D087C}"/>
                </a:ext>
              </a:extLst>
            </p:cNvPr>
            <p:cNvSpPr txBox="1"/>
            <p:nvPr/>
          </p:nvSpPr>
          <p:spPr>
            <a:xfrm>
              <a:off x="1524612" y="5302697"/>
              <a:ext cx="489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749B376-DF36-1FB2-F556-71F0B4735C27}"/>
                </a:ext>
              </a:extLst>
            </p:cNvPr>
            <p:cNvSpPr/>
            <p:nvPr/>
          </p:nvSpPr>
          <p:spPr>
            <a:xfrm>
              <a:off x="853626" y="5307084"/>
              <a:ext cx="576000" cy="576000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1270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33" name="图形 59">
              <a:extLst>
                <a:ext uri="{FF2B5EF4-FFF2-40B4-BE49-F238E27FC236}">
                  <a16:creationId xmlns:a16="http://schemas.microsoft.com/office/drawing/2014/main" id="{93DA99BB-C2AE-3C4B-E3F1-277D95140B09}"/>
                </a:ext>
              </a:extLst>
            </p:cNvPr>
            <p:cNvSpPr/>
            <p:nvPr/>
          </p:nvSpPr>
          <p:spPr>
            <a:xfrm>
              <a:off x="992512" y="5473942"/>
              <a:ext cx="298208" cy="242282"/>
            </a:xfrm>
            <a:custGeom>
              <a:avLst/>
              <a:gdLst>
                <a:gd name="connsiteX0" fmla="*/ 185298 w 359999"/>
                <a:gd name="connsiteY0" fmla="*/ 1320 h 292484"/>
                <a:gd name="connsiteX1" fmla="*/ 174723 w 359999"/>
                <a:gd name="connsiteY1" fmla="*/ 1320 h 292484"/>
                <a:gd name="connsiteX2" fmla="*/ 5973 w 359999"/>
                <a:gd name="connsiteY2" fmla="*/ 91320 h 292484"/>
                <a:gd name="connsiteX3" fmla="*/ 1352 w 359999"/>
                <a:gd name="connsiteY3" fmla="*/ 106544 h 292484"/>
                <a:gd name="connsiteX4" fmla="*/ 5973 w 359999"/>
                <a:gd name="connsiteY4" fmla="*/ 111165 h 292484"/>
                <a:gd name="connsiteX5" fmla="*/ 71741 w 359999"/>
                <a:gd name="connsiteY5" fmla="*/ 146242 h 292484"/>
                <a:gd name="connsiteX6" fmla="*/ 5951 w 359999"/>
                <a:gd name="connsiteY6" fmla="*/ 181320 h 292484"/>
                <a:gd name="connsiteX7" fmla="*/ 1330 w 359999"/>
                <a:gd name="connsiteY7" fmla="*/ 196543 h 292484"/>
                <a:gd name="connsiteX8" fmla="*/ 5951 w 359999"/>
                <a:gd name="connsiteY8" fmla="*/ 201165 h 292484"/>
                <a:gd name="connsiteX9" fmla="*/ 174701 w 359999"/>
                <a:gd name="connsiteY9" fmla="*/ 291165 h 292484"/>
                <a:gd name="connsiteX10" fmla="*/ 185276 w 359999"/>
                <a:gd name="connsiteY10" fmla="*/ 291165 h 292484"/>
                <a:gd name="connsiteX11" fmla="*/ 354026 w 359999"/>
                <a:gd name="connsiteY11" fmla="*/ 201165 h 292484"/>
                <a:gd name="connsiteX12" fmla="*/ 358647 w 359999"/>
                <a:gd name="connsiteY12" fmla="*/ 185941 h 292484"/>
                <a:gd name="connsiteX13" fmla="*/ 354026 w 359999"/>
                <a:gd name="connsiteY13" fmla="*/ 181320 h 292484"/>
                <a:gd name="connsiteX14" fmla="*/ 288303 w 359999"/>
                <a:gd name="connsiteY14" fmla="*/ 146242 h 292484"/>
                <a:gd name="connsiteX15" fmla="*/ 354048 w 359999"/>
                <a:gd name="connsiteY15" fmla="*/ 111165 h 292484"/>
                <a:gd name="connsiteX16" fmla="*/ 358670 w 359999"/>
                <a:gd name="connsiteY16" fmla="*/ 95941 h 292484"/>
                <a:gd name="connsiteX17" fmla="*/ 354048 w 359999"/>
                <a:gd name="connsiteY17" fmla="*/ 91320 h 292484"/>
                <a:gd name="connsiteX18" fmla="*/ 185298 w 359999"/>
                <a:gd name="connsiteY18" fmla="*/ 1320 h 292484"/>
                <a:gd name="connsiteX19" fmla="*/ 264386 w 359999"/>
                <a:gd name="connsiteY19" fmla="*/ 159000 h 292484"/>
                <a:gd name="connsiteX20" fmla="*/ 324866 w 359999"/>
                <a:gd name="connsiteY20" fmla="*/ 191242 h 292484"/>
                <a:gd name="connsiteX21" fmla="*/ 180011 w 359999"/>
                <a:gd name="connsiteY21" fmla="*/ 268485 h 292484"/>
                <a:gd name="connsiteX22" fmla="*/ 35156 w 359999"/>
                <a:gd name="connsiteY22" fmla="*/ 191242 h 292484"/>
                <a:gd name="connsiteX23" fmla="*/ 95636 w 359999"/>
                <a:gd name="connsiteY23" fmla="*/ 159000 h 292484"/>
                <a:gd name="connsiteX24" fmla="*/ 174723 w 359999"/>
                <a:gd name="connsiteY24" fmla="*/ 201165 h 292484"/>
                <a:gd name="connsiteX25" fmla="*/ 185298 w 359999"/>
                <a:gd name="connsiteY25" fmla="*/ 201165 h 292484"/>
                <a:gd name="connsiteX26" fmla="*/ 264386 w 359999"/>
                <a:gd name="connsiteY26" fmla="*/ 159000 h 292484"/>
                <a:gd name="connsiteX27" fmla="*/ 180011 w 359999"/>
                <a:gd name="connsiteY27" fmla="*/ 178485 h 292484"/>
                <a:gd name="connsiteX28" fmla="*/ 35156 w 359999"/>
                <a:gd name="connsiteY28" fmla="*/ 101242 h 292484"/>
                <a:gd name="connsiteX29" fmla="*/ 180011 w 359999"/>
                <a:gd name="connsiteY29" fmla="*/ 24000 h 292484"/>
                <a:gd name="connsiteX30" fmla="*/ 324866 w 359999"/>
                <a:gd name="connsiteY30" fmla="*/ 101242 h 292484"/>
                <a:gd name="connsiteX31" fmla="*/ 180011 w 359999"/>
                <a:gd name="connsiteY31" fmla="*/ 178485 h 29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9999" h="292484">
                  <a:moveTo>
                    <a:pt x="185298" y="1320"/>
                  </a:moveTo>
                  <a:cubicBezTo>
                    <a:pt x="181993" y="-440"/>
                    <a:pt x="178028" y="-440"/>
                    <a:pt x="174723" y="1320"/>
                  </a:cubicBezTo>
                  <a:lnTo>
                    <a:pt x="5973" y="91320"/>
                  </a:lnTo>
                  <a:cubicBezTo>
                    <a:pt x="493" y="94248"/>
                    <a:pt x="-1576" y="101064"/>
                    <a:pt x="1352" y="106544"/>
                  </a:cubicBezTo>
                  <a:cubicBezTo>
                    <a:pt x="2401" y="108508"/>
                    <a:pt x="4010" y="110116"/>
                    <a:pt x="5973" y="111165"/>
                  </a:cubicBezTo>
                  <a:lnTo>
                    <a:pt x="71741" y="146242"/>
                  </a:lnTo>
                  <a:lnTo>
                    <a:pt x="5951" y="181320"/>
                  </a:lnTo>
                  <a:cubicBezTo>
                    <a:pt x="471" y="184248"/>
                    <a:pt x="-1598" y="191064"/>
                    <a:pt x="1330" y="196543"/>
                  </a:cubicBezTo>
                  <a:cubicBezTo>
                    <a:pt x="2379" y="198508"/>
                    <a:pt x="3987" y="200116"/>
                    <a:pt x="5951" y="201165"/>
                  </a:cubicBezTo>
                  <a:lnTo>
                    <a:pt x="174701" y="291165"/>
                  </a:lnTo>
                  <a:cubicBezTo>
                    <a:pt x="178006" y="292924"/>
                    <a:pt x="181970" y="292924"/>
                    <a:pt x="185276" y="291165"/>
                  </a:cubicBezTo>
                  <a:lnTo>
                    <a:pt x="354026" y="201165"/>
                  </a:lnTo>
                  <a:cubicBezTo>
                    <a:pt x="359507" y="198238"/>
                    <a:pt x="361574" y="191420"/>
                    <a:pt x="358647" y="185941"/>
                  </a:cubicBezTo>
                  <a:cubicBezTo>
                    <a:pt x="357596" y="183977"/>
                    <a:pt x="355990" y="182369"/>
                    <a:pt x="354026" y="181320"/>
                  </a:cubicBezTo>
                  <a:lnTo>
                    <a:pt x="288303" y="146242"/>
                  </a:lnTo>
                  <a:lnTo>
                    <a:pt x="354048" y="111165"/>
                  </a:lnTo>
                  <a:cubicBezTo>
                    <a:pt x="359529" y="108237"/>
                    <a:pt x="361597" y="101421"/>
                    <a:pt x="358670" y="95941"/>
                  </a:cubicBezTo>
                  <a:cubicBezTo>
                    <a:pt x="357619" y="93977"/>
                    <a:pt x="356012" y="92369"/>
                    <a:pt x="354048" y="91320"/>
                  </a:cubicBezTo>
                  <a:lnTo>
                    <a:pt x="185298" y="1320"/>
                  </a:lnTo>
                  <a:close/>
                  <a:moveTo>
                    <a:pt x="264386" y="159000"/>
                  </a:moveTo>
                  <a:lnTo>
                    <a:pt x="324866" y="191242"/>
                  </a:lnTo>
                  <a:lnTo>
                    <a:pt x="180011" y="268485"/>
                  </a:lnTo>
                  <a:lnTo>
                    <a:pt x="35156" y="191242"/>
                  </a:lnTo>
                  <a:lnTo>
                    <a:pt x="95636" y="159000"/>
                  </a:lnTo>
                  <a:lnTo>
                    <a:pt x="174723" y="201165"/>
                  </a:lnTo>
                  <a:cubicBezTo>
                    <a:pt x="178028" y="202924"/>
                    <a:pt x="181993" y="202924"/>
                    <a:pt x="185298" y="201165"/>
                  </a:cubicBezTo>
                  <a:lnTo>
                    <a:pt x="264386" y="159000"/>
                  </a:lnTo>
                  <a:close/>
                  <a:moveTo>
                    <a:pt x="180011" y="178485"/>
                  </a:moveTo>
                  <a:lnTo>
                    <a:pt x="35156" y="101242"/>
                  </a:lnTo>
                  <a:lnTo>
                    <a:pt x="180011" y="24000"/>
                  </a:lnTo>
                  <a:lnTo>
                    <a:pt x="324866" y="101242"/>
                  </a:lnTo>
                  <a:lnTo>
                    <a:pt x="180011" y="178485"/>
                  </a:ln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16A89E-9C75-096A-6876-BF9E66AD52AE}"/>
              </a:ext>
            </a:extLst>
          </p:cNvPr>
          <p:cNvGrpSpPr/>
          <p:nvPr/>
        </p:nvGrpSpPr>
        <p:grpSpPr>
          <a:xfrm>
            <a:off x="6989736" y="0"/>
            <a:ext cx="5202264" cy="6858000"/>
            <a:chOff x="6989736" y="0"/>
            <a:chExt cx="5202264" cy="68580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D8B405A6-CCC3-66E6-6B86-3CD10835A1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989736" y="0"/>
              <a:ext cx="5202264" cy="685800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A87E62C-4C85-7EC3-FDEB-030B89F10E77}"/>
                </a:ext>
              </a:extLst>
            </p:cNvPr>
            <p:cNvSpPr/>
            <p:nvPr/>
          </p:nvSpPr>
          <p:spPr>
            <a:xfrm>
              <a:off x="6989736" y="0"/>
              <a:ext cx="5202000" cy="6858000"/>
            </a:xfrm>
            <a:prstGeom prst="rect">
              <a:avLst/>
            </a:prstGeom>
            <a:gradFill>
              <a:gsLst>
                <a:gs pos="0">
                  <a:schemeClr val="accent1">
                    <a:alpha val="94000"/>
                  </a:schemeClr>
                </a:gs>
                <a:gs pos="100000">
                  <a:schemeClr val="accent2">
                    <a:alpha val="8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920BE07-5509-5919-319A-2CED681DAAB1}"/>
                </a:ext>
              </a:extLst>
            </p:cNvPr>
            <p:cNvGrpSpPr/>
            <p:nvPr/>
          </p:nvGrpSpPr>
          <p:grpSpPr>
            <a:xfrm>
              <a:off x="8616471" y="2177997"/>
              <a:ext cx="2268078" cy="2268078"/>
              <a:chOff x="8616471" y="2177997"/>
              <a:chExt cx="2268078" cy="2268078"/>
            </a:xfrm>
          </p:grpSpPr>
          <p:pic>
            <p:nvPicPr>
              <p:cNvPr id="34" name="图形 33">
                <a:extLst>
                  <a:ext uri="{FF2B5EF4-FFF2-40B4-BE49-F238E27FC236}">
                    <a16:creationId xmlns:a16="http://schemas.microsoft.com/office/drawing/2014/main" id="{2099A2D3-CBC0-2E57-6E05-9F7406B242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616471" y="2177997"/>
                <a:ext cx="2268078" cy="2268078"/>
              </a:xfrm>
              <a:prstGeom prst="rect">
                <a:avLst/>
              </a:prstGeom>
            </p:spPr>
          </p:pic>
          <p:pic>
            <p:nvPicPr>
              <p:cNvPr id="35" name="图形 34">
                <a:extLst>
                  <a:ext uri="{FF2B5EF4-FFF2-40B4-BE49-F238E27FC236}">
                    <a16:creationId xmlns:a16="http://schemas.microsoft.com/office/drawing/2014/main" id="{A3B4E5A5-3E7A-5677-AB87-FA28F206DA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9410383" y="2793118"/>
                <a:ext cx="680254" cy="680254"/>
              </a:xfrm>
              <a:prstGeom prst="rect">
                <a:avLst/>
              </a:prstGeom>
            </p:spPr>
          </p:pic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0C252E8-D331-0DB4-29B6-B1452E0BCA47}"/>
              </a:ext>
            </a:extLst>
          </p:cNvPr>
          <p:cNvGrpSpPr/>
          <p:nvPr/>
        </p:nvGrpSpPr>
        <p:grpSpPr>
          <a:xfrm rot="21266103">
            <a:off x="732927" y="1325452"/>
            <a:ext cx="409638" cy="438085"/>
            <a:chOff x="727579" y="1393253"/>
            <a:chExt cx="336624" cy="36000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1E89025-A575-31DE-4551-5105A5D0A321}"/>
                </a:ext>
              </a:extLst>
            </p:cNvPr>
            <p:cNvSpPr/>
            <p:nvPr/>
          </p:nvSpPr>
          <p:spPr>
            <a:xfrm rot="21223653">
              <a:off x="837974" y="1483320"/>
              <a:ext cx="135000" cy="157500"/>
            </a:xfrm>
            <a:custGeom>
              <a:avLst/>
              <a:gdLst>
                <a:gd name="connsiteX0" fmla="*/ 0 w 135000"/>
                <a:gd name="connsiteY0" fmla="*/ 146250 h 157500"/>
                <a:gd name="connsiteX1" fmla="*/ 11250 w 135000"/>
                <a:gd name="connsiteY1" fmla="*/ 135000 h 157500"/>
                <a:gd name="connsiteX2" fmla="*/ 56250 w 135000"/>
                <a:gd name="connsiteY2" fmla="*/ 135000 h 157500"/>
                <a:gd name="connsiteX3" fmla="*/ 67500 w 135000"/>
                <a:gd name="connsiteY3" fmla="*/ 146250 h 157500"/>
                <a:gd name="connsiteX4" fmla="*/ 56250 w 135000"/>
                <a:gd name="connsiteY4" fmla="*/ 157500 h 157500"/>
                <a:gd name="connsiteX5" fmla="*/ 11250 w 135000"/>
                <a:gd name="connsiteY5" fmla="*/ 157500 h 157500"/>
                <a:gd name="connsiteX6" fmla="*/ 0 w 135000"/>
                <a:gd name="connsiteY6" fmla="*/ 146250 h 157500"/>
                <a:gd name="connsiteX7" fmla="*/ 0 w 135000"/>
                <a:gd name="connsiteY7" fmla="*/ 101250 h 157500"/>
                <a:gd name="connsiteX8" fmla="*/ 11250 w 135000"/>
                <a:gd name="connsiteY8" fmla="*/ 90000 h 157500"/>
                <a:gd name="connsiteX9" fmla="*/ 123750 w 135000"/>
                <a:gd name="connsiteY9" fmla="*/ 90000 h 157500"/>
                <a:gd name="connsiteX10" fmla="*/ 135000 w 135000"/>
                <a:gd name="connsiteY10" fmla="*/ 101250 h 157500"/>
                <a:gd name="connsiteX11" fmla="*/ 123750 w 135000"/>
                <a:gd name="connsiteY11" fmla="*/ 112500 h 157500"/>
                <a:gd name="connsiteX12" fmla="*/ 11250 w 135000"/>
                <a:gd name="connsiteY12" fmla="*/ 112500 h 157500"/>
                <a:gd name="connsiteX13" fmla="*/ 0 w 135000"/>
                <a:gd name="connsiteY13" fmla="*/ 101250 h 157500"/>
                <a:gd name="connsiteX14" fmla="*/ 0 w 135000"/>
                <a:gd name="connsiteY14" fmla="*/ 56250 h 157500"/>
                <a:gd name="connsiteX15" fmla="*/ 11250 w 135000"/>
                <a:gd name="connsiteY15" fmla="*/ 45000 h 157500"/>
                <a:gd name="connsiteX16" fmla="*/ 123750 w 135000"/>
                <a:gd name="connsiteY16" fmla="*/ 45000 h 157500"/>
                <a:gd name="connsiteX17" fmla="*/ 135000 w 135000"/>
                <a:gd name="connsiteY17" fmla="*/ 56250 h 157500"/>
                <a:gd name="connsiteX18" fmla="*/ 123750 w 135000"/>
                <a:gd name="connsiteY18" fmla="*/ 67500 h 157500"/>
                <a:gd name="connsiteX19" fmla="*/ 11250 w 135000"/>
                <a:gd name="connsiteY19" fmla="*/ 67500 h 157500"/>
                <a:gd name="connsiteX20" fmla="*/ 0 w 135000"/>
                <a:gd name="connsiteY20" fmla="*/ 56250 h 157500"/>
                <a:gd name="connsiteX21" fmla="*/ 0 w 135000"/>
                <a:gd name="connsiteY21" fmla="*/ 11250 h 157500"/>
                <a:gd name="connsiteX22" fmla="*/ 11250 w 135000"/>
                <a:gd name="connsiteY22" fmla="*/ 0 h 157500"/>
                <a:gd name="connsiteX23" fmla="*/ 123750 w 135000"/>
                <a:gd name="connsiteY23" fmla="*/ 0 h 157500"/>
                <a:gd name="connsiteX24" fmla="*/ 135000 w 135000"/>
                <a:gd name="connsiteY24" fmla="*/ 11250 h 157500"/>
                <a:gd name="connsiteX25" fmla="*/ 123750 w 135000"/>
                <a:gd name="connsiteY25" fmla="*/ 22500 h 157500"/>
                <a:gd name="connsiteX26" fmla="*/ 11250 w 135000"/>
                <a:gd name="connsiteY26" fmla="*/ 22500 h 157500"/>
                <a:gd name="connsiteX27" fmla="*/ 0 w 135000"/>
                <a:gd name="connsiteY27" fmla="*/ 11250 h 15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5000" h="157500">
                  <a:moveTo>
                    <a:pt x="0" y="146250"/>
                  </a:moveTo>
                  <a:cubicBezTo>
                    <a:pt x="0" y="140038"/>
                    <a:pt x="5037" y="135000"/>
                    <a:pt x="11250" y="135000"/>
                  </a:cubicBezTo>
                  <a:lnTo>
                    <a:pt x="56250" y="135000"/>
                  </a:lnTo>
                  <a:cubicBezTo>
                    <a:pt x="62463" y="135000"/>
                    <a:pt x="67500" y="140038"/>
                    <a:pt x="67500" y="146250"/>
                  </a:cubicBezTo>
                  <a:cubicBezTo>
                    <a:pt x="67500" y="152462"/>
                    <a:pt x="62463" y="157500"/>
                    <a:pt x="56250" y="157500"/>
                  </a:cubicBezTo>
                  <a:lnTo>
                    <a:pt x="11250" y="157500"/>
                  </a:lnTo>
                  <a:cubicBezTo>
                    <a:pt x="5037" y="157500"/>
                    <a:pt x="0" y="152462"/>
                    <a:pt x="0" y="146250"/>
                  </a:cubicBezTo>
                  <a:close/>
                  <a:moveTo>
                    <a:pt x="0" y="101250"/>
                  </a:moveTo>
                  <a:cubicBezTo>
                    <a:pt x="0" y="95037"/>
                    <a:pt x="5037" y="90000"/>
                    <a:pt x="11250" y="90000"/>
                  </a:cubicBezTo>
                  <a:lnTo>
                    <a:pt x="123750" y="90000"/>
                  </a:lnTo>
                  <a:cubicBezTo>
                    <a:pt x="129962" y="90000"/>
                    <a:pt x="135000" y="95037"/>
                    <a:pt x="135000" y="101250"/>
                  </a:cubicBezTo>
                  <a:cubicBezTo>
                    <a:pt x="135000" y="107463"/>
                    <a:pt x="129962" y="112500"/>
                    <a:pt x="123750" y="112500"/>
                  </a:cubicBezTo>
                  <a:lnTo>
                    <a:pt x="11250" y="112500"/>
                  </a:lnTo>
                  <a:cubicBezTo>
                    <a:pt x="5037" y="112500"/>
                    <a:pt x="0" y="107463"/>
                    <a:pt x="0" y="101250"/>
                  </a:cubicBezTo>
                  <a:close/>
                  <a:moveTo>
                    <a:pt x="0" y="56250"/>
                  </a:moveTo>
                  <a:cubicBezTo>
                    <a:pt x="0" y="50037"/>
                    <a:pt x="5037" y="45000"/>
                    <a:pt x="11250" y="45000"/>
                  </a:cubicBezTo>
                  <a:lnTo>
                    <a:pt x="123750" y="45000"/>
                  </a:lnTo>
                  <a:cubicBezTo>
                    <a:pt x="129962" y="45000"/>
                    <a:pt x="135000" y="50037"/>
                    <a:pt x="135000" y="56250"/>
                  </a:cubicBezTo>
                  <a:cubicBezTo>
                    <a:pt x="135000" y="62463"/>
                    <a:pt x="129962" y="67500"/>
                    <a:pt x="123750" y="67500"/>
                  </a:cubicBezTo>
                  <a:lnTo>
                    <a:pt x="11250" y="67500"/>
                  </a:lnTo>
                  <a:cubicBezTo>
                    <a:pt x="5037" y="67500"/>
                    <a:pt x="0" y="62463"/>
                    <a:pt x="0" y="56250"/>
                  </a:cubicBezTo>
                  <a:close/>
                  <a:moveTo>
                    <a:pt x="0" y="11250"/>
                  </a:moveTo>
                  <a:cubicBezTo>
                    <a:pt x="0" y="5037"/>
                    <a:pt x="5037" y="0"/>
                    <a:pt x="11250" y="0"/>
                  </a:cubicBezTo>
                  <a:lnTo>
                    <a:pt x="123750" y="0"/>
                  </a:lnTo>
                  <a:cubicBezTo>
                    <a:pt x="129962" y="0"/>
                    <a:pt x="135000" y="5037"/>
                    <a:pt x="135000" y="11250"/>
                  </a:cubicBezTo>
                  <a:cubicBezTo>
                    <a:pt x="135000" y="17463"/>
                    <a:pt x="129962" y="22500"/>
                    <a:pt x="123750" y="22500"/>
                  </a:cubicBezTo>
                  <a:lnTo>
                    <a:pt x="11250" y="22500"/>
                  </a:lnTo>
                  <a:cubicBezTo>
                    <a:pt x="5037" y="22500"/>
                    <a:pt x="0" y="17463"/>
                    <a:pt x="0" y="1125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C899D7D-3428-12FF-04EF-D96573B7C3C8}"/>
                </a:ext>
              </a:extLst>
            </p:cNvPr>
            <p:cNvSpPr/>
            <p:nvPr/>
          </p:nvSpPr>
          <p:spPr>
            <a:xfrm rot="21223653">
              <a:off x="749203" y="1393253"/>
              <a:ext cx="315000" cy="360000"/>
            </a:xfrm>
            <a:custGeom>
              <a:avLst/>
              <a:gdLst>
                <a:gd name="connsiteX0" fmla="*/ 45000 w 315000"/>
                <a:gd name="connsiteY0" fmla="*/ 0 h 360000"/>
                <a:gd name="connsiteX1" fmla="*/ 270000 w 315000"/>
                <a:gd name="connsiteY1" fmla="*/ 0 h 360000"/>
                <a:gd name="connsiteX2" fmla="*/ 315000 w 315000"/>
                <a:gd name="connsiteY2" fmla="*/ 45000 h 360000"/>
                <a:gd name="connsiteX3" fmla="*/ 315000 w 315000"/>
                <a:gd name="connsiteY3" fmla="*/ 315000 h 360000"/>
                <a:gd name="connsiteX4" fmla="*/ 270000 w 315000"/>
                <a:gd name="connsiteY4" fmla="*/ 360000 h 360000"/>
                <a:gd name="connsiteX5" fmla="*/ 45000 w 315000"/>
                <a:gd name="connsiteY5" fmla="*/ 360000 h 360000"/>
                <a:gd name="connsiteX6" fmla="*/ 0 w 315000"/>
                <a:gd name="connsiteY6" fmla="*/ 315000 h 360000"/>
                <a:gd name="connsiteX7" fmla="*/ 0 w 315000"/>
                <a:gd name="connsiteY7" fmla="*/ 292500 h 360000"/>
                <a:gd name="connsiteX8" fmla="*/ 22500 w 315000"/>
                <a:gd name="connsiteY8" fmla="*/ 292500 h 360000"/>
                <a:gd name="connsiteX9" fmla="*/ 22500 w 315000"/>
                <a:gd name="connsiteY9" fmla="*/ 315000 h 360000"/>
                <a:gd name="connsiteX10" fmla="*/ 45000 w 315000"/>
                <a:gd name="connsiteY10" fmla="*/ 337500 h 360000"/>
                <a:gd name="connsiteX11" fmla="*/ 270000 w 315000"/>
                <a:gd name="connsiteY11" fmla="*/ 337500 h 360000"/>
                <a:gd name="connsiteX12" fmla="*/ 292500 w 315000"/>
                <a:gd name="connsiteY12" fmla="*/ 315000 h 360000"/>
                <a:gd name="connsiteX13" fmla="*/ 292500 w 315000"/>
                <a:gd name="connsiteY13" fmla="*/ 45000 h 360000"/>
                <a:gd name="connsiteX14" fmla="*/ 270000 w 315000"/>
                <a:gd name="connsiteY14" fmla="*/ 22500 h 360000"/>
                <a:gd name="connsiteX15" fmla="*/ 45000 w 315000"/>
                <a:gd name="connsiteY15" fmla="*/ 22500 h 360000"/>
                <a:gd name="connsiteX16" fmla="*/ 22500 w 315000"/>
                <a:gd name="connsiteY16" fmla="*/ 45000 h 360000"/>
                <a:gd name="connsiteX17" fmla="*/ 22500 w 315000"/>
                <a:gd name="connsiteY17" fmla="*/ 67500 h 360000"/>
                <a:gd name="connsiteX18" fmla="*/ 0 w 315000"/>
                <a:gd name="connsiteY18" fmla="*/ 67500 h 360000"/>
                <a:gd name="connsiteX19" fmla="*/ 0 w 315000"/>
                <a:gd name="connsiteY19" fmla="*/ 45000 h 360000"/>
                <a:gd name="connsiteX20" fmla="*/ 45000 w 315000"/>
                <a:gd name="connsiteY20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5000" h="360000">
                  <a:moveTo>
                    <a:pt x="45000" y="0"/>
                  </a:moveTo>
                  <a:lnTo>
                    <a:pt x="270000" y="0"/>
                  </a:lnTo>
                  <a:cubicBezTo>
                    <a:pt x="294854" y="0"/>
                    <a:pt x="315000" y="20147"/>
                    <a:pt x="315000" y="45000"/>
                  </a:cubicBezTo>
                  <a:lnTo>
                    <a:pt x="315000" y="315000"/>
                  </a:lnTo>
                  <a:cubicBezTo>
                    <a:pt x="315000" y="339854"/>
                    <a:pt x="294854" y="360000"/>
                    <a:pt x="270000" y="360000"/>
                  </a:cubicBezTo>
                  <a:lnTo>
                    <a:pt x="45000" y="360000"/>
                  </a:lnTo>
                  <a:cubicBezTo>
                    <a:pt x="20147" y="360000"/>
                    <a:pt x="0" y="339854"/>
                    <a:pt x="0" y="315000"/>
                  </a:cubicBezTo>
                  <a:lnTo>
                    <a:pt x="0" y="292500"/>
                  </a:lnTo>
                  <a:lnTo>
                    <a:pt x="22500" y="292500"/>
                  </a:lnTo>
                  <a:lnTo>
                    <a:pt x="22500" y="315000"/>
                  </a:lnTo>
                  <a:cubicBezTo>
                    <a:pt x="22500" y="327427"/>
                    <a:pt x="32574" y="337500"/>
                    <a:pt x="45000" y="337500"/>
                  </a:cubicBezTo>
                  <a:lnTo>
                    <a:pt x="270000" y="337500"/>
                  </a:lnTo>
                  <a:cubicBezTo>
                    <a:pt x="282427" y="337500"/>
                    <a:pt x="292500" y="327427"/>
                    <a:pt x="292500" y="315000"/>
                  </a:cubicBezTo>
                  <a:lnTo>
                    <a:pt x="292500" y="45000"/>
                  </a:lnTo>
                  <a:cubicBezTo>
                    <a:pt x="292500" y="32574"/>
                    <a:pt x="282427" y="22500"/>
                    <a:pt x="270000" y="22500"/>
                  </a:cubicBezTo>
                  <a:lnTo>
                    <a:pt x="45000" y="22500"/>
                  </a:lnTo>
                  <a:cubicBezTo>
                    <a:pt x="32574" y="22500"/>
                    <a:pt x="22500" y="32574"/>
                    <a:pt x="22500" y="45000"/>
                  </a:cubicBezTo>
                  <a:lnTo>
                    <a:pt x="22500" y="67500"/>
                  </a:lnTo>
                  <a:lnTo>
                    <a:pt x="0" y="67500"/>
                  </a:lnTo>
                  <a:lnTo>
                    <a:pt x="0" y="45000"/>
                  </a:lnTo>
                  <a:cubicBezTo>
                    <a:pt x="0" y="20147"/>
                    <a:pt x="20147" y="0"/>
                    <a:pt x="450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BA26A87-0013-9F2F-BE89-0F702CC41189}"/>
                </a:ext>
              </a:extLst>
            </p:cNvPr>
            <p:cNvSpPr/>
            <p:nvPr/>
          </p:nvSpPr>
          <p:spPr>
            <a:xfrm rot="21223653">
              <a:off x="727579" y="1499232"/>
              <a:ext cx="67500" cy="180000"/>
            </a:xfrm>
            <a:custGeom>
              <a:avLst/>
              <a:gdLst>
                <a:gd name="connsiteX0" fmla="*/ 22500 w 67500"/>
                <a:gd name="connsiteY0" fmla="*/ 22500 h 180000"/>
                <a:gd name="connsiteX1" fmla="*/ 22500 w 67500"/>
                <a:gd name="connsiteY1" fmla="*/ 11250 h 180000"/>
                <a:gd name="connsiteX2" fmla="*/ 33750 w 67500"/>
                <a:gd name="connsiteY2" fmla="*/ 0 h 180000"/>
                <a:gd name="connsiteX3" fmla="*/ 45000 w 67500"/>
                <a:gd name="connsiteY3" fmla="*/ 11250 h 180000"/>
                <a:gd name="connsiteX4" fmla="*/ 45000 w 67500"/>
                <a:gd name="connsiteY4" fmla="*/ 22500 h 180000"/>
                <a:gd name="connsiteX5" fmla="*/ 56250 w 67500"/>
                <a:gd name="connsiteY5" fmla="*/ 22500 h 180000"/>
                <a:gd name="connsiteX6" fmla="*/ 67500 w 67500"/>
                <a:gd name="connsiteY6" fmla="*/ 33750 h 180000"/>
                <a:gd name="connsiteX7" fmla="*/ 56250 w 67500"/>
                <a:gd name="connsiteY7" fmla="*/ 45000 h 180000"/>
                <a:gd name="connsiteX8" fmla="*/ 11250 w 67500"/>
                <a:gd name="connsiteY8" fmla="*/ 45000 h 180000"/>
                <a:gd name="connsiteX9" fmla="*/ 0 w 67500"/>
                <a:gd name="connsiteY9" fmla="*/ 33750 h 180000"/>
                <a:gd name="connsiteX10" fmla="*/ 11250 w 67500"/>
                <a:gd name="connsiteY10" fmla="*/ 22500 h 180000"/>
                <a:gd name="connsiteX11" fmla="*/ 22500 w 67500"/>
                <a:gd name="connsiteY11" fmla="*/ 22500 h 180000"/>
                <a:gd name="connsiteX12" fmla="*/ 22500 w 67500"/>
                <a:gd name="connsiteY12" fmla="*/ 90000 h 180000"/>
                <a:gd name="connsiteX13" fmla="*/ 22500 w 67500"/>
                <a:gd name="connsiteY13" fmla="*/ 78750 h 180000"/>
                <a:gd name="connsiteX14" fmla="*/ 33750 w 67500"/>
                <a:gd name="connsiteY14" fmla="*/ 67500 h 180000"/>
                <a:gd name="connsiteX15" fmla="*/ 45000 w 67500"/>
                <a:gd name="connsiteY15" fmla="*/ 78750 h 180000"/>
                <a:gd name="connsiteX16" fmla="*/ 45000 w 67500"/>
                <a:gd name="connsiteY16" fmla="*/ 90000 h 180000"/>
                <a:gd name="connsiteX17" fmla="*/ 56250 w 67500"/>
                <a:gd name="connsiteY17" fmla="*/ 90000 h 180000"/>
                <a:gd name="connsiteX18" fmla="*/ 67500 w 67500"/>
                <a:gd name="connsiteY18" fmla="*/ 101250 h 180000"/>
                <a:gd name="connsiteX19" fmla="*/ 56250 w 67500"/>
                <a:gd name="connsiteY19" fmla="*/ 112500 h 180000"/>
                <a:gd name="connsiteX20" fmla="*/ 11250 w 67500"/>
                <a:gd name="connsiteY20" fmla="*/ 112500 h 180000"/>
                <a:gd name="connsiteX21" fmla="*/ 0 w 67500"/>
                <a:gd name="connsiteY21" fmla="*/ 101250 h 180000"/>
                <a:gd name="connsiteX22" fmla="*/ 11250 w 67500"/>
                <a:gd name="connsiteY22" fmla="*/ 90000 h 180000"/>
                <a:gd name="connsiteX23" fmla="*/ 22500 w 67500"/>
                <a:gd name="connsiteY23" fmla="*/ 90000 h 180000"/>
                <a:gd name="connsiteX24" fmla="*/ 22500 w 67500"/>
                <a:gd name="connsiteY24" fmla="*/ 157500 h 180000"/>
                <a:gd name="connsiteX25" fmla="*/ 22500 w 67500"/>
                <a:gd name="connsiteY25" fmla="*/ 146250 h 180000"/>
                <a:gd name="connsiteX26" fmla="*/ 33750 w 67500"/>
                <a:gd name="connsiteY26" fmla="*/ 135000 h 180000"/>
                <a:gd name="connsiteX27" fmla="*/ 45000 w 67500"/>
                <a:gd name="connsiteY27" fmla="*/ 146250 h 180000"/>
                <a:gd name="connsiteX28" fmla="*/ 45000 w 67500"/>
                <a:gd name="connsiteY28" fmla="*/ 157500 h 180000"/>
                <a:gd name="connsiteX29" fmla="*/ 56250 w 67500"/>
                <a:gd name="connsiteY29" fmla="*/ 157500 h 180000"/>
                <a:gd name="connsiteX30" fmla="*/ 67500 w 67500"/>
                <a:gd name="connsiteY30" fmla="*/ 168750 h 180000"/>
                <a:gd name="connsiteX31" fmla="*/ 56250 w 67500"/>
                <a:gd name="connsiteY31" fmla="*/ 180000 h 180000"/>
                <a:gd name="connsiteX32" fmla="*/ 11250 w 67500"/>
                <a:gd name="connsiteY32" fmla="*/ 180000 h 180000"/>
                <a:gd name="connsiteX33" fmla="*/ 0 w 67500"/>
                <a:gd name="connsiteY33" fmla="*/ 168750 h 180000"/>
                <a:gd name="connsiteX34" fmla="*/ 11250 w 67500"/>
                <a:gd name="connsiteY34" fmla="*/ 157500 h 180000"/>
                <a:gd name="connsiteX35" fmla="*/ 22500 w 67500"/>
                <a:gd name="connsiteY35" fmla="*/ 15750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7500" h="180000">
                  <a:moveTo>
                    <a:pt x="22500" y="22500"/>
                  </a:moveTo>
                  <a:lnTo>
                    <a:pt x="22500" y="11250"/>
                  </a:lnTo>
                  <a:cubicBezTo>
                    <a:pt x="22500" y="5037"/>
                    <a:pt x="27537" y="0"/>
                    <a:pt x="33750" y="0"/>
                  </a:cubicBezTo>
                  <a:cubicBezTo>
                    <a:pt x="39963" y="0"/>
                    <a:pt x="45000" y="5037"/>
                    <a:pt x="45000" y="11250"/>
                  </a:cubicBezTo>
                  <a:lnTo>
                    <a:pt x="45000" y="22500"/>
                  </a:lnTo>
                  <a:lnTo>
                    <a:pt x="56250" y="22500"/>
                  </a:lnTo>
                  <a:cubicBezTo>
                    <a:pt x="62463" y="22500"/>
                    <a:pt x="67500" y="27537"/>
                    <a:pt x="67500" y="33750"/>
                  </a:cubicBezTo>
                  <a:cubicBezTo>
                    <a:pt x="67500" y="39963"/>
                    <a:pt x="62463" y="45000"/>
                    <a:pt x="56250" y="45000"/>
                  </a:cubicBezTo>
                  <a:lnTo>
                    <a:pt x="11250" y="45000"/>
                  </a:lnTo>
                  <a:cubicBezTo>
                    <a:pt x="5037" y="45000"/>
                    <a:pt x="0" y="39963"/>
                    <a:pt x="0" y="33750"/>
                  </a:cubicBezTo>
                  <a:cubicBezTo>
                    <a:pt x="0" y="27537"/>
                    <a:pt x="5037" y="22500"/>
                    <a:pt x="11250" y="22500"/>
                  </a:cubicBezTo>
                  <a:lnTo>
                    <a:pt x="22500" y="22500"/>
                  </a:lnTo>
                  <a:close/>
                  <a:moveTo>
                    <a:pt x="22500" y="90000"/>
                  </a:moveTo>
                  <a:lnTo>
                    <a:pt x="22500" y="78750"/>
                  </a:lnTo>
                  <a:cubicBezTo>
                    <a:pt x="22500" y="72537"/>
                    <a:pt x="27537" y="67500"/>
                    <a:pt x="33750" y="67500"/>
                  </a:cubicBezTo>
                  <a:cubicBezTo>
                    <a:pt x="39963" y="67500"/>
                    <a:pt x="45000" y="72537"/>
                    <a:pt x="45000" y="78750"/>
                  </a:cubicBezTo>
                  <a:lnTo>
                    <a:pt x="45000" y="90000"/>
                  </a:lnTo>
                  <a:lnTo>
                    <a:pt x="56250" y="90000"/>
                  </a:lnTo>
                  <a:cubicBezTo>
                    <a:pt x="62463" y="90000"/>
                    <a:pt x="67500" y="95037"/>
                    <a:pt x="67500" y="101250"/>
                  </a:cubicBezTo>
                  <a:cubicBezTo>
                    <a:pt x="67500" y="107463"/>
                    <a:pt x="62463" y="112500"/>
                    <a:pt x="56250" y="112500"/>
                  </a:cubicBezTo>
                  <a:lnTo>
                    <a:pt x="11250" y="112500"/>
                  </a:lnTo>
                  <a:cubicBezTo>
                    <a:pt x="5037" y="112500"/>
                    <a:pt x="0" y="107463"/>
                    <a:pt x="0" y="101250"/>
                  </a:cubicBezTo>
                  <a:cubicBezTo>
                    <a:pt x="0" y="95037"/>
                    <a:pt x="5037" y="90000"/>
                    <a:pt x="11250" y="90000"/>
                  </a:cubicBezTo>
                  <a:lnTo>
                    <a:pt x="22500" y="90000"/>
                  </a:lnTo>
                  <a:close/>
                  <a:moveTo>
                    <a:pt x="22500" y="157500"/>
                  </a:moveTo>
                  <a:lnTo>
                    <a:pt x="22500" y="146250"/>
                  </a:lnTo>
                  <a:cubicBezTo>
                    <a:pt x="22500" y="140038"/>
                    <a:pt x="27537" y="135000"/>
                    <a:pt x="33750" y="135000"/>
                  </a:cubicBezTo>
                  <a:cubicBezTo>
                    <a:pt x="39963" y="135000"/>
                    <a:pt x="45000" y="140038"/>
                    <a:pt x="45000" y="146250"/>
                  </a:cubicBezTo>
                  <a:lnTo>
                    <a:pt x="45000" y="157500"/>
                  </a:lnTo>
                  <a:lnTo>
                    <a:pt x="56250" y="157500"/>
                  </a:lnTo>
                  <a:cubicBezTo>
                    <a:pt x="62463" y="157500"/>
                    <a:pt x="67500" y="162538"/>
                    <a:pt x="67500" y="168750"/>
                  </a:cubicBezTo>
                  <a:cubicBezTo>
                    <a:pt x="67500" y="174962"/>
                    <a:pt x="62463" y="180000"/>
                    <a:pt x="56250" y="180000"/>
                  </a:cubicBezTo>
                  <a:lnTo>
                    <a:pt x="11250" y="180000"/>
                  </a:lnTo>
                  <a:cubicBezTo>
                    <a:pt x="5037" y="180000"/>
                    <a:pt x="0" y="174962"/>
                    <a:pt x="0" y="168750"/>
                  </a:cubicBezTo>
                  <a:cubicBezTo>
                    <a:pt x="0" y="162538"/>
                    <a:pt x="5037" y="157500"/>
                    <a:pt x="11250" y="157500"/>
                  </a:cubicBezTo>
                  <a:lnTo>
                    <a:pt x="22500" y="1575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0783EA05-7F4F-3581-BA71-A1FC81A5037B}"/>
              </a:ext>
            </a:extLst>
          </p:cNvPr>
          <p:cNvCxnSpPr/>
          <p:nvPr/>
        </p:nvCxnSpPr>
        <p:spPr>
          <a:xfrm>
            <a:off x="736352" y="1783167"/>
            <a:ext cx="253719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252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D9CAE6DB-70C9-A522-AE94-ED820B0697B7}"/>
              </a:ext>
            </a:extLst>
          </p:cNvPr>
          <p:cNvSpPr txBox="1"/>
          <p:nvPr/>
        </p:nvSpPr>
        <p:spPr>
          <a:xfrm>
            <a:off x="562047" y="60752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84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单击此处添加标题文本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69BA260-41E3-BDFB-BAFD-D30FD33BDFB9}"/>
              </a:ext>
            </a:extLst>
          </p:cNvPr>
          <p:cNvGrpSpPr/>
          <p:nvPr/>
        </p:nvGrpSpPr>
        <p:grpSpPr>
          <a:xfrm>
            <a:off x="701974" y="517027"/>
            <a:ext cx="620548" cy="106386"/>
            <a:chOff x="728534" y="668570"/>
            <a:chExt cx="620548" cy="10638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5AE0F0C1-A86F-FBDD-9CD6-4BDFEE24DF0D}"/>
                </a:ext>
              </a:extLst>
            </p:cNvPr>
            <p:cNvSpPr/>
            <p:nvPr/>
          </p:nvSpPr>
          <p:spPr>
            <a:xfrm>
              <a:off x="728534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C827D79B-248E-7AD0-A157-23D068E8C747}"/>
                </a:ext>
              </a:extLst>
            </p:cNvPr>
            <p:cNvSpPr/>
            <p:nvPr/>
          </p:nvSpPr>
          <p:spPr>
            <a:xfrm>
              <a:off x="899922" y="668570"/>
              <a:ext cx="106384" cy="10638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354C2D7-F246-2A78-CCBC-5E16551F812E}"/>
                </a:ext>
              </a:extLst>
            </p:cNvPr>
            <p:cNvSpPr/>
            <p:nvPr/>
          </p:nvSpPr>
          <p:spPr>
            <a:xfrm>
              <a:off x="1071310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E265B5CF-1E14-6778-9261-21BEE2F1AEC7}"/>
                </a:ext>
              </a:extLst>
            </p:cNvPr>
            <p:cNvSpPr/>
            <p:nvPr/>
          </p:nvSpPr>
          <p:spPr>
            <a:xfrm>
              <a:off x="1242698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DB25F1D-4FAC-D690-DCAD-A9460A7CD831}"/>
              </a:ext>
            </a:extLst>
          </p:cNvPr>
          <p:cNvGrpSpPr/>
          <p:nvPr/>
        </p:nvGrpSpPr>
        <p:grpSpPr>
          <a:xfrm>
            <a:off x="741802" y="3138849"/>
            <a:ext cx="2389692" cy="1360517"/>
            <a:chOff x="741802" y="3138849"/>
            <a:chExt cx="2389692" cy="136051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AE71533-FFB2-CFEA-E3BC-2CCE61E58E84}"/>
                </a:ext>
              </a:extLst>
            </p:cNvPr>
            <p:cNvSpPr txBox="1"/>
            <p:nvPr/>
          </p:nvSpPr>
          <p:spPr>
            <a:xfrm>
              <a:off x="911233" y="3138849"/>
              <a:ext cx="20508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5B62B8-36D8-FB4F-1827-254F67A8DC9A}"/>
                </a:ext>
              </a:extLst>
            </p:cNvPr>
            <p:cNvSpPr txBox="1"/>
            <p:nvPr/>
          </p:nvSpPr>
          <p:spPr>
            <a:xfrm>
              <a:off x="741802" y="3668369"/>
              <a:ext cx="2389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B55B2E-DB2F-3D87-577C-96FFC1606BE1}"/>
              </a:ext>
            </a:extLst>
          </p:cNvPr>
          <p:cNvGrpSpPr/>
          <p:nvPr/>
        </p:nvGrpSpPr>
        <p:grpSpPr>
          <a:xfrm>
            <a:off x="3518552" y="3117724"/>
            <a:ext cx="2389692" cy="1433127"/>
            <a:chOff x="3518552" y="3117724"/>
            <a:chExt cx="2389692" cy="143312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00748E7-5D25-DF62-BBE5-4C4305A448CC}"/>
                </a:ext>
              </a:extLst>
            </p:cNvPr>
            <p:cNvSpPr txBox="1"/>
            <p:nvPr/>
          </p:nvSpPr>
          <p:spPr>
            <a:xfrm>
              <a:off x="3687983" y="3117724"/>
              <a:ext cx="20508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F4585E9-41F7-B830-654E-FECFD974B7A7}"/>
                </a:ext>
              </a:extLst>
            </p:cNvPr>
            <p:cNvSpPr txBox="1"/>
            <p:nvPr/>
          </p:nvSpPr>
          <p:spPr>
            <a:xfrm>
              <a:off x="3518552" y="3719854"/>
              <a:ext cx="2389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890A151-4706-9B87-67B5-624F484F7027}"/>
              </a:ext>
            </a:extLst>
          </p:cNvPr>
          <p:cNvGrpSpPr/>
          <p:nvPr/>
        </p:nvGrpSpPr>
        <p:grpSpPr>
          <a:xfrm>
            <a:off x="6295302" y="3072234"/>
            <a:ext cx="2765206" cy="1724837"/>
            <a:chOff x="6295302" y="3072234"/>
            <a:chExt cx="2765206" cy="172483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F7A30B5-8F8C-B3C0-2634-E67A8062BFC1}"/>
                </a:ext>
              </a:extLst>
            </p:cNvPr>
            <p:cNvSpPr txBox="1"/>
            <p:nvPr/>
          </p:nvSpPr>
          <p:spPr>
            <a:xfrm>
              <a:off x="6464733" y="3072234"/>
              <a:ext cx="20508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476BEC1-DECE-108A-B770-5F2BCF14F218}"/>
                </a:ext>
              </a:extLst>
            </p:cNvPr>
            <p:cNvSpPr txBox="1"/>
            <p:nvPr/>
          </p:nvSpPr>
          <p:spPr>
            <a:xfrm>
              <a:off x="6295302" y="3719853"/>
              <a:ext cx="276520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模板网，幻灯片演示模板及素材免费下载！</a:t>
              </a:r>
            </a:p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模板网 官网唯一网址：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www.51pptmoban.com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A6BD49D-495F-8CE4-480F-D56EDACF0C0A}"/>
              </a:ext>
            </a:extLst>
          </p:cNvPr>
          <p:cNvGrpSpPr/>
          <p:nvPr/>
        </p:nvGrpSpPr>
        <p:grpSpPr>
          <a:xfrm>
            <a:off x="645165" y="1966880"/>
            <a:ext cx="10971141" cy="705913"/>
            <a:chOff x="645165" y="1966880"/>
            <a:chExt cx="10971141" cy="705913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53807952-8D56-8B7F-9A20-7683749BC4A5}"/>
                </a:ext>
              </a:extLst>
            </p:cNvPr>
            <p:cNvCxnSpPr>
              <a:cxnSpLocks/>
            </p:cNvCxnSpPr>
            <p:nvPr/>
          </p:nvCxnSpPr>
          <p:spPr>
            <a:xfrm>
              <a:off x="645165" y="2356864"/>
              <a:ext cx="10971141" cy="0"/>
            </a:xfrm>
            <a:prstGeom prst="line">
              <a:avLst/>
            </a:prstGeom>
            <a:ln w="666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D809BD6-D5E5-9D40-9802-C7D8B2025293}"/>
                </a:ext>
              </a:extLst>
            </p:cNvPr>
            <p:cNvSpPr/>
            <p:nvPr/>
          </p:nvSpPr>
          <p:spPr>
            <a:xfrm>
              <a:off x="1588973" y="1977442"/>
              <a:ext cx="695351" cy="695351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5" name="图形 57">
              <a:extLst>
                <a:ext uri="{FF2B5EF4-FFF2-40B4-BE49-F238E27FC236}">
                  <a16:creationId xmlns:a16="http://schemas.microsoft.com/office/drawing/2014/main" id="{BD14F8E5-D3BB-8949-D71C-3467A3974790}"/>
                </a:ext>
              </a:extLst>
            </p:cNvPr>
            <p:cNvSpPr/>
            <p:nvPr/>
          </p:nvSpPr>
          <p:spPr>
            <a:xfrm>
              <a:off x="1756648" y="2178867"/>
              <a:ext cx="360000" cy="292500"/>
            </a:xfrm>
            <a:custGeom>
              <a:avLst/>
              <a:gdLst>
                <a:gd name="connsiteX0" fmla="*/ 146250 w 360000"/>
                <a:gd name="connsiteY0" fmla="*/ 0 h 292500"/>
                <a:gd name="connsiteX1" fmla="*/ 112500 w 360000"/>
                <a:gd name="connsiteY1" fmla="*/ 33750 h 292500"/>
                <a:gd name="connsiteX2" fmla="*/ 112500 w 360000"/>
                <a:gd name="connsiteY2" fmla="*/ 45000 h 292500"/>
                <a:gd name="connsiteX3" fmla="*/ 33750 w 360000"/>
                <a:gd name="connsiteY3" fmla="*/ 45000 h 292500"/>
                <a:gd name="connsiteX4" fmla="*/ 0 w 360000"/>
                <a:gd name="connsiteY4" fmla="*/ 78750 h 292500"/>
                <a:gd name="connsiteX5" fmla="*/ 0 w 360000"/>
                <a:gd name="connsiteY5" fmla="*/ 258750 h 292500"/>
                <a:gd name="connsiteX6" fmla="*/ 33750 w 360000"/>
                <a:gd name="connsiteY6" fmla="*/ 292500 h 292500"/>
                <a:gd name="connsiteX7" fmla="*/ 326250 w 360000"/>
                <a:gd name="connsiteY7" fmla="*/ 292500 h 292500"/>
                <a:gd name="connsiteX8" fmla="*/ 360000 w 360000"/>
                <a:gd name="connsiteY8" fmla="*/ 258750 h 292500"/>
                <a:gd name="connsiteX9" fmla="*/ 360000 w 360000"/>
                <a:gd name="connsiteY9" fmla="*/ 78750 h 292500"/>
                <a:gd name="connsiteX10" fmla="*/ 326250 w 360000"/>
                <a:gd name="connsiteY10" fmla="*/ 45000 h 292500"/>
                <a:gd name="connsiteX11" fmla="*/ 247500 w 360000"/>
                <a:gd name="connsiteY11" fmla="*/ 45000 h 292500"/>
                <a:gd name="connsiteX12" fmla="*/ 247500 w 360000"/>
                <a:gd name="connsiteY12" fmla="*/ 33750 h 292500"/>
                <a:gd name="connsiteX13" fmla="*/ 213750 w 360000"/>
                <a:gd name="connsiteY13" fmla="*/ 0 h 292500"/>
                <a:gd name="connsiteX14" fmla="*/ 146250 w 360000"/>
                <a:gd name="connsiteY14" fmla="*/ 0 h 292500"/>
                <a:gd name="connsiteX15" fmla="*/ 146250 w 360000"/>
                <a:gd name="connsiteY15" fmla="*/ 22500 h 292500"/>
                <a:gd name="connsiteX16" fmla="*/ 213750 w 360000"/>
                <a:gd name="connsiteY16" fmla="*/ 22500 h 292500"/>
                <a:gd name="connsiteX17" fmla="*/ 225000 w 360000"/>
                <a:gd name="connsiteY17" fmla="*/ 33750 h 292500"/>
                <a:gd name="connsiteX18" fmla="*/ 225000 w 360000"/>
                <a:gd name="connsiteY18" fmla="*/ 45000 h 292500"/>
                <a:gd name="connsiteX19" fmla="*/ 135000 w 360000"/>
                <a:gd name="connsiteY19" fmla="*/ 45000 h 292500"/>
                <a:gd name="connsiteX20" fmla="*/ 135000 w 360000"/>
                <a:gd name="connsiteY20" fmla="*/ 33750 h 292500"/>
                <a:gd name="connsiteX21" fmla="*/ 146250 w 360000"/>
                <a:gd name="connsiteY21" fmla="*/ 22500 h 292500"/>
                <a:gd name="connsiteX22" fmla="*/ 188685 w 360000"/>
                <a:gd name="connsiteY22" fmla="*/ 178065 h 292500"/>
                <a:gd name="connsiteX23" fmla="*/ 337500 w 360000"/>
                <a:gd name="connsiteY23" fmla="*/ 138398 h 292500"/>
                <a:gd name="connsiteX24" fmla="*/ 337500 w 360000"/>
                <a:gd name="connsiteY24" fmla="*/ 258750 h 292500"/>
                <a:gd name="connsiteX25" fmla="*/ 326250 w 360000"/>
                <a:gd name="connsiteY25" fmla="*/ 270000 h 292500"/>
                <a:gd name="connsiteX26" fmla="*/ 33750 w 360000"/>
                <a:gd name="connsiteY26" fmla="*/ 270000 h 292500"/>
                <a:gd name="connsiteX27" fmla="*/ 22500 w 360000"/>
                <a:gd name="connsiteY27" fmla="*/ 258750 h 292500"/>
                <a:gd name="connsiteX28" fmla="*/ 22500 w 360000"/>
                <a:gd name="connsiteY28" fmla="*/ 138375 h 292500"/>
                <a:gd name="connsiteX29" fmla="*/ 171315 w 360000"/>
                <a:gd name="connsiteY29" fmla="*/ 178065 h 292500"/>
                <a:gd name="connsiteX30" fmla="*/ 188685 w 360000"/>
                <a:gd name="connsiteY30" fmla="*/ 178065 h 292500"/>
                <a:gd name="connsiteX31" fmla="*/ 33750 w 360000"/>
                <a:gd name="connsiteY31" fmla="*/ 67500 h 292500"/>
                <a:gd name="connsiteX32" fmla="*/ 326250 w 360000"/>
                <a:gd name="connsiteY32" fmla="*/ 67500 h 292500"/>
                <a:gd name="connsiteX33" fmla="*/ 337500 w 360000"/>
                <a:gd name="connsiteY33" fmla="*/ 78750 h 292500"/>
                <a:gd name="connsiteX34" fmla="*/ 337500 w 360000"/>
                <a:gd name="connsiteY34" fmla="*/ 115110 h 292500"/>
                <a:gd name="connsiteX35" fmla="*/ 182903 w 360000"/>
                <a:gd name="connsiteY35" fmla="*/ 156330 h 292500"/>
                <a:gd name="connsiteX36" fmla="*/ 177098 w 360000"/>
                <a:gd name="connsiteY36" fmla="*/ 156330 h 292500"/>
                <a:gd name="connsiteX37" fmla="*/ 22500 w 360000"/>
                <a:gd name="connsiteY37" fmla="*/ 115110 h 292500"/>
                <a:gd name="connsiteX38" fmla="*/ 22500 w 360000"/>
                <a:gd name="connsiteY38" fmla="*/ 78750 h 292500"/>
                <a:gd name="connsiteX39" fmla="*/ 33750 w 360000"/>
                <a:gd name="connsiteY39" fmla="*/ 67500 h 2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0000" h="292500">
                  <a:moveTo>
                    <a:pt x="146250" y="0"/>
                  </a:moveTo>
                  <a:cubicBezTo>
                    <a:pt x="127610" y="0"/>
                    <a:pt x="112500" y="15110"/>
                    <a:pt x="112500" y="33750"/>
                  </a:cubicBezTo>
                  <a:lnTo>
                    <a:pt x="112500" y="45000"/>
                  </a:lnTo>
                  <a:lnTo>
                    <a:pt x="33750" y="45000"/>
                  </a:lnTo>
                  <a:cubicBezTo>
                    <a:pt x="15110" y="45000"/>
                    <a:pt x="0" y="60110"/>
                    <a:pt x="0" y="78750"/>
                  </a:cubicBezTo>
                  <a:lnTo>
                    <a:pt x="0" y="258750"/>
                  </a:lnTo>
                  <a:cubicBezTo>
                    <a:pt x="0" y="277389"/>
                    <a:pt x="15110" y="292500"/>
                    <a:pt x="33750" y="292500"/>
                  </a:cubicBezTo>
                  <a:lnTo>
                    <a:pt x="326250" y="292500"/>
                  </a:lnTo>
                  <a:cubicBezTo>
                    <a:pt x="344889" y="292500"/>
                    <a:pt x="360000" y="277389"/>
                    <a:pt x="360000" y="258750"/>
                  </a:cubicBezTo>
                  <a:lnTo>
                    <a:pt x="360000" y="78750"/>
                  </a:lnTo>
                  <a:cubicBezTo>
                    <a:pt x="360000" y="60110"/>
                    <a:pt x="344889" y="45000"/>
                    <a:pt x="326250" y="45000"/>
                  </a:cubicBezTo>
                  <a:lnTo>
                    <a:pt x="247500" y="45000"/>
                  </a:lnTo>
                  <a:lnTo>
                    <a:pt x="247500" y="33750"/>
                  </a:lnTo>
                  <a:cubicBezTo>
                    <a:pt x="247500" y="15110"/>
                    <a:pt x="232389" y="0"/>
                    <a:pt x="213750" y="0"/>
                  </a:cubicBezTo>
                  <a:lnTo>
                    <a:pt x="146250" y="0"/>
                  </a:lnTo>
                  <a:close/>
                  <a:moveTo>
                    <a:pt x="146250" y="22500"/>
                  </a:moveTo>
                  <a:lnTo>
                    <a:pt x="213750" y="22500"/>
                  </a:lnTo>
                  <a:cubicBezTo>
                    <a:pt x="219963" y="22500"/>
                    <a:pt x="225000" y="27537"/>
                    <a:pt x="225000" y="33750"/>
                  </a:cubicBezTo>
                  <a:lnTo>
                    <a:pt x="225000" y="45000"/>
                  </a:lnTo>
                  <a:lnTo>
                    <a:pt x="135000" y="45000"/>
                  </a:lnTo>
                  <a:lnTo>
                    <a:pt x="135000" y="33750"/>
                  </a:lnTo>
                  <a:cubicBezTo>
                    <a:pt x="135000" y="27537"/>
                    <a:pt x="140037" y="22500"/>
                    <a:pt x="146250" y="22500"/>
                  </a:cubicBezTo>
                  <a:close/>
                  <a:moveTo>
                    <a:pt x="188685" y="178065"/>
                  </a:moveTo>
                  <a:lnTo>
                    <a:pt x="337500" y="138398"/>
                  </a:lnTo>
                  <a:lnTo>
                    <a:pt x="337500" y="258750"/>
                  </a:lnTo>
                  <a:cubicBezTo>
                    <a:pt x="337500" y="264962"/>
                    <a:pt x="332462" y="270000"/>
                    <a:pt x="326250" y="270000"/>
                  </a:cubicBezTo>
                  <a:lnTo>
                    <a:pt x="33750" y="270000"/>
                  </a:lnTo>
                  <a:cubicBezTo>
                    <a:pt x="27537" y="270000"/>
                    <a:pt x="22500" y="264962"/>
                    <a:pt x="22500" y="258750"/>
                  </a:cubicBezTo>
                  <a:lnTo>
                    <a:pt x="22500" y="138375"/>
                  </a:lnTo>
                  <a:lnTo>
                    <a:pt x="171315" y="178065"/>
                  </a:lnTo>
                  <a:cubicBezTo>
                    <a:pt x="177006" y="179580"/>
                    <a:pt x="182994" y="179580"/>
                    <a:pt x="188685" y="178065"/>
                  </a:cubicBezTo>
                  <a:close/>
                  <a:moveTo>
                    <a:pt x="33750" y="67500"/>
                  </a:moveTo>
                  <a:lnTo>
                    <a:pt x="326250" y="67500"/>
                  </a:lnTo>
                  <a:cubicBezTo>
                    <a:pt x="332462" y="67500"/>
                    <a:pt x="337500" y="72537"/>
                    <a:pt x="337500" y="78750"/>
                  </a:cubicBezTo>
                  <a:lnTo>
                    <a:pt x="337500" y="115110"/>
                  </a:lnTo>
                  <a:lnTo>
                    <a:pt x="182903" y="156330"/>
                  </a:lnTo>
                  <a:cubicBezTo>
                    <a:pt x="181001" y="156838"/>
                    <a:pt x="178999" y="156838"/>
                    <a:pt x="177098" y="156330"/>
                  </a:cubicBezTo>
                  <a:lnTo>
                    <a:pt x="22500" y="115110"/>
                  </a:lnTo>
                  <a:lnTo>
                    <a:pt x="22500" y="78750"/>
                  </a:lnTo>
                  <a:cubicBezTo>
                    <a:pt x="22500" y="72537"/>
                    <a:pt x="27537" y="67500"/>
                    <a:pt x="33750" y="67500"/>
                  </a:cubicBez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ED1DCE0-BFF4-2EC2-5161-97B26A92D626}"/>
                </a:ext>
              </a:extLst>
            </p:cNvPr>
            <p:cNvSpPr/>
            <p:nvPr/>
          </p:nvSpPr>
          <p:spPr>
            <a:xfrm>
              <a:off x="4365723" y="1977442"/>
              <a:ext cx="695351" cy="695351"/>
            </a:xfrm>
            <a:prstGeom prst="ellipse">
              <a:avLst/>
            </a:prstGeom>
            <a:gradFill flip="none" rotWithShape="0">
              <a:gsLst>
                <a:gs pos="14000">
                  <a:schemeClr val="accent2"/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2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16" name="图形 58">
              <a:extLst>
                <a:ext uri="{FF2B5EF4-FFF2-40B4-BE49-F238E27FC236}">
                  <a16:creationId xmlns:a16="http://schemas.microsoft.com/office/drawing/2014/main" id="{1C798421-3EBF-533C-1E8A-C6E41B663248}"/>
                </a:ext>
              </a:extLst>
            </p:cNvPr>
            <p:cNvSpPr/>
            <p:nvPr/>
          </p:nvSpPr>
          <p:spPr>
            <a:xfrm>
              <a:off x="4555898" y="2190117"/>
              <a:ext cx="315000" cy="270000"/>
            </a:xfrm>
            <a:custGeom>
              <a:avLst/>
              <a:gdLst>
                <a:gd name="connsiteX0" fmla="*/ 0 w 315000"/>
                <a:gd name="connsiteY0" fmla="*/ 33750 h 270000"/>
                <a:gd name="connsiteX1" fmla="*/ 33750 w 315000"/>
                <a:gd name="connsiteY1" fmla="*/ 0 h 270000"/>
                <a:gd name="connsiteX2" fmla="*/ 95940 w 315000"/>
                <a:gd name="connsiteY2" fmla="*/ 0 h 270000"/>
                <a:gd name="connsiteX3" fmla="*/ 147938 w 315000"/>
                <a:gd name="connsiteY3" fmla="*/ 26640 h 270000"/>
                <a:gd name="connsiteX4" fmla="*/ 180000 w 315000"/>
                <a:gd name="connsiteY4" fmla="*/ 45000 h 270000"/>
                <a:gd name="connsiteX5" fmla="*/ 281250 w 315000"/>
                <a:gd name="connsiteY5" fmla="*/ 45000 h 270000"/>
                <a:gd name="connsiteX6" fmla="*/ 315000 w 315000"/>
                <a:gd name="connsiteY6" fmla="*/ 78750 h 270000"/>
                <a:gd name="connsiteX7" fmla="*/ 315000 w 315000"/>
                <a:gd name="connsiteY7" fmla="*/ 236250 h 270000"/>
                <a:gd name="connsiteX8" fmla="*/ 281250 w 315000"/>
                <a:gd name="connsiteY8" fmla="*/ 270000 h 270000"/>
                <a:gd name="connsiteX9" fmla="*/ 33750 w 315000"/>
                <a:gd name="connsiteY9" fmla="*/ 270000 h 270000"/>
                <a:gd name="connsiteX10" fmla="*/ 0 w 315000"/>
                <a:gd name="connsiteY10" fmla="*/ 236250 h 270000"/>
                <a:gd name="connsiteX11" fmla="*/ 0 w 315000"/>
                <a:gd name="connsiteY11" fmla="*/ 33750 h 270000"/>
                <a:gd name="connsiteX12" fmla="*/ 33750 w 315000"/>
                <a:gd name="connsiteY12" fmla="*/ 22500 h 270000"/>
                <a:gd name="connsiteX13" fmla="*/ 22500 w 315000"/>
                <a:gd name="connsiteY13" fmla="*/ 33750 h 270000"/>
                <a:gd name="connsiteX14" fmla="*/ 22500 w 315000"/>
                <a:gd name="connsiteY14" fmla="*/ 90000 h 270000"/>
                <a:gd name="connsiteX15" fmla="*/ 292500 w 315000"/>
                <a:gd name="connsiteY15" fmla="*/ 90000 h 270000"/>
                <a:gd name="connsiteX16" fmla="*/ 292500 w 315000"/>
                <a:gd name="connsiteY16" fmla="*/ 78750 h 270000"/>
                <a:gd name="connsiteX17" fmla="*/ 281250 w 315000"/>
                <a:gd name="connsiteY17" fmla="*/ 67500 h 270000"/>
                <a:gd name="connsiteX18" fmla="*/ 180000 w 315000"/>
                <a:gd name="connsiteY18" fmla="*/ 67500 h 270000"/>
                <a:gd name="connsiteX19" fmla="*/ 131085 w 315000"/>
                <a:gd name="connsiteY19" fmla="*/ 41535 h 270000"/>
                <a:gd name="connsiteX20" fmla="*/ 95940 w 315000"/>
                <a:gd name="connsiteY20" fmla="*/ 22500 h 270000"/>
                <a:gd name="connsiteX21" fmla="*/ 33750 w 315000"/>
                <a:gd name="connsiteY21" fmla="*/ 22500 h 270000"/>
                <a:gd name="connsiteX22" fmla="*/ 292500 w 315000"/>
                <a:gd name="connsiteY22" fmla="*/ 112500 h 270000"/>
                <a:gd name="connsiteX23" fmla="*/ 22500 w 315000"/>
                <a:gd name="connsiteY23" fmla="*/ 112500 h 270000"/>
                <a:gd name="connsiteX24" fmla="*/ 22500 w 315000"/>
                <a:gd name="connsiteY24" fmla="*/ 236250 h 270000"/>
                <a:gd name="connsiteX25" fmla="*/ 33750 w 315000"/>
                <a:gd name="connsiteY25" fmla="*/ 247500 h 270000"/>
                <a:gd name="connsiteX26" fmla="*/ 281250 w 315000"/>
                <a:gd name="connsiteY26" fmla="*/ 247500 h 270000"/>
                <a:gd name="connsiteX27" fmla="*/ 292500 w 315000"/>
                <a:gd name="connsiteY27" fmla="*/ 236250 h 270000"/>
                <a:gd name="connsiteX28" fmla="*/ 292500 w 315000"/>
                <a:gd name="connsiteY28" fmla="*/ 112500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5000" h="270000">
                  <a:moveTo>
                    <a:pt x="0" y="33750"/>
                  </a:moveTo>
                  <a:cubicBezTo>
                    <a:pt x="0" y="15110"/>
                    <a:pt x="15110" y="0"/>
                    <a:pt x="33750" y="0"/>
                  </a:cubicBezTo>
                  <a:lnTo>
                    <a:pt x="95940" y="0"/>
                  </a:lnTo>
                  <a:cubicBezTo>
                    <a:pt x="117495" y="0"/>
                    <a:pt x="135540" y="12600"/>
                    <a:pt x="147938" y="26640"/>
                  </a:cubicBezTo>
                  <a:cubicBezTo>
                    <a:pt x="157163" y="37080"/>
                    <a:pt x="168300" y="45000"/>
                    <a:pt x="180000" y="45000"/>
                  </a:cubicBezTo>
                  <a:lnTo>
                    <a:pt x="281250" y="45000"/>
                  </a:lnTo>
                  <a:cubicBezTo>
                    <a:pt x="299889" y="45000"/>
                    <a:pt x="315000" y="60110"/>
                    <a:pt x="315000" y="78750"/>
                  </a:cubicBezTo>
                  <a:lnTo>
                    <a:pt x="315000" y="236250"/>
                  </a:lnTo>
                  <a:cubicBezTo>
                    <a:pt x="315000" y="254889"/>
                    <a:pt x="299889" y="270000"/>
                    <a:pt x="281250" y="270000"/>
                  </a:cubicBezTo>
                  <a:lnTo>
                    <a:pt x="33750" y="270000"/>
                  </a:lnTo>
                  <a:cubicBezTo>
                    <a:pt x="15110" y="270000"/>
                    <a:pt x="0" y="254889"/>
                    <a:pt x="0" y="236250"/>
                  </a:cubicBezTo>
                  <a:lnTo>
                    <a:pt x="0" y="33750"/>
                  </a:lnTo>
                  <a:close/>
                  <a:moveTo>
                    <a:pt x="33750" y="22500"/>
                  </a:moveTo>
                  <a:cubicBezTo>
                    <a:pt x="27537" y="22500"/>
                    <a:pt x="22500" y="27537"/>
                    <a:pt x="22500" y="33750"/>
                  </a:cubicBezTo>
                  <a:lnTo>
                    <a:pt x="22500" y="90000"/>
                  </a:lnTo>
                  <a:lnTo>
                    <a:pt x="292500" y="90000"/>
                  </a:lnTo>
                  <a:lnTo>
                    <a:pt x="292500" y="78750"/>
                  </a:lnTo>
                  <a:cubicBezTo>
                    <a:pt x="292500" y="72537"/>
                    <a:pt x="287462" y="67500"/>
                    <a:pt x="281250" y="67500"/>
                  </a:cubicBezTo>
                  <a:lnTo>
                    <a:pt x="180000" y="67500"/>
                  </a:lnTo>
                  <a:cubicBezTo>
                    <a:pt x="158310" y="67500"/>
                    <a:pt x="141525" y="53347"/>
                    <a:pt x="131085" y="41535"/>
                  </a:cubicBezTo>
                  <a:cubicBezTo>
                    <a:pt x="120915" y="30015"/>
                    <a:pt x="108450" y="22500"/>
                    <a:pt x="95940" y="22500"/>
                  </a:cubicBezTo>
                  <a:lnTo>
                    <a:pt x="33750" y="22500"/>
                  </a:lnTo>
                  <a:close/>
                  <a:moveTo>
                    <a:pt x="292500" y="112500"/>
                  </a:moveTo>
                  <a:lnTo>
                    <a:pt x="22500" y="112500"/>
                  </a:lnTo>
                  <a:lnTo>
                    <a:pt x="22500" y="236250"/>
                  </a:lnTo>
                  <a:cubicBezTo>
                    <a:pt x="22500" y="242462"/>
                    <a:pt x="27537" y="247500"/>
                    <a:pt x="33750" y="247500"/>
                  </a:cubicBezTo>
                  <a:lnTo>
                    <a:pt x="281250" y="247500"/>
                  </a:lnTo>
                  <a:cubicBezTo>
                    <a:pt x="287462" y="247500"/>
                    <a:pt x="292500" y="242462"/>
                    <a:pt x="292500" y="236250"/>
                  </a:cubicBezTo>
                  <a:lnTo>
                    <a:pt x="292500" y="112500"/>
                  </a:ln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90A9300-1BD7-7E66-9A4A-3B647252450E}"/>
                </a:ext>
              </a:extLst>
            </p:cNvPr>
            <p:cNvSpPr/>
            <p:nvPr/>
          </p:nvSpPr>
          <p:spPr>
            <a:xfrm>
              <a:off x="7142473" y="1966880"/>
              <a:ext cx="695351" cy="695351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19" name="图形 59">
              <a:extLst>
                <a:ext uri="{FF2B5EF4-FFF2-40B4-BE49-F238E27FC236}">
                  <a16:creationId xmlns:a16="http://schemas.microsoft.com/office/drawing/2014/main" id="{20A62D6B-6FC5-7DED-1D8C-35A64E228F8E}"/>
                </a:ext>
              </a:extLst>
            </p:cNvPr>
            <p:cNvSpPr/>
            <p:nvPr/>
          </p:nvSpPr>
          <p:spPr>
            <a:xfrm>
              <a:off x="7310149" y="2168313"/>
              <a:ext cx="359999" cy="292484"/>
            </a:xfrm>
            <a:custGeom>
              <a:avLst/>
              <a:gdLst>
                <a:gd name="connsiteX0" fmla="*/ 185298 w 359999"/>
                <a:gd name="connsiteY0" fmla="*/ 1320 h 292484"/>
                <a:gd name="connsiteX1" fmla="*/ 174723 w 359999"/>
                <a:gd name="connsiteY1" fmla="*/ 1320 h 292484"/>
                <a:gd name="connsiteX2" fmla="*/ 5973 w 359999"/>
                <a:gd name="connsiteY2" fmla="*/ 91320 h 292484"/>
                <a:gd name="connsiteX3" fmla="*/ 1352 w 359999"/>
                <a:gd name="connsiteY3" fmla="*/ 106544 h 292484"/>
                <a:gd name="connsiteX4" fmla="*/ 5973 w 359999"/>
                <a:gd name="connsiteY4" fmla="*/ 111165 h 292484"/>
                <a:gd name="connsiteX5" fmla="*/ 71741 w 359999"/>
                <a:gd name="connsiteY5" fmla="*/ 146242 h 292484"/>
                <a:gd name="connsiteX6" fmla="*/ 5951 w 359999"/>
                <a:gd name="connsiteY6" fmla="*/ 181320 h 292484"/>
                <a:gd name="connsiteX7" fmla="*/ 1330 w 359999"/>
                <a:gd name="connsiteY7" fmla="*/ 196543 h 292484"/>
                <a:gd name="connsiteX8" fmla="*/ 5951 w 359999"/>
                <a:gd name="connsiteY8" fmla="*/ 201165 h 292484"/>
                <a:gd name="connsiteX9" fmla="*/ 174701 w 359999"/>
                <a:gd name="connsiteY9" fmla="*/ 291165 h 292484"/>
                <a:gd name="connsiteX10" fmla="*/ 185276 w 359999"/>
                <a:gd name="connsiteY10" fmla="*/ 291165 h 292484"/>
                <a:gd name="connsiteX11" fmla="*/ 354026 w 359999"/>
                <a:gd name="connsiteY11" fmla="*/ 201165 h 292484"/>
                <a:gd name="connsiteX12" fmla="*/ 358647 w 359999"/>
                <a:gd name="connsiteY12" fmla="*/ 185941 h 292484"/>
                <a:gd name="connsiteX13" fmla="*/ 354026 w 359999"/>
                <a:gd name="connsiteY13" fmla="*/ 181320 h 292484"/>
                <a:gd name="connsiteX14" fmla="*/ 288303 w 359999"/>
                <a:gd name="connsiteY14" fmla="*/ 146242 h 292484"/>
                <a:gd name="connsiteX15" fmla="*/ 354048 w 359999"/>
                <a:gd name="connsiteY15" fmla="*/ 111165 h 292484"/>
                <a:gd name="connsiteX16" fmla="*/ 358670 w 359999"/>
                <a:gd name="connsiteY16" fmla="*/ 95941 h 292484"/>
                <a:gd name="connsiteX17" fmla="*/ 354048 w 359999"/>
                <a:gd name="connsiteY17" fmla="*/ 91320 h 292484"/>
                <a:gd name="connsiteX18" fmla="*/ 185298 w 359999"/>
                <a:gd name="connsiteY18" fmla="*/ 1320 h 292484"/>
                <a:gd name="connsiteX19" fmla="*/ 264386 w 359999"/>
                <a:gd name="connsiteY19" fmla="*/ 159000 h 292484"/>
                <a:gd name="connsiteX20" fmla="*/ 324866 w 359999"/>
                <a:gd name="connsiteY20" fmla="*/ 191242 h 292484"/>
                <a:gd name="connsiteX21" fmla="*/ 180011 w 359999"/>
                <a:gd name="connsiteY21" fmla="*/ 268485 h 292484"/>
                <a:gd name="connsiteX22" fmla="*/ 35156 w 359999"/>
                <a:gd name="connsiteY22" fmla="*/ 191242 h 292484"/>
                <a:gd name="connsiteX23" fmla="*/ 95636 w 359999"/>
                <a:gd name="connsiteY23" fmla="*/ 159000 h 292484"/>
                <a:gd name="connsiteX24" fmla="*/ 174723 w 359999"/>
                <a:gd name="connsiteY24" fmla="*/ 201165 h 292484"/>
                <a:gd name="connsiteX25" fmla="*/ 185298 w 359999"/>
                <a:gd name="connsiteY25" fmla="*/ 201165 h 292484"/>
                <a:gd name="connsiteX26" fmla="*/ 264386 w 359999"/>
                <a:gd name="connsiteY26" fmla="*/ 159000 h 292484"/>
                <a:gd name="connsiteX27" fmla="*/ 180011 w 359999"/>
                <a:gd name="connsiteY27" fmla="*/ 178485 h 292484"/>
                <a:gd name="connsiteX28" fmla="*/ 35156 w 359999"/>
                <a:gd name="connsiteY28" fmla="*/ 101242 h 292484"/>
                <a:gd name="connsiteX29" fmla="*/ 180011 w 359999"/>
                <a:gd name="connsiteY29" fmla="*/ 24000 h 292484"/>
                <a:gd name="connsiteX30" fmla="*/ 324866 w 359999"/>
                <a:gd name="connsiteY30" fmla="*/ 101242 h 292484"/>
                <a:gd name="connsiteX31" fmla="*/ 180011 w 359999"/>
                <a:gd name="connsiteY31" fmla="*/ 178485 h 29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9999" h="292484">
                  <a:moveTo>
                    <a:pt x="185298" y="1320"/>
                  </a:moveTo>
                  <a:cubicBezTo>
                    <a:pt x="181993" y="-440"/>
                    <a:pt x="178028" y="-440"/>
                    <a:pt x="174723" y="1320"/>
                  </a:cubicBezTo>
                  <a:lnTo>
                    <a:pt x="5973" y="91320"/>
                  </a:lnTo>
                  <a:cubicBezTo>
                    <a:pt x="493" y="94248"/>
                    <a:pt x="-1576" y="101064"/>
                    <a:pt x="1352" y="106544"/>
                  </a:cubicBezTo>
                  <a:cubicBezTo>
                    <a:pt x="2401" y="108508"/>
                    <a:pt x="4010" y="110116"/>
                    <a:pt x="5973" y="111165"/>
                  </a:cubicBezTo>
                  <a:lnTo>
                    <a:pt x="71741" y="146242"/>
                  </a:lnTo>
                  <a:lnTo>
                    <a:pt x="5951" y="181320"/>
                  </a:lnTo>
                  <a:cubicBezTo>
                    <a:pt x="471" y="184248"/>
                    <a:pt x="-1598" y="191064"/>
                    <a:pt x="1330" y="196543"/>
                  </a:cubicBezTo>
                  <a:cubicBezTo>
                    <a:pt x="2379" y="198508"/>
                    <a:pt x="3987" y="200116"/>
                    <a:pt x="5951" y="201165"/>
                  </a:cubicBezTo>
                  <a:lnTo>
                    <a:pt x="174701" y="291165"/>
                  </a:lnTo>
                  <a:cubicBezTo>
                    <a:pt x="178006" y="292924"/>
                    <a:pt x="181970" y="292924"/>
                    <a:pt x="185276" y="291165"/>
                  </a:cubicBezTo>
                  <a:lnTo>
                    <a:pt x="354026" y="201165"/>
                  </a:lnTo>
                  <a:cubicBezTo>
                    <a:pt x="359507" y="198238"/>
                    <a:pt x="361574" y="191420"/>
                    <a:pt x="358647" y="185941"/>
                  </a:cubicBezTo>
                  <a:cubicBezTo>
                    <a:pt x="357596" y="183977"/>
                    <a:pt x="355990" y="182369"/>
                    <a:pt x="354026" y="181320"/>
                  </a:cubicBezTo>
                  <a:lnTo>
                    <a:pt x="288303" y="146242"/>
                  </a:lnTo>
                  <a:lnTo>
                    <a:pt x="354048" y="111165"/>
                  </a:lnTo>
                  <a:cubicBezTo>
                    <a:pt x="359529" y="108237"/>
                    <a:pt x="361597" y="101421"/>
                    <a:pt x="358670" y="95941"/>
                  </a:cubicBezTo>
                  <a:cubicBezTo>
                    <a:pt x="357619" y="93977"/>
                    <a:pt x="356012" y="92369"/>
                    <a:pt x="354048" y="91320"/>
                  </a:cubicBezTo>
                  <a:lnTo>
                    <a:pt x="185298" y="1320"/>
                  </a:lnTo>
                  <a:close/>
                  <a:moveTo>
                    <a:pt x="264386" y="159000"/>
                  </a:moveTo>
                  <a:lnTo>
                    <a:pt x="324866" y="191242"/>
                  </a:lnTo>
                  <a:lnTo>
                    <a:pt x="180011" y="268485"/>
                  </a:lnTo>
                  <a:lnTo>
                    <a:pt x="35156" y="191242"/>
                  </a:lnTo>
                  <a:lnTo>
                    <a:pt x="95636" y="159000"/>
                  </a:lnTo>
                  <a:lnTo>
                    <a:pt x="174723" y="201165"/>
                  </a:lnTo>
                  <a:cubicBezTo>
                    <a:pt x="178028" y="202924"/>
                    <a:pt x="181993" y="202924"/>
                    <a:pt x="185298" y="201165"/>
                  </a:cubicBezTo>
                  <a:lnTo>
                    <a:pt x="264386" y="159000"/>
                  </a:lnTo>
                  <a:close/>
                  <a:moveTo>
                    <a:pt x="180011" y="178485"/>
                  </a:moveTo>
                  <a:lnTo>
                    <a:pt x="35156" y="101242"/>
                  </a:lnTo>
                  <a:lnTo>
                    <a:pt x="180011" y="24000"/>
                  </a:lnTo>
                  <a:lnTo>
                    <a:pt x="324866" y="101242"/>
                  </a:lnTo>
                  <a:lnTo>
                    <a:pt x="180011" y="178485"/>
                  </a:ln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333456E-779C-9052-BD2C-0AEA5795D28F}"/>
                </a:ext>
              </a:extLst>
            </p:cNvPr>
            <p:cNvSpPr/>
            <p:nvPr/>
          </p:nvSpPr>
          <p:spPr>
            <a:xfrm>
              <a:off x="9919223" y="1966880"/>
              <a:ext cx="695351" cy="695351"/>
            </a:xfrm>
            <a:prstGeom prst="ellipse">
              <a:avLst/>
            </a:prstGeom>
            <a:gradFill flip="none" rotWithShape="0">
              <a:gsLst>
                <a:gs pos="14000">
                  <a:schemeClr val="accent2"/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2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D1F00B95-A45B-E127-6620-EC2A9ADCD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086898" y="2134555"/>
              <a:ext cx="360000" cy="36000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F385AE0-1047-5E62-15BF-AD2C979E9807}"/>
              </a:ext>
            </a:extLst>
          </p:cNvPr>
          <p:cNvGrpSpPr/>
          <p:nvPr/>
        </p:nvGrpSpPr>
        <p:grpSpPr>
          <a:xfrm>
            <a:off x="9072052" y="3124159"/>
            <a:ext cx="2389692" cy="1433126"/>
            <a:chOff x="9072052" y="3124159"/>
            <a:chExt cx="2389692" cy="143312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102995A-3A23-E2C1-B2FF-86FCC800DBF5}"/>
                </a:ext>
              </a:extLst>
            </p:cNvPr>
            <p:cNvSpPr txBox="1"/>
            <p:nvPr/>
          </p:nvSpPr>
          <p:spPr>
            <a:xfrm>
              <a:off x="9241483" y="3124159"/>
              <a:ext cx="20508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153F40D-5CBE-89A0-3212-8191267EB347}"/>
                </a:ext>
              </a:extLst>
            </p:cNvPr>
            <p:cNvSpPr txBox="1"/>
            <p:nvPr/>
          </p:nvSpPr>
          <p:spPr>
            <a:xfrm>
              <a:off x="9072052" y="3726288"/>
              <a:ext cx="2389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7AF6A726-36C0-9765-972F-1C406BF342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13695"/>
            <a:ext cx="12192000" cy="1384821"/>
          </a:xfrm>
          <a:prstGeom prst="rect">
            <a:avLst/>
          </a:prstGeom>
          <a:gradFill>
            <a:gsLst>
              <a:gs pos="0">
                <a:schemeClr val="accent1">
                  <a:alpha val="94000"/>
                </a:schemeClr>
              </a:gs>
              <a:gs pos="100000">
                <a:schemeClr val="accent2">
                  <a:alpha val="83000"/>
                </a:schemeClr>
              </a:gs>
            </a:gsLst>
            <a:lin ang="5400000" scaled="1"/>
          </a:gradFill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55E0FE4-9D33-7410-AB2C-A01E6BF62996}"/>
              </a:ext>
            </a:extLst>
          </p:cNvPr>
          <p:cNvSpPr/>
          <p:nvPr/>
        </p:nvSpPr>
        <p:spPr>
          <a:xfrm>
            <a:off x="0" y="5513695"/>
            <a:ext cx="12192000" cy="1384821"/>
          </a:xfrm>
          <a:prstGeom prst="rect">
            <a:avLst/>
          </a:prstGeom>
          <a:gradFill>
            <a:gsLst>
              <a:gs pos="0">
                <a:schemeClr val="accent1">
                  <a:alpha val="94000"/>
                </a:schemeClr>
              </a:gs>
              <a:gs pos="100000">
                <a:schemeClr val="accent2">
                  <a:alpha val="8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33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9AF8D082-062A-BDBC-D451-A7A72A9F80C7}"/>
              </a:ext>
            </a:extLst>
          </p:cNvPr>
          <p:cNvSpPr txBox="1"/>
          <p:nvPr/>
        </p:nvSpPr>
        <p:spPr>
          <a:xfrm>
            <a:off x="562047" y="60752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84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2E2A740-1E54-2CB2-4D10-870E7E9FD32D}"/>
              </a:ext>
            </a:extLst>
          </p:cNvPr>
          <p:cNvGrpSpPr/>
          <p:nvPr/>
        </p:nvGrpSpPr>
        <p:grpSpPr>
          <a:xfrm>
            <a:off x="701974" y="517027"/>
            <a:ext cx="620548" cy="106386"/>
            <a:chOff x="728534" y="668570"/>
            <a:chExt cx="620548" cy="106386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44A91A1A-087D-F584-D74C-50491DAB54C9}"/>
                </a:ext>
              </a:extLst>
            </p:cNvPr>
            <p:cNvSpPr/>
            <p:nvPr/>
          </p:nvSpPr>
          <p:spPr>
            <a:xfrm>
              <a:off x="728534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9495AB3-727A-0F69-8244-53D897B1DA94}"/>
                </a:ext>
              </a:extLst>
            </p:cNvPr>
            <p:cNvSpPr/>
            <p:nvPr/>
          </p:nvSpPr>
          <p:spPr>
            <a:xfrm>
              <a:off x="899922" y="668570"/>
              <a:ext cx="106384" cy="10638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EDC112CF-6AFC-40D3-F684-7DC9EA0E321D}"/>
                </a:ext>
              </a:extLst>
            </p:cNvPr>
            <p:cNvSpPr/>
            <p:nvPr/>
          </p:nvSpPr>
          <p:spPr>
            <a:xfrm>
              <a:off x="1071310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385E52B6-411A-F4B0-F009-C78C41737780}"/>
                </a:ext>
              </a:extLst>
            </p:cNvPr>
            <p:cNvSpPr/>
            <p:nvPr/>
          </p:nvSpPr>
          <p:spPr>
            <a:xfrm>
              <a:off x="1242698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FDE920-5E0B-E858-4BCE-4EFA64E284ED}"/>
              </a:ext>
            </a:extLst>
          </p:cNvPr>
          <p:cNvGrpSpPr/>
          <p:nvPr/>
        </p:nvGrpSpPr>
        <p:grpSpPr>
          <a:xfrm>
            <a:off x="2776936" y="1564612"/>
            <a:ext cx="4250720" cy="2155306"/>
            <a:chOff x="2776936" y="1564612"/>
            <a:chExt cx="4250720" cy="2155306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E87F79A9-DB5B-E4F0-0EF6-5538C85E2967}"/>
                </a:ext>
              </a:extLst>
            </p:cNvPr>
            <p:cNvSpPr/>
            <p:nvPr/>
          </p:nvSpPr>
          <p:spPr>
            <a:xfrm>
              <a:off x="2776936" y="1564612"/>
              <a:ext cx="4250720" cy="2155306"/>
            </a:xfrm>
            <a:prstGeom prst="roundRect">
              <a:avLst>
                <a:gd name="adj" fmla="val 9046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F2082E5-F94A-5B01-E4D0-53548B5A3842}"/>
                </a:ext>
              </a:extLst>
            </p:cNvPr>
            <p:cNvSpPr txBox="1"/>
            <p:nvPr/>
          </p:nvSpPr>
          <p:spPr>
            <a:xfrm>
              <a:off x="4168670" y="1992145"/>
              <a:ext cx="2289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3369589-14DE-187F-F0A2-110B2E89AE10}"/>
                </a:ext>
              </a:extLst>
            </p:cNvPr>
            <p:cNvSpPr txBox="1"/>
            <p:nvPr/>
          </p:nvSpPr>
          <p:spPr>
            <a:xfrm>
              <a:off x="4168670" y="2476501"/>
              <a:ext cx="22899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BBC737B-76FE-43F9-250E-2C85FC2FFB0D}"/>
                </a:ext>
              </a:extLst>
            </p:cNvPr>
            <p:cNvSpPr txBox="1"/>
            <p:nvPr/>
          </p:nvSpPr>
          <p:spPr>
            <a:xfrm>
              <a:off x="3205161" y="2288322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/>
                <a:t>01</a:t>
              </a:r>
              <a:endParaRPr lang="zh-CN" altLang="en-US" sz="4000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A9F6768-B63E-E4E5-6579-1CCAE0F129E3}"/>
              </a:ext>
            </a:extLst>
          </p:cNvPr>
          <p:cNvGrpSpPr/>
          <p:nvPr/>
        </p:nvGrpSpPr>
        <p:grpSpPr>
          <a:xfrm>
            <a:off x="7166925" y="1564612"/>
            <a:ext cx="4250720" cy="2155306"/>
            <a:chOff x="7166925" y="1564612"/>
            <a:chExt cx="4250720" cy="2155306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4EB619C7-57F9-8A35-7446-5F2C04F1648F}"/>
                </a:ext>
              </a:extLst>
            </p:cNvPr>
            <p:cNvSpPr/>
            <p:nvPr/>
          </p:nvSpPr>
          <p:spPr>
            <a:xfrm>
              <a:off x="7166925" y="1564612"/>
              <a:ext cx="4250720" cy="2155306"/>
            </a:xfrm>
            <a:prstGeom prst="roundRect">
              <a:avLst>
                <a:gd name="adj" fmla="val 9046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E81B146-385F-53FC-6107-C4D3BF447726}"/>
                </a:ext>
              </a:extLst>
            </p:cNvPr>
            <p:cNvSpPr txBox="1"/>
            <p:nvPr/>
          </p:nvSpPr>
          <p:spPr>
            <a:xfrm>
              <a:off x="8514855" y="2029214"/>
              <a:ext cx="2289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BA2787E-7441-F655-F00A-31307169D626}"/>
                </a:ext>
              </a:extLst>
            </p:cNvPr>
            <p:cNvSpPr txBox="1"/>
            <p:nvPr/>
          </p:nvSpPr>
          <p:spPr>
            <a:xfrm>
              <a:off x="8514855" y="2513570"/>
              <a:ext cx="22899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27FB88B-4DEE-D71D-DA09-7A410EE07504}"/>
                </a:ext>
              </a:extLst>
            </p:cNvPr>
            <p:cNvSpPr txBox="1"/>
            <p:nvPr/>
          </p:nvSpPr>
          <p:spPr>
            <a:xfrm>
              <a:off x="7580898" y="2288322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/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D6243EC-907A-98FB-BFF1-1EE5A1339E40}"/>
              </a:ext>
            </a:extLst>
          </p:cNvPr>
          <p:cNvGrpSpPr/>
          <p:nvPr/>
        </p:nvGrpSpPr>
        <p:grpSpPr>
          <a:xfrm>
            <a:off x="2776936" y="3835552"/>
            <a:ext cx="4250720" cy="2155306"/>
            <a:chOff x="2776936" y="3835552"/>
            <a:chExt cx="4250720" cy="2155306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A6E02F9D-C4CB-B59C-7FFC-81B808AEEF18}"/>
                </a:ext>
              </a:extLst>
            </p:cNvPr>
            <p:cNvSpPr/>
            <p:nvPr/>
          </p:nvSpPr>
          <p:spPr>
            <a:xfrm>
              <a:off x="2776936" y="3835552"/>
              <a:ext cx="4250720" cy="2155306"/>
            </a:xfrm>
            <a:prstGeom prst="roundRect">
              <a:avLst>
                <a:gd name="adj" fmla="val 9046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EFB53B-A888-267C-5B81-7D5771E635DF}"/>
                </a:ext>
              </a:extLst>
            </p:cNvPr>
            <p:cNvGrpSpPr/>
            <p:nvPr/>
          </p:nvGrpSpPr>
          <p:grpSpPr>
            <a:xfrm>
              <a:off x="3205161" y="4276234"/>
              <a:ext cx="3253495" cy="1315353"/>
              <a:chOff x="3205161" y="4276234"/>
              <a:chExt cx="3253495" cy="131535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116B539-1D76-8DBC-DBE6-EE9351CE9772}"/>
                  </a:ext>
                </a:extLst>
              </p:cNvPr>
              <p:cNvSpPr txBox="1"/>
              <p:nvPr/>
            </p:nvSpPr>
            <p:spPr>
              <a:xfrm>
                <a:off x="4168670" y="4276234"/>
                <a:ext cx="22899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47B3673-8C11-1FAD-EBB2-7B1C05CD8D01}"/>
                  </a:ext>
                </a:extLst>
              </p:cNvPr>
              <p:cNvSpPr txBox="1"/>
              <p:nvPr/>
            </p:nvSpPr>
            <p:spPr>
              <a:xfrm>
                <a:off x="4168670" y="4760590"/>
                <a:ext cx="228998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根据需要添加内容，此处详细文本描述，建议与标题相关，尽量简洁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7936758-DF02-1978-40EB-2CA431A0D4ED}"/>
                  </a:ext>
                </a:extLst>
              </p:cNvPr>
              <p:cNvSpPr txBox="1"/>
              <p:nvPr/>
            </p:nvSpPr>
            <p:spPr>
              <a:xfrm>
                <a:off x="3205161" y="4559262"/>
                <a:ext cx="75533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/>
                </a:lvl1pPr>
              </a:lstStyle>
              <a:p>
                <a:r>
                  <a:rPr lang="en-US" altLang="zh-CN" dirty="0"/>
                  <a:t>03</a:t>
                </a:r>
                <a:endParaRPr lang="zh-CN" altLang="en-US" dirty="0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4134492-D843-A80E-75AF-A854E1B4279B}"/>
              </a:ext>
            </a:extLst>
          </p:cNvPr>
          <p:cNvGrpSpPr/>
          <p:nvPr/>
        </p:nvGrpSpPr>
        <p:grpSpPr>
          <a:xfrm>
            <a:off x="7166925" y="3835552"/>
            <a:ext cx="4250720" cy="2155306"/>
            <a:chOff x="7166925" y="3835552"/>
            <a:chExt cx="4250720" cy="2155306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B7B2ED1-6193-6738-9A23-5107764C0C13}"/>
                </a:ext>
              </a:extLst>
            </p:cNvPr>
            <p:cNvSpPr/>
            <p:nvPr/>
          </p:nvSpPr>
          <p:spPr>
            <a:xfrm>
              <a:off x="7166925" y="3835552"/>
              <a:ext cx="4250720" cy="2155306"/>
            </a:xfrm>
            <a:prstGeom prst="roundRect">
              <a:avLst>
                <a:gd name="adj" fmla="val 9046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E162C49-5836-21F0-7109-CA4C66BB3357}"/>
                </a:ext>
              </a:extLst>
            </p:cNvPr>
            <p:cNvSpPr txBox="1"/>
            <p:nvPr/>
          </p:nvSpPr>
          <p:spPr>
            <a:xfrm>
              <a:off x="8514855" y="4276234"/>
              <a:ext cx="2289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C14BEE5-28D3-4DBA-0B51-737AC37ACDB0}"/>
                </a:ext>
              </a:extLst>
            </p:cNvPr>
            <p:cNvSpPr txBox="1"/>
            <p:nvPr/>
          </p:nvSpPr>
          <p:spPr>
            <a:xfrm>
              <a:off x="8514855" y="4760590"/>
              <a:ext cx="22899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4EB7F11-5F9E-5696-238B-CE04FF64FAC9}"/>
                </a:ext>
              </a:extLst>
            </p:cNvPr>
            <p:cNvSpPr txBox="1"/>
            <p:nvPr/>
          </p:nvSpPr>
          <p:spPr>
            <a:xfrm>
              <a:off x="7580897" y="4559262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/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51C99B8-3F68-62AC-E945-480AA2D94B7A}"/>
              </a:ext>
            </a:extLst>
          </p:cNvPr>
          <p:cNvGrpSpPr/>
          <p:nvPr/>
        </p:nvGrpSpPr>
        <p:grpSpPr>
          <a:xfrm>
            <a:off x="759262" y="1558528"/>
            <a:ext cx="1814373" cy="2155304"/>
            <a:chOff x="759262" y="1558528"/>
            <a:chExt cx="1814373" cy="2155304"/>
          </a:xfrm>
        </p:grpSpPr>
        <p:sp>
          <p:nvSpPr>
            <p:cNvPr id="44" name="矩形: 圆顶角 43">
              <a:extLst>
                <a:ext uri="{FF2B5EF4-FFF2-40B4-BE49-F238E27FC236}">
                  <a16:creationId xmlns:a16="http://schemas.microsoft.com/office/drawing/2014/main" id="{EC6878FB-6613-2269-C4A9-FF1E0006FD5C}"/>
                </a:ext>
              </a:extLst>
            </p:cNvPr>
            <p:cNvSpPr/>
            <p:nvPr/>
          </p:nvSpPr>
          <p:spPr>
            <a:xfrm rot="16200000">
              <a:off x="588797" y="1728993"/>
              <a:ext cx="2155304" cy="1814373"/>
            </a:xfrm>
            <a:prstGeom prst="round2SameRect">
              <a:avLst>
                <a:gd name="adj1" fmla="val 12656"/>
                <a:gd name="adj2" fmla="val 0"/>
              </a:avLst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C5AF198-DE84-BC64-0DCA-D9E0661092E4}"/>
                </a:ext>
              </a:extLst>
            </p:cNvPr>
            <p:cNvSpPr txBox="1"/>
            <p:nvPr/>
          </p:nvSpPr>
          <p:spPr>
            <a:xfrm>
              <a:off x="958563" y="266453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1" name="图形 57">
              <a:extLst>
                <a:ext uri="{FF2B5EF4-FFF2-40B4-BE49-F238E27FC236}">
                  <a16:creationId xmlns:a16="http://schemas.microsoft.com/office/drawing/2014/main" id="{52AD8413-1C8D-1763-9AD1-BCBC9591436D}"/>
                </a:ext>
              </a:extLst>
            </p:cNvPr>
            <p:cNvSpPr/>
            <p:nvPr/>
          </p:nvSpPr>
          <p:spPr>
            <a:xfrm>
              <a:off x="1391835" y="2067322"/>
              <a:ext cx="549228" cy="446248"/>
            </a:xfrm>
            <a:custGeom>
              <a:avLst/>
              <a:gdLst>
                <a:gd name="connsiteX0" fmla="*/ 146250 w 360000"/>
                <a:gd name="connsiteY0" fmla="*/ 0 h 292500"/>
                <a:gd name="connsiteX1" fmla="*/ 112500 w 360000"/>
                <a:gd name="connsiteY1" fmla="*/ 33750 h 292500"/>
                <a:gd name="connsiteX2" fmla="*/ 112500 w 360000"/>
                <a:gd name="connsiteY2" fmla="*/ 45000 h 292500"/>
                <a:gd name="connsiteX3" fmla="*/ 33750 w 360000"/>
                <a:gd name="connsiteY3" fmla="*/ 45000 h 292500"/>
                <a:gd name="connsiteX4" fmla="*/ 0 w 360000"/>
                <a:gd name="connsiteY4" fmla="*/ 78750 h 292500"/>
                <a:gd name="connsiteX5" fmla="*/ 0 w 360000"/>
                <a:gd name="connsiteY5" fmla="*/ 258750 h 292500"/>
                <a:gd name="connsiteX6" fmla="*/ 33750 w 360000"/>
                <a:gd name="connsiteY6" fmla="*/ 292500 h 292500"/>
                <a:gd name="connsiteX7" fmla="*/ 326250 w 360000"/>
                <a:gd name="connsiteY7" fmla="*/ 292500 h 292500"/>
                <a:gd name="connsiteX8" fmla="*/ 360000 w 360000"/>
                <a:gd name="connsiteY8" fmla="*/ 258750 h 292500"/>
                <a:gd name="connsiteX9" fmla="*/ 360000 w 360000"/>
                <a:gd name="connsiteY9" fmla="*/ 78750 h 292500"/>
                <a:gd name="connsiteX10" fmla="*/ 326250 w 360000"/>
                <a:gd name="connsiteY10" fmla="*/ 45000 h 292500"/>
                <a:gd name="connsiteX11" fmla="*/ 247500 w 360000"/>
                <a:gd name="connsiteY11" fmla="*/ 45000 h 292500"/>
                <a:gd name="connsiteX12" fmla="*/ 247500 w 360000"/>
                <a:gd name="connsiteY12" fmla="*/ 33750 h 292500"/>
                <a:gd name="connsiteX13" fmla="*/ 213750 w 360000"/>
                <a:gd name="connsiteY13" fmla="*/ 0 h 292500"/>
                <a:gd name="connsiteX14" fmla="*/ 146250 w 360000"/>
                <a:gd name="connsiteY14" fmla="*/ 0 h 292500"/>
                <a:gd name="connsiteX15" fmla="*/ 146250 w 360000"/>
                <a:gd name="connsiteY15" fmla="*/ 22500 h 292500"/>
                <a:gd name="connsiteX16" fmla="*/ 213750 w 360000"/>
                <a:gd name="connsiteY16" fmla="*/ 22500 h 292500"/>
                <a:gd name="connsiteX17" fmla="*/ 225000 w 360000"/>
                <a:gd name="connsiteY17" fmla="*/ 33750 h 292500"/>
                <a:gd name="connsiteX18" fmla="*/ 225000 w 360000"/>
                <a:gd name="connsiteY18" fmla="*/ 45000 h 292500"/>
                <a:gd name="connsiteX19" fmla="*/ 135000 w 360000"/>
                <a:gd name="connsiteY19" fmla="*/ 45000 h 292500"/>
                <a:gd name="connsiteX20" fmla="*/ 135000 w 360000"/>
                <a:gd name="connsiteY20" fmla="*/ 33750 h 292500"/>
                <a:gd name="connsiteX21" fmla="*/ 146250 w 360000"/>
                <a:gd name="connsiteY21" fmla="*/ 22500 h 292500"/>
                <a:gd name="connsiteX22" fmla="*/ 188685 w 360000"/>
                <a:gd name="connsiteY22" fmla="*/ 178065 h 292500"/>
                <a:gd name="connsiteX23" fmla="*/ 337500 w 360000"/>
                <a:gd name="connsiteY23" fmla="*/ 138398 h 292500"/>
                <a:gd name="connsiteX24" fmla="*/ 337500 w 360000"/>
                <a:gd name="connsiteY24" fmla="*/ 258750 h 292500"/>
                <a:gd name="connsiteX25" fmla="*/ 326250 w 360000"/>
                <a:gd name="connsiteY25" fmla="*/ 270000 h 292500"/>
                <a:gd name="connsiteX26" fmla="*/ 33750 w 360000"/>
                <a:gd name="connsiteY26" fmla="*/ 270000 h 292500"/>
                <a:gd name="connsiteX27" fmla="*/ 22500 w 360000"/>
                <a:gd name="connsiteY27" fmla="*/ 258750 h 292500"/>
                <a:gd name="connsiteX28" fmla="*/ 22500 w 360000"/>
                <a:gd name="connsiteY28" fmla="*/ 138375 h 292500"/>
                <a:gd name="connsiteX29" fmla="*/ 171315 w 360000"/>
                <a:gd name="connsiteY29" fmla="*/ 178065 h 292500"/>
                <a:gd name="connsiteX30" fmla="*/ 188685 w 360000"/>
                <a:gd name="connsiteY30" fmla="*/ 178065 h 292500"/>
                <a:gd name="connsiteX31" fmla="*/ 33750 w 360000"/>
                <a:gd name="connsiteY31" fmla="*/ 67500 h 292500"/>
                <a:gd name="connsiteX32" fmla="*/ 326250 w 360000"/>
                <a:gd name="connsiteY32" fmla="*/ 67500 h 292500"/>
                <a:gd name="connsiteX33" fmla="*/ 337500 w 360000"/>
                <a:gd name="connsiteY33" fmla="*/ 78750 h 292500"/>
                <a:gd name="connsiteX34" fmla="*/ 337500 w 360000"/>
                <a:gd name="connsiteY34" fmla="*/ 115110 h 292500"/>
                <a:gd name="connsiteX35" fmla="*/ 182903 w 360000"/>
                <a:gd name="connsiteY35" fmla="*/ 156330 h 292500"/>
                <a:gd name="connsiteX36" fmla="*/ 177098 w 360000"/>
                <a:gd name="connsiteY36" fmla="*/ 156330 h 292500"/>
                <a:gd name="connsiteX37" fmla="*/ 22500 w 360000"/>
                <a:gd name="connsiteY37" fmla="*/ 115110 h 292500"/>
                <a:gd name="connsiteX38" fmla="*/ 22500 w 360000"/>
                <a:gd name="connsiteY38" fmla="*/ 78750 h 292500"/>
                <a:gd name="connsiteX39" fmla="*/ 33750 w 360000"/>
                <a:gd name="connsiteY39" fmla="*/ 67500 h 2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0000" h="292500">
                  <a:moveTo>
                    <a:pt x="146250" y="0"/>
                  </a:moveTo>
                  <a:cubicBezTo>
                    <a:pt x="127610" y="0"/>
                    <a:pt x="112500" y="15110"/>
                    <a:pt x="112500" y="33750"/>
                  </a:cubicBezTo>
                  <a:lnTo>
                    <a:pt x="112500" y="45000"/>
                  </a:lnTo>
                  <a:lnTo>
                    <a:pt x="33750" y="45000"/>
                  </a:lnTo>
                  <a:cubicBezTo>
                    <a:pt x="15110" y="45000"/>
                    <a:pt x="0" y="60110"/>
                    <a:pt x="0" y="78750"/>
                  </a:cubicBezTo>
                  <a:lnTo>
                    <a:pt x="0" y="258750"/>
                  </a:lnTo>
                  <a:cubicBezTo>
                    <a:pt x="0" y="277389"/>
                    <a:pt x="15110" y="292500"/>
                    <a:pt x="33750" y="292500"/>
                  </a:cubicBezTo>
                  <a:lnTo>
                    <a:pt x="326250" y="292500"/>
                  </a:lnTo>
                  <a:cubicBezTo>
                    <a:pt x="344889" y="292500"/>
                    <a:pt x="360000" y="277389"/>
                    <a:pt x="360000" y="258750"/>
                  </a:cubicBezTo>
                  <a:lnTo>
                    <a:pt x="360000" y="78750"/>
                  </a:lnTo>
                  <a:cubicBezTo>
                    <a:pt x="360000" y="60110"/>
                    <a:pt x="344889" y="45000"/>
                    <a:pt x="326250" y="45000"/>
                  </a:cubicBezTo>
                  <a:lnTo>
                    <a:pt x="247500" y="45000"/>
                  </a:lnTo>
                  <a:lnTo>
                    <a:pt x="247500" y="33750"/>
                  </a:lnTo>
                  <a:cubicBezTo>
                    <a:pt x="247500" y="15110"/>
                    <a:pt x="232389" y="0"/>
                    <a:pt x="213750" y="0"/>
                  </a:cubicBezTo>
                  <a:lnTo>
                    <a:pt x="146250" y="0"/>
                  </a:lnTo>
                  <a:close/>
                  <a:moveTo>
                    <a:pt x="146250" y="22500"/>
                  </a:moveTo>
                  <a:lnTo>
                    <a:pt x="213750" y="22500"/>
                  </a:lnTo>
                  <a:cubicBezTo>
                    <a:pt x="219963" y="22500"/>
                    <a:pt x="225000" y="27537"/>
                    <a:pt x="225000" y="33750"/>
                  </a:cubicBezTo>
                  <a:lnTo>
                    <a:pt x="225000" y="45000"/>
                  </a:lnTo>
                  <a:lnTo>
                    <a:pt x="135000" y="45000"/>
                  </a:lnTo>
                  <a:lnTo>
                    <a:pt x="135000" y="33750"/>
                  </a:lnTo>
                  <a:cubicBezTo>
                    <a:pt x="135000" y="27537"/>
                    <a:pt x="140037" y="22500"/>
                    <a:pt x="146250" y="22500"/>
                  </a:cubicBezTo>
                  <a:close/>
                  <a:moveTo>
                    <a:pt x="188685" y="178065"/>
                  </a:moveTo>
                  <a:lnTo>
                    <a:pt x="337500" y="138398"/>
                  </a:lnTo>
                  <a:lnTo>
                    <a:pt x="337500" y="258750"/>
                  </a:lnTo>
                  <a:cubicBezTo>
                    <a:pt x="337500" y="264962"/>
                    <a:pt x="332462" y="270000"/>
                    <a:pt x="326250" y="270000"/>
                  </a:cubicBezTo>
                  <a:lnTo>
                    <a:pt x="33750" y="270000"/>
                  </a:lnTo>
                  <a:cubicBezTo>
                    <a:pt x="27537" y="270000"/>
                    <a:pt x="22500" y="264962"/>
                    <a:pt x="22500" y="258750"/>
                  </a:cubicBezTo>
                  <a:lnTo>
                    <a:pt x="22500" y="138375"/>
                  </a:lnTo>
                  <a:lnTo>
                    <a:pt x="171315" y="178065"/>
                  </a:lnTo>
                  <a:cubicBezTo>
                    <a:pt x="177006" y="179580"/>
                    <a:pt x="182994" y="179580"/>
                    <a:pt x="188685" y="178065"/>
                  </a:cubicBezTo>
                  <a:close/>
                  <a:moveTo>
                    <a:pt x="33750" y="67500"/>
                  </a:moveTo>
                  <a:lnTo>
                    <a:pt x="326250" y="67500"/>
                  </a:lnTo>
                  <a:cubicBezTo>
                    <a:pt x="332462" y="67500"/>
                    <a:pt x="337500" y="72537"/>
                    <a:pt x="337500" y="78750"/>
                  </a:cubicBezTo>
                  <a:lnTo>
                    <a:pt x="337500" y="115110"/>
                  </a:lnTo>
                  <a:lnTo>
                    <a:pt x="182903" y="156330"/>
                  </a:lnTo>
                  <a:cubicBezTo>
                    <a:pt x="181001" y="156838"/>
                    <a:pt x="178999" y="156838"/>
                    <a:pt x="177098" y="156330"/>
                  </a:cubicBezTo>
                  <a:lnTo>
                    <a:pt x="22500" y="115110"/>
                  </a:lnTo>
                  <a:lnTo>
                    <a:pt x="22500" y="78750"/>
                  </a:lnTo>
                  <a:cubicBezTo>
                    <a:pt x="22500" y="72537"/>
                    <a:pt x="27537" y="67500"/>
                    <a:pt x="33750" y="67500"/>
                  </a:cubicBez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54A7B59-5FC5-2ACA-3DE0-173D99614EE7}"/>
              </a:ext>
            </a:extLst>
          </p:cNvPr>
          <p:cNvGrpSpPr/>
          <p:nvPr/>
        </p:nvGrpSpPr>
        <p:grpSpPr>
          <a:xfrm>
            <a:off x="759262" y="3866602"/>
            <a:ext cx="1814372" cy="2124253"/>
            <a:chOff x="759262" y="3866602"/>
            <a:chExt cx="1814372" cy="2124253"/>
          </a:xfrm>
        </p:grpSpPr>
        <p:sp>
          <p:nvSpPr>
            <p:cNvPr id="43" name="矩形: 圆顶角 42">
              <a:extLst>
                <a:ext uri="{FF2B5EF4-FFF2-40B4-BE49-F238E27FC236}">
                  <a16:creationId xmlns:a16="http://schemas.microsoft.com/office/drawing/2014/main" id="{24C9CD36-253E-59AE-0145-D9E769F1EC43}"/>
                </a:ext>
              </a:extLst>
            </p:cNvPr>
            <p:cNvSpPr/>
            <p:nvPr/>
          </p:nvSpPr>
          <p:spPr>
            <a:xfrm rot="16200000">
              <a:off x="604321" y="4021543"/>
              <a:ext cx="2124253" cy="1814372"/>
            </a:xfrm>
            <a:prstGeom prst="round2SameRect">
              <a:avLst>
                <a:gd name="adj1" fmla="val 12656"/>
                <a:gd name="adj2" fmla="val 0"/>
              </a:avLst>
            </a:prstGeom>
            <a:gradFill flip="none" rotWithShape="0">
              <a:gsLst>
                <a:gs pos="14000">
                  <a:schemeClr val="accent2"/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2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B514C06-2BAA-2327-44E3-435AABE50553}"/>
                </a:ext>
              </a:extLst>
            </p:cNvPr>
            <p:cNvSpPr txBox="1"/>
            <p:nvPr/>
          </p:nvSpPr>
          <p:spPr>
            <a:xfrm>
              <a:off x="958561" y="498006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输入标题</a:t>
              </a:r>
            </a:p>
          </p:txBody>
        </p:sp>
        <p:sp>
          <p:nvSpPr>
            <p:cNvPr id="28" name="图形 58">
              <a:extLst>
                <a:ext uri="{FF2B5EF4-FFF2-40B4-BE49-F238E27FC236}">
                  <a16:creationId xmlns:a16="http://schemas.microsoft.com/office/drawing/2014/main" id="{9AC528A6-C297-82E0-8A7F-24C9978491BD}"/>
                </a:ext>
              </a:extLst>
            </p:cNvPr>
            <p:cNvSpPr/>
            <p:nvPr/>
          </p:nvSpPr>
          <p:spPr>
            <a:xfrm>
              <a:off x="1426160" y="4460406"/>
              <a:ext cx="480575" cy="411921"/>
            </a:xfrm>
            <a:custGeom>
              <a:avLst/>
              <a:gdLst>
                <a:gd name="connsiteX0" fmla="*/ 0 w 315000"/>
                <a:gd name="connsiteY0" fmla="*/ 33750 h 270000"/>
                <a:gd name="connsiteX1" fmla="*/ 33750 w 315000"/>
                <a:gd name="connsiteY1" fmla="*/ 0 h 270000"/>
                <a:gd name="connsiteX2" fmla="*/ 95940 w 315000"/>
                <a:gd name="connsiteY2" fmla="*/ 0 h 270000"/>
                <a:gd name="connsiteX3" fmla="*/ 147938 w 315000"/>
                <a:gd name="connsiteY3" fmla="*/ 26640 h 270000"/>
                <a:gd name="connsiteX4" fmla="*/ 180000 w 315000"/>
                <a:gd name="connsiteY4" fmla="*/ 45000 h 270000"/>
                <a:gd name="connsiteX5" fmla="*/ 281250 w 315000"/>
                <a:gd name="connsiteY5" fmla="*/ 45000 h 270000"/>
                <a:gd name="connsiteX6" fmla="*/ 315000 w 315000"/>
                <a:gd name="connsiteY6" fmla="*/ 78750 h 270000"/>
                <a:gd name="connsiteX7" fmla="*/ 315000 w 315000"/>
                <a:gd name="connsiteY7" fmla="*/ 236250 h 270000"/>
                <a:gd name="connsiteX8" fmla="*/ 281250 w 315000"/>
                <a:gd name="connsiteY8" fmla="*/ 270000 h 270000"/>
                <a:gd name="connsiteX9" fmla="*/ 33750 w 315000"/>
                <a:gd name="connsiteY9" fmla="*/ 270000 h 270000"/>
                <a:gd name="connsiteX10" fmla="*/ 0 w 315000"/>
                <a:gd name="connsiteY10" fmla="*/ 236250 h 270000"/>
                <a:gd name="connsiteX11" fmla="*/ 0 w 315000"/>
                <a:gd name="connsiteY11" fmla="*/ 33750 h 270000"/>
                <a:gd name="connsiteX12" fmla="*/ 33750 w 315000"/>
                <a:gd name="connsiteY12" fmla="*/ 22500 h 270000"/>
                <a:gd name="connsiteX13" fmla="*/ 22500 w 315000"/>
                <a:gd name="connsiteY13" fmla="*/ 33750 h 270000"/>
                <a:gd name="connsiteX14" fmla="*/ 22500 w 315000"/>
                <a:gd name="connsiteY14" fmla="*/ 90000 h 270000"/>
                <a:gd name="connsiteX15" fmla="*/ 292500 w 315000"/>
                <a:gd name="connsiteY15" fmla="*/ 90000 h 270000"/>
                <a:gd name="connsiteX16" fmla="*/ 292500 w 315000"/>
                <a:gd name="connsiteY16" fmla="*/ 78750 h 270000"/>
                <a:gd name="connsiteX17" fmla="*/ 281250 w 315000"/>
                <a:gd name="connsiteY17" fmla="*/ 67500 h 270000"/>
                <a:gd name="connsiteX18" fmla="*/ 180000 w 315000"/>
                <a:gd name="connsiteY18" fmla="*/ 67500 h 270000"/>
                <a:gd name="connsiteX19" fmla="*/ 131085 w 315000"/>
                <a:gd name="connsiteY19" fmla="*/ 41535 h 270000"/>
                <a:gd name="connsiteX20" fmla="*/ 95940 w 315000"/>
                <a:gd name="connsiteY20" fmla="*/ 22500 h 270000"/>
                <a:gd name="connsiteX21" fmla="*/ 33750 w 315000"/>
                <a:gd name="connsiteY21" fmla="*/ 22500 h 270000"/>
                <a:gd name="connsiteX22" fmla="*/ 292500 w 315000"/>
                <a:gd name="connsiteY22" fmla="*/ 112500 h 270000"/>
                <a:gd name="connsiteX23" fmla="*/ 22500 w 315000"/>
                <a:gd name="connsiteY23" fmla="*/ 112500 h 270000"/>
                <a:gd name="connsiteX24" fmla="*/ 22500 w 315000"/>
                <a:gd name="connsiteY24" fmla="*/ 236250 h 270000"/>
                <a:gd name="connsiteX25" fmla="*/ 33750 w 315000"/>
                <a:gd name="connsiteY25" fmla="*/ 247500 h 270000"/>
                <a:gd name="connsiteX26" fmla="*/ 281250 w 315000"/>
                <a:gd name="connsiteY26" fmla="*/ 247500 h 270000"/>
                <a:gd name="connsiteX27" fmla="*/ 292500 w 315000"/>
                <a:gd name="connsiteY27" fmla="*/ 236250 h 270000"/>
                <a:gd name="connsiteX28" fmla="*/ 292500 w 315000"/>
                <a:gd name="connsiteY28" fmla="*/ 112500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5000" h="270000">
                  <a:moveTo>
                    <a:pt x="0" y="33750"/>
                  </a:moveTo>
                  <a:cubicBezTo>
                    <a:pt x="0" y="15110"/>
                    <a:pt x="15110" y="0"/>
                    <a:pt x="33750" y="0"/>
                  </a:cubicBezTo>
                  <a:lnTo>
                    <a:pt x="95940" y="0"/>
                  </a:lnTo>
                  <a:cubicBezTo>
                    <a:pt x="117495" y="0"/>
                    <a:pt x="135540" y="12600"/>
                    <a:pt x="147938" y="26640"/>
                  </a:cubicBezTo>
                  <a:cubicBezTo>
                    <a:pt x="157163" y="37080"/>
                    <a:pt x="168300" y="45000"/>
                    <a:pt x="180000" y="45000"/>
                  </a:cubicBezTo>
                  <a:lnTo>
                    <a:pt x="281250" y="45000"/>
                  </a:lnTo>
                  <a:cubicBezTo>
                    <a:pt x="299889" y="45000"/>
                    <a:pt x="315000" y="60110"/>
                    <a:pt x="315000" y="78750"/>
                  </a:cubicBezTo>
                  <a:lnTo>
                    <a:pt x="315000" y="236250"/>
                  </a:lnTo>
                  <a:cubicBezTo>
                    <a:pt x="315000" y="254889"/>
                    <a:pt x="299889" y="270000"/>
                    <a:pt x="281250" y="270000"/>
                  </a:cubicBezTo>
                  <a:lnTo>
                    <a:pt x="33750" y="270000"/>
                  </a:lnTo>
                  <a:cubicBezTo>
                    <a:pt x="15110" y="270000"/>
                    <a:pt x="0" y="254889"/>
                    <a:pt x="0" y="236250"/>
                  </a:cubicBezTo>
                  <a:lnTo>
                    <a:pt x="0" y="33750"/>
                  </a:lnTo>
                  <a:close/>
                  <a:moveTo>
                    <a:pt x="33750" y="22500"/>
                  </a:moveTo>
                  <a:cubicBezTo>
                    <a:pt x="27537" y="22500"/>
                    <a:pt x="22500" y="27537"/>
                    <a:pt x="22500" y="33750"/>
                  </a:cubicBezTo>
                  <a:lnTo>
                    <a:pt x="22500" y="90000"/>
                  </a:lnTo>
                  <a:lnTo>
                    <a:pt x="292500" y="90000"/>
                  </a:lnTo>
                  <a:lnTo>
                    <a:pt x="292500" y="78750"/>
                  </a:lnTo>
                  <a:cubicBezTo>
                    <a:pt x="292500" y="72537"/>
                    <a:pt x="287462" y="67500"/>
                    <a:pt x="281250" y="67500"/>
                  </a:cubicBezTo>
                  <a:lnTo>
                    <a:pt x="180000" y="67500"/>
                  </a:lnTo>
                  <a:cubicBezTo>
                    <a:pt x="158310" y="67500"/>
                    <a:pt x="141525" y="53347"/>
                    <a:pt x="131085" y="41535"/>
                  </a:cubicBezTo>
                  <a:cubicBezTo>
                    <a:pt x="120915" y="30015"/>
                    <a:pt x="108450" y="22500"/>
                    <a:pt x="95940" y="22500"/>
                  </a:cubicBezTo>
                  <a:lnTo>
                    <a:pt x="33750" y="22500"/>
                  </a:lnTo>
                  <a:close/>
                  <a:moveTo>
                    <a:pt x="292500" y="112500"/>
                  </a:moveTo>
                  <a:lnTo>
                    <a:pt x="22500" y="112500"/>
                  </a:lnTo>
                  <a:lnTo>
                    <a:pt x="22500" y="236250"/>
                  </a:lnTo>
                  <a:cubicBezTo>
                    <a:pt x="22500" y="242462"/>
                    <a:pt x="27537" y="247500"/>
                    <a:pt x="33750" y="247500"/>
                  </a:cubicBezTo>
                  <a:lnTo>
                    <a:pt x="281250" y="247500"/>
                  </a:lnTo>
                  <a:cubicBezTo>
                    <a:pt x="287462" y="247500"/>
                    <a:pt x="292500" y="242462"/>
                    <a:pt x="292500" y="236250"/>
                  </a:cubicBezTo>
                  <a:lnTo>
                    <a:pt x="292500" y="112500"/>
                  </a:lnTo>
                  <a:close/>
                </a:path>
              </a:pathLst>
            </a:custGeom>
            <a:solidFill>
              <a:schemeClr val="bg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710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C291FFFB-D056-EF78-BBD5-0667C14D3836}"/>
              </a:ext>
            </a:extLst>
          </p:cNvPr>
          <p:cNvGrpSpPr/>
          <p:nvPr/>
        </p:nvGrpSpPr>
        <p:grpSpPr>
          <a:xfrm>
            <a:off x="2870705" y="1876813"/>
            <a:ext cx="6205888" cy="3636850"/>
            <a:chOff x="2870705" y="1876813"/>
            <a:chExt cx="6205888" cy="363685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CD28BBA7-E06B-66AC-2F82-275F5ED0CF1C}"/>
                </a:ext>
              </a:extLst>
            </p:cNvPr>
            <p:cNvSpPr/>
            <p:nvPr/>
          </p:nvSpPr>
          <p:spPr>
            <a:xfrm>
              <a:off x="4126517" y="2606166"/>
              <a:ext cx="2178145" cy="2178145"/>
            </a:xfrm>
            <a:prstGeom prst="ellipse">
              <a:avLst/>
            </a:prstGeom>
            <a:gradFill flip="none" rotWithShape="0">
              <a:gsLst>
                <a:gs pos="88000">
                  <a:schemeClr val="accent1">
                    <a:alpha val="63000"/>
                  </a:schemeClr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53852AE-9CF8-344F-05E2-4EDCD5FEED8E}"/>
                </a:ext>
              </a:extLst>
            </p:cNvPr>
            <p:cNvSpPr/>
            <p:nvPr/>
          </p:nvSpPr>
          <p:spPr>
            <a:xfrm>
              <a:off x="5642637" y="2606166"/>
              <a:ext cx="2178145" cy="2178145"/>
            </a:xfrm>
            <a:prstGeom prst="ellipse">
              <a:avLst/>
            </a:prstGeom>
            <a:gradFill flip="none" rotWithShape="0">
              <a:gsLst>
                <a:gs pos="14000">
                  <a:schemeClr val="accent2">
                    <a:alpha val="74000"/>
                  </a:schemeClr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2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D1499CF-3703-3076-84D5-EE273C91591F}"/>
                </a:ext>
              </a:extLst>
            </p:cNvPr>
            <p:cNvSpPr/>
            <p:nvPr/>
          </p:nvSpPr>
          <p:spPr>
            <a:xfrm>
              <a:off x="3493000" y="2241498"/>
              <a:ext cx="4961298" cy="2907480"/>
            </a:xfrm>
            <a:custGeom>
              <a:avLst/>
              <a:gdLst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01548 h 4183225"/>
                <a:gd name="connsiteX10" fmla="*/ 4365197 w 7138222"/>
                <a:gd name="connsiteY10" fmla="*/ 90756 h 4183225"/>
                <a:gd name="connsiteX11" fmla="*/ 4365197 w 7138222"/>
                <a:gd name="connsiteY11" fmla="*/ 109589 h 4183225"/>
                <a:gd name="connsiteX12" fmla="*/ 4482805 w 7138222"/>
                <a:gd name="connsiteY12" fmla="*/ 72448 h 4183225"/>
                <a:gd name="connsiteX13" fmla="*/ 5033868 w 7138222"/>
                <a:gd name="connsiteY13" fmla="*/ 0 h 4183225"/>
                <a:gd name="connsiteX14" fmla="*/ 7138222 w 7138222"/>
                <a:gd name="connsiteY14" fmla="*/ 2091613 h 4183225"/>
                <a:gd name="connsiteX15" fmla="*/ 5033868 w 7138222"/>
                <a:gd name="connsiteY15" fmla="*/ 4183225 h 4183225"/>
                <a:gd name="connsiteX16" fmla="*/ 4482805 w 7138222"/>
                <a:gd name="connsiteY16" fmla="*/ 4110777 h 4183225"/>
                <a:gd name="connsiteX17" fmla="*/ 4365197 w 7138222"/>
                <a:gd name="connsiteY17" fmla="*/ 4073636 h 4183225"/>
                <a:gd name="connsiteX18" fmla="*/ 4365197 w 7138222"/>
                <a:gd name="connsiteY18" fmla="*/ 4076602 h 4183225"/>
                <a:gd name="connsiteX19" fmla="*/ 4359873 w 7138222"/>
                <a:gd name="connsiteY19" fmla="*/ 4071955 h 4183225"/>
                <a:gd name="connsiteX20" fmla="*/ 4310321 w 7138222"/>
                <a:gd name="connsiteY20" fmla="*/ 4056307 h 4183225"/>
                <a:gd name="connsiteX21" fmla="*/ 4150839 w 7138222"/>
                <a:gd name="connsiteY21" fmla="*/ 3990418 h 4183225"/>
                <a:gd name="connsiteX22" fmla="*/ 4056515 w 7138222"/>
                <a:gd name="connsiteY22" fmla="*/ 3971861 h 4183225"/>
                <a:gd name="connsiteX23" fmla="*/ 3559516 w 7138222"/>
                <a:gd name="connsiteY23" fmla="*/ 3934826 h 4183225"/>
                <a:gd name="connsiteX24" fmla="*/ 3095086 w 7138222"/>
                <a:gd name="connsiteY24" fmla="*/ 3966664 h 4183225"/>
                <a:gd name="connsiteX25" fmla="*/ 3003272 w 7138222"/>
                <a:gd name="connsiteY25" fmla="*/ 3982854 h 4183225"/>
                <a:gd name="connsiteX26" fmla="*/ 2993603 w 7138222"/>
                <a:gd name="connsiteY26" fmla="*/ 3987850 h 4183225"/>
                <a:gd name="connsiteX27" fmla="*/ 2104354 w 7138222"/>
                <a:gd name="connsiteY27" fmla="*/ 4183225 h 4183225"/>
                <a:gd name="connsiteX28" fmla="*/ 0 w 7138222"/>
                <a:gd name="connsiteY28" fmla="*/ 2091613 h 4183225"/>
                <a:gd name="connsiteX29" fmla="*/ 2104354 w 7138222"/>
                <a:gd name="connsiteY29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01548 h 4183225"/>
                <a:gd name="connsiteX10" fmla="*/ 4365197 w 7138222"/>
                <a:gd name="connsiteY10" fmla="*/ 90756 h 4183225"/>
                <a:gd name="connsiteX11" fmla="*/ 4482805 w 7138222"/>
                <a:gd name="connsiteY11" fmla="*/ 72448 h 4183225"/>
                <a:gd name="connsiteX12" fmla="*/ 5033868 w 7138222"/>
                <a:gd name="connsiteY12" fmla="*/ 0 h 4183225"/>
                <a:gd name="connsiteX13" fmla="*/ 7138222 w 7138222"/>
                <a:gd name="connsiteY13" fmla="*/ 2091613 h 4183225"/>
                <a:gd name="connsiteX14" fmla="*/ 5033868 w 7138222"/>
                <a:gd name="connsiteY14" fmla="*/ 4183225 h 4183225"/>
                <a:gd name="connsiteX15" fmla="*/ 4482805 w 7138222"/>
                <a:gd name="connsiteY15" fmla="*/ 4110777 h 4183225"/>
                <a:gd name="connsiteX16" fmla="*/ 4365197 w 7138222"/>
                <a:gd name="connsiteY16" fmla="*/ 4073636 h 4183225"/>
                <a:gd name="connsiteX17" fmla="*/ 4365197 w 7138222"/>
                <a:gd name="connsiteY17" fmla="*/ 4076602 h 4183225"/>
                <a:gd name="connsiteX18" fmla="*/ 4359873 w 7138222"/>
                <a:gd name="connsiteY18" fmla="*/ 4071955 h 4183225"/>
                <a:gd name="connsiteX19" fmla="*/ 4310321 w 7138222"/>
                <a:gd name="connsiteY19" fmla="*/ 4056307 h 4183225"/>
                <a:gd name="connsiteX20" fmla="*/ 4150839 w 7138222"/>
                <a:gd name="connsiteY20" fmla="*/ 3990418 h 4183225"/>
                <a:gd name="connsiteX21" fmla="*/ 4056515 w 7138222"/>
                <a:gd name="connsiteY21" fmla="*/ 3971861 h 4183225"/>
                <a:gd name="connsiteX22" fmla="*/ 3559516 w 7138222"/>
                <a:gd name="connsiteY22" fmla="*/ 3934826 h 4183225"/>
                <a:gd name="connsiteX23" fmla="*/ 3095086 w 7138222"/>
                <a:gd name="connsiteY23" fmla="*/ 3966664 h 4183225"/>
                <a:gd name="connsiteX24" fmla="*/ 3003272 w 7138222"/>
                <a:gd name="connsiteY24" fmla="*/ 3982854 h 4183225"/>
                <a:gd name="connsiteX25" fmla="*/ 2993603 w 7138222"/>
                <a:gd name="connsiteY25" fmla="*/ 3987850 h 4183225"/>
                <a:gd name="connsiteX26" fmla="*/ 2104354 w 7138222"/>
                <a:gd name="connsiteY26" fmla="*/ 4183225 h 4183225"/>
                <a:gd name="connsiteX27" fmla="*/ 0 w 7138222"/>
                <a:gd name="connsiteY27" fmla="*/ 2091613 h 4183225"/>
                <a:gd name="connsiteX28" fmla="*/ 2104354 w 7138222"/>
                <a:gd name="connsiteY28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01548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11380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11380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11380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11380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38222" h="4183225">
                  <a:moveTo>
                    <a:pt x="2104354" y="0"/>
                  </a:moveTo>
                  <a:cubicBezTo>
                    <a:pt x="2295028" y="0"/>
                    <a:pt x="2479779" y="25206"/>
                    <a:pt x="2655418" y="72448"/>
                  </a:cubicBezTo>
                  <a:lnTo>
                    <a:pt x="2773028" y="109590"/>
                  </a:lnTo>
                  <a:lnTo>
                    <a:pt x="2773028" y="105735"/>
                  </a:lnTo>
                  <a:lnTo>
                    <a:pt x="2785992" y="113684"/>
                  </a:lnTo>
                  <a:lnTo>
                    <a:pt x="2827902" y="126919"/>
                  </a:lnTo>
                  <a:lnTo>
                    <a:pt x="2920388" y="165128"/>
                  </a:lnTo>
                  <a:lnTo>
                    <a:pt x="3000998" y="184104"/>
                  </a:lnTo>
                  <a:cubicBezTo>
                    <a:pt x="3148513" y="214193"/>
                    <a:pt x="3334210" y="244654"/>
                    <a:pt x="3559516" y="232533"/>
                  </a:cubicBezTo>
                  <a:cubicBezTo>
                    <a:pt x="3784822" y="220412"/>
                    <a:pt x="3942862" y="238066"/>
                    <a:pt x="4352833" y="111380"/>
                  </a:cubicBezTo>
                  <a:cubicBezTo>
                    <a:pt x="4441877" y="88243"/>
                    <a:pt x="4439481" y="85425"/>
                    <a:pt x="4482805" y="72448"/>
                  </a:cubicBezTo>
                  <a:cubicBezTo>
                    <a:pt x="4658444" y="25206"/>
                    <a:pt x="4843195" y="0"/>
                    <a:pt x="5033868" y="0"/>
                  </a:cubicBezTo>
                  <a:cubicBezTo>
                    <a:pt x="6196070" y="0"/>
                    <a:pt x="7138222" y="936448"/>
                    <a:pt x="7138222" y="2091613"/>
                  </a:cubicBezTo>
                  <a:cubicBezTo>
                    <a:pt x="7138222" y="3246778"/>
                    <a:pt x="6196070" y="4183225"/>
                    <a:pt x="5033868" y="4183225"/>
                  </a:cubicBezTo>
                  <a:cubicBezTo>
                    <a:pt x="4843195" y="4183225"/>
                    <a:pt x="4658444" y="4158019"/>
                    <a:pt x="4482805" y="4110777"/>
                  </a:cubicBezTo>
                  <a:lnTo>
                    <a:pt x="4365197" y="4073636"/>
                  </a:lnTo>
                  <a:lnTo>
                    <a:pt x="4365197" y="4076602"/>
                  </a:lnTo>
                  <a:lnTo>
                    <a:pt x="4359873" y="4071955"/>
                  </a:lnTo>
                  <a:lnTo>
                    <a:pt x="4310321" y="4056307"/>
                  </a:lnTo>
                  <a:lnTo>
                    <a:pt x="4150839" y="3990418"/>
                  </a:lnTo>
                  <a:lnTo>
                    <a:pt x="4056515" y="3971861"/>
                  </a:lnTo>
                  <a:cubicBezTo>
                    <a:pt x="3917925" y="3948601"/>
                    <a:pt x="3745888" y="3934826"/>
                    <a:pt x="3559516" y="3934826"/>
                  </a:cubicBezTo>
                  <a:cubicBezTo>
                    <a:pt x="3387481" y="3934826"/>
                    <a:pt x="3227660" y="3946563"/>
                    <a:pt x="3095086" y="3966664"/>
                  </a:cubicBezTo>
                  <a:lnTo>
                    <a:pt x="3003272" y="3982854"/>
                  </a:lnTo>
                  <a:lnTo>
                    <a:pt x="2993603" y="3987850"/>
                  </a:lnTo>
                  <a:cubicBezTo>
                    <a:pt x="2723481" y="4113209"/>
                    <a:pt x="2422144" y="4183225"/>
                    <a:pt x="2104354" y="4183225"/>
                  </a:cubicBezTo>
                  <a:cubicBezTo>
                    <a:pt x="942152" y="4183225"/>
                    <a:pt x="0" y="3246778"/>
                    <a:pt x="0" y="2091613"/>
                  </a:cubicBezTo>
                  <a:cubicBezTo>
                    <a:pt x="0" y="936448"/>
                    <a:pt x="942152" y="0"/>
                    <a:pt x="2104354" y="0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chemeClr val="accent2">
                      <a:lumMod val="96000"/>
                      <a:lumOff val="4000"/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857887A-DEB6-F4C3-00FB-62414E8BD1F3}"/>
                </a:ext>
              </a:extLst>
            </p:cNvPr>
            <p:cNvSpPr/>
            <p:nvPr/>
          </p:nvSpPr>
          <p:spPr>
            <a:xfrm>
              <a:off x="2870705" y="1876813"/>
              <a:ext cx="6205888" cy="3636850"/>
            </a:xfrm>
            <a:custGeom>
              <a:avLst/>
              <a:gdLst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01548 h 4183225"/>
                <a:gd name="connsiteX10" fmla="*/ 4365197 w 7138222"/>
                <a:gd name="connsiteY10" fmla="*/ 90756 h 4183225"/>
                <a:gd name="connsiteX11" fmla="*/ 4365197 w 7138222"/>
                <a:gd name="connsiteY11" fmla="*/ 109589 h 4183225"/>
                <a:gd name="connsiteX12" fmla="*/ 4482805 w 7138222"/>
                <a:gd name="connsiteY12" fmla="*/ 72448 h 4183225"/>
                <a:gd name="connsiteX13" fmla="*/ 5033868 w 7138222"/>
                <a:gd name="connsiteY13" fmla="*/ 0 h 4183225"/>
                <a:gd name="connsiteX14" fmla="*/ 7138222 w 7138222"/>
                <a:gd name="connsiteY14" fmla="*/ 2091613 h 4183225"/>
                <a:gd name="connsiteX15" fmla="*/ 5033868 w 7138222"/>
                <a:gd name="connsiteY15" fmla="*/ 4183225 h 4183225"/>
                <a:gd name="connsiteX16" fmla="*/ 4482805 w 7138222"/>
                <a:gd name="connsiteY16" fmla="*/ 4110777 h 4183225"/>
                <a:gd name="connsiteX17" fmla="*/ 4365197 w 7138222"/>
                <a:gd name="connsiteY17" fmla="*/ 4073636 h 4183225"/>
                <a:gd name="connsiteX18" fmla="*/ 4365197 w 7138222"/>
                <a:gd name="connsiteY18" fmla="*/ 4076602 h 4183225"/>
                <a:gd name="connsiteX19" fmla="*/ 4359873 w 7138222"/>
                <a:gd name="connsiteY19" fmla="*/ 4071955 h 4183225"/>
                <a:gd name="connsiteX20" fmla="*/ 4310321 w 7138222"/>
                <a:gd name="connsiteY20" fmla="*/ 4056307 h 4183225"/>
                <a:gd name="connsiteX21" fmla="*/ 4150839 w 7138222"/>
                <a:gd name="connsiteY21" fmla="*/ 3990418 h 4183225"/>
                <a:gd name="connsiteX22" fmla="*/ 4056515 w 7138222"/>
                <a:gd name="connsiteY22" fmla="*/ 3971861 h 4183225"/>
                <a:gd name="connsiteX23" fmla="*/ 3559516 w 7138222"/>
                <a:gd name="connsiteY23" fmla="*/ 3934826 h 4183225"/>
                <a:gd name="connsiteX24" fmla="*/ 3095086 w 7138222"/>
                <a:gd name="connsiteY24" fmla="*/ 3966664 h 4183225"/>
                <a:gd name="connsiteX25" fmla="*/ 3003272 w 7138222"/>
                <a:gd name="connsiteY25" fmla="*/ 3982854 h 4183225"/>
                <a:gd name="connsiteX26" fmla="*/ 2993603 w 7138222"/>
                <a:gd name="connsiteY26" fmla="*/ 3987850 h 4183225"/>
                <a:gd name="connsiteX27" fmla="*/ 2104354 w 7138222"/>
                <a:gd name="connsiteY27" fmla="*/ 4183225 h 4183225"/>
                <a:gd name="connsiteX28" fmla="*/ 0 w 7138222"/>
                <a:gd name="connsiteY28" fmla="*/ 2091613 h 4183225"/>
                <a:gd name="connsiteX29" fmla="*/ 2104354 w 7138222"/>
                <a:gd name="connsiteY29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01548 h 4183225"/>
                <a:gd name="connsiteX10" fmla="*/ 4365197 w 7138222"/>
                <a:gd name="connsiteY10" fmla="*/ 90756 h 4183225"/>
                <a:gd name="connsiteX11" fmla="*/ 4482805 w 7138222"/>
                <a:gd name="connsiteY11" fmla="*/ 72448 h 4183225"/>
                <a:gd name="connsiteX12" fmla="*/ 5033868 w 7138222"/>
                <a:gd name="connsiteY12" fmla="*/ 0 h 4183225"/>
                <a:gd name="connsiteX13" fmla="*/ 7138222 w 7138222"/>
                <a:gd name="connsiteY13" fmla="*/ 2091613 h 4183225"/>
                <a:gd name="connsiteX14" fmla="*/ 5033868 w 7138222"/>
                <a:gd name="connsiteY14" fmla="*/ 4183225 h 4183225"/>
                <a:gd name="connsiteX15" fmla="*/ 4482805 w 7138222"/>
                <a:gd name="connsiteY15" fmla="*/ 4110777 h 4183225"/>
                <a:gd name="connsiteX16" fmla="*/ 4365197 w 7138222"/>
                <a:gd name="connsiteY16" fmla="*/ 4073636 h 4183225"/>
                <a:gd name="connsiteX17" fmla="*/ 4365197 w 7138222"/>
                <a:gd name="connsiteY17" fmla="*/ 4076602 h 4183225"/>
                <a:gd name="connsiteX18" fmla="*/ 4359873 w 7138222"/>
                <a:gd name="connsiteY18" fmla="*/ 4071955 h 4183225"/>
                <a:gd name="connsiteX19" fmla="*/ 4310321 w 7138222"/>
                <a:gd name="connsiteY19" fmla="*/ 4056307 h 4183225"/>
                <a:gd name="connsiteX20" fmla="*/ 4150839 w 7138222"/>
                <a:gd name="connsiteY20" fmla="*/ 3990418 h 4183225"/>
                <a:gd name="connsiteX21" fmla="*/ 4056515 w 7138222"/>
                <a:gd name="connsiteY21" fmla="*/ 3971861 h 4183225"/>
                <a:gd name="connsiteX22" fmla="*/ 3559516 w 7138222"/>
                <a:gd name="connsiteY22" fmla="*/ 3934826 h 4183225"/>
                <a:gd name="connsiteX23" fmla="*/ 3095086 w 7138222"/>
                <a:gd name="connsiteY23" fmla="*/ 3966664 h 4183225"/>
                <a:gd name="connsiteX24" fmla="*/ 3003272 w 7138222"/>
                <a:gd name="connsiteY24" fmla="*/ 3982854 h 4183225"/>
                <a:gd name="connsiteX25" fmla="*/ 2993603 w 7138222"/>
                <a:gd name="connsiteY25" fmla="*/ 3987850 h 4183225"/>
                <a:gd name="connsiteX26" fmla="*/ 2104354 w 7138222"/>
                <a:gd name="connsiteY26" fmla="*/ 4183225 h 4183225"/>
                <a:gd name="connsiteX27" fmla="*/ 0 w 7138222"/>
                <a:gd name="connsiteY27" fmla="*/ 2091613 h 4183225"/>
                <a:gd name="connsiteX28" fmla="*/ 2104354 w 7138222"/>
                <a:gd name="connsiteY28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01548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11380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11380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11380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  <a:gd name="connsiteX0" fmla="*/ 2104354 w 7138222"/>
                <a:gd name="connsiteY0" fmla="*/ 0 h 4183225"/>
                <a:gd name="connsiteX1" fmla="*/ 2655418 w 7138222"/>
                <a:gd name="connsiteY1" fmla="*/ 72448 h 4183225"/>
                <a:gd name="connsiteX2" fmla="*/ 2773028 w 7138222"/>
                <a:gd name="connsiteY2" fmla="*/ 109590 h 4183225"/>
                <a:gd name="connsiteX3" fmla="*/ 2773028 w 7138222"/>
                <a:gd name="connsiteY3" fmla="*/ 105735 h 4183225"/>
                <a:gd name="connsiteX4" fmla="*/ 2785992 w 7138222"/>
                <a:gd name="connsiteY4" fmla="*/ 113684 h 4183225"/>
                <a:gd name="connsiteX5" fmla="*/ 2827902 w 7138222"/>
                <a:gd name="connsiteY5" fmla="*/ 126919 h 4183225"/>
                <a:gd name="connsiteX6" fmla="*/ 2920388 w 7138222"/>
                <a:gd name="connsiteY6" fmla="*/ 165128 h 4183225"/>
                <a:gd name="connsiteX7" fmla="*/ 3000998 w 7138222"/>
                <a:gd name="connsiteY7" fmla="*/ 184104 h 4183225"/>
                <a:gd name="connsiteX8" fmla="*/ 3559516 w 7138222"/>
                <a:gd name="connsiteY8" fmla="*/ 232533 h 4183225"/>
                <a:gd name="connsiteX9" fmla="*/ 4352833 w 7138222"/>
                <a:gd name="connsiteY9" fmla="*/ 111380 h 4183225"/>
                <a:gd name="connsiteX10" fmla="*/ 4482805 w 7138222"/>
                <a:gd name="connsiteY10" fmla="*/ 72448 h 4183225"/>
                <a:gd name="connsiteX11" fmla="*/ 5033868 w 7138222"/>
                <a:gd name="connsiteY11" fmla="*/ 0 h 4183225"/>
                <a:gd name="connsiteX12" fmla="*/ 7138222 w 7138222"/>
                <a:gd name="connsiteY12" fmla="*/ 2091613 h 4183225"/>
                <a:gd name="connsiteX13" fmla="*/ 5033868 w 7138222"/>
                <a:gd name="connsiteY13" fmla="*/ 4183225 h 4183225"/>
                <a:gd name="connsiteX14" fmla="*/ 4482805 w 7138222"/>
                <a:gd name="connsiteY14" fmla="*/ 4110777 h 4183225"/>
                <a:gd name="connsiteX15" fmla="*/ 4365197 w 7138222"/>
                <a:gd name="connsiteY15" fmla="*/ 4073636 h 4183225"/>
                <a:gd name="connsiteX16" fmla="*/ 4365197 w 7138222"/>
                <a:gd name="connsiteY16" fmla="*/ 4076602 h 4183225"/>
                <a:gd name="connsiteX17" fmla="*/ 4359873 w 7138222"/>
                <a:gd name="connsiteY17" fmla="*/ 4071955 h 4183225"/>
                <a:gd name="connsiteX18" fmla="*/ 4310321 w 7138222"/>
                <a:gd name="connsiteY18" fmla="*/ 4056307 h 4183225"/>
                <a:gd name="connsiteX19" fmla="*/ 4150839 w 7138222"/>
                <a:gd name="connsiteY19" fmla="*/ 3990418 h 4183225"/>
                <a:gd name="connsiteX20" fmla="*/ 4056515 w 7138222"/>
                <a:gd name="connsiteY20" fmla="*/ 3971861 h 4183225"/>
                <a:gd name="connsiteX21" fmla="*/ 3559516 w 7138222"/>
                <a:gd name="connsiteY21" fmla="*/ 3934826 h 4183225"/>
                <a:gd name="connsiteX22" fmla="*/ 3095086 w 7138222"/>
                <a:gd name="connsiteY22" fmla="*/ 3966664 h 4183225"/>
                <a:gd name="connsiteX23" fmla="*/ 3003272 w 7138222"/>
                <a:gd name="connsiteY23" fmla="*/ 3982854 h 4183225"/>
                <a:gd name="connsiteX24" fmla="*/ 2993603 w 7138222"/>
                <a:gd name="connsiteY24" fmla="*/ 3987850 h 4183225"/>
                <a:gd name="connsiteX25" fmla="*/ 2104354 w 7138222"/>
                <a:gd name="connsiteY25" fmla="*/ 4183225 h 4183225"/>
                <a:gd name="connsiteX26" fmla="*/ 0 w 7138222"/>
                <a:gd name="connsiteY26" fmla="*/ 2091613 h 4183225"/>
                <a:gd name="connsiteX27" fmla="*/ 2104354 w 7138222"/>
                <a:gd name="connsiteY27" fmla="*/ 0 h 418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38222" h="4183225">
                  <a:moveTo>
                    <a:pt x="2104354" y="0"/>
                  </a:moveTo>
                  <a:cubicBezTo>
                    <a:pt x="2295028" y="0"/>
                    <a:pt x="2479779" y="25206"/>
                    <a:pt x="2655418" y="72448"/>
                  </a:cubicBezTo>
                  <a:lnTo>
                    <a:pt x="2773028" y="109590"/>
                  </a:lnTo>
                  <a:lnTo>
                    <a:pt x="2773028" y="105735"/>
                  </a:lnTo>
                  <a:lnTo>
                    <a:pt x="2785992" y="113684"/>
                  </a:lnTo>
                  <a:lnTo>
                    <a:pt x="2827902" y="126919"/>
                  </a:lnTo>
                  <a:lnTo>
                    <a:pt x="2920388" y="165128"/>
                  </a:lnTo>
                  <a:lnTo>
                    <a:pt x="3000998" y="184104"/>
                  </a:lnTo>
                  <a:cubicBezTo>
                    <a:pt x="3148513" y="214193"/>
                    <a:pt x="3334210" y="244654"/>
                    <a:pt x="3559516" y="232533"/>
                  </a:cubicBezTo>
                  <a:cubicBezTo>
                    <a:pt x="3784822" y="220412"/>
                    <a:pt x="3942862" y="238066"/>
                    <a:pt x="4352833" y="111380"/>
                  </a:cubicBezTo>
                  <a:cubicBezTo>
                    <a:pt x="4441877" y="88243"/>
                    <a:pt x="4439481" y="85425"/>
                    <a:pt x="4482805" y="72448"/>
                  </a:cubicBezTo>
                  <a:cubicBezTo>
                    <a:pt x="4658444" y="25206"/>
                    <a:pt x="4843195" y="0"/>
                    <a:pt x="5033868" y="0"/>
                  </a:cubicBezTo>
                  <a:cubicBezTo>
                    <a:pt x="6196070" y="0"/>
                    <a:pt x="7138222" y="936448"/>
                    <a:pt x="7138222" y="2091613"/>
                  </a:cubicBezTo>
                  <a:cubicBezTo>
                    <a:pt x="7138222" y="3246778"/>
                    <a:pt x="6196070" y="4183225"/>
                    <a:pt x="5033868" y="4183225"/>
                  </a:cubicBezTo>
                  <a:cubicBezTo>
                    <a:pt x="4843195" y="4183225"/>
                    <a:pt x="4658444" y="4158019"/>
                    <a:pt x="4482805" y="4110777"/>
                  </a:cubicBezTo>
                  <a:lnTo>
                    <a:pt x="4365197" y="4073636"/>
                  </a:lnTo>
                  <a:lnTo>
                    <a:pt x="4365197" y="4076602"/>
                  </a:lnTo>
                  <a:lnTo>
                    <a:pt x="4359873" y="4071955"/>
                  </a:lnTo>
                  <a:lnTo>
                    <a:pt x="4310321" y="4056307"/>
                  </a:lnTo>
                  <a:lnTo>
                    <a:pt x="4150839" y="3990418"/>
                  </a:lnTo>
                  <a:lnTo>
                    <a:pt x="4056515" y="3971861"/>
                  </a:lnTo>
                  <a:cubicBezTo>
                    <a:pt x="3917925" y="3948601"/>
                    <a:pt x="3745888" y="3934826"/>
                    <a:pt x="3559516" y="3934826"/>
                  </a:cubicBezTo>
                  <a:cubicBezTo>
                    <a:pt x="3387481" y="3934826"/>
                    <a:pt x="3227660" y="3946563"/>
                    <a:pt x="3095086" y="3966664"/>
                  </a:cubicBezTo>
                  <a:lnTo>
                    <a:pt x="3003272" y="3982854"/>
                  </a:lnTo>
                  <a:lnTo>
                    <a:pt x="2993603" y="3987850"/>
                  </a:lnTo>
                  <a:cubicBezTo>
                    <a:pt x="2723481" y="4113209"/>
                    <a:pt x="2422144" y="4183225"/>
                    <a:pt x="2104354" y="4183225"/>
                  </a:cubicBezTo>
                  <a:cubicBezTo>
                    <a:pt x="942152" y="4183225"/>
                    <a:pt x="0" y="3246778"/>
                    <a:pt x="0" y="2091613"/>
                  </a:cubicBezTo>
                  <a:cubicBezTo>
                    <a:pt x="0" y="936448"/>
                    <a:pt x="942152" y="0"/>
                    <a:pt x="2104354" y="0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chemeClr val="accent2">
                      <a:lumMod val="96000"/>
                      <a:lumOff val="4000"/>
                      <a:alpha val="15000"/>
                    </a:schemeClr>
                  </a:gs>
                  <a:gs pos="100000">
                    <a:schemeClr val="accent2"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14FD552E-DAB1-7F47-2425-863DC1864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30069" y="3422057"/>
              <a:ext cx="530795" cy="530795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29D074BF-A131-4703-81EF-D26FD7140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96146" y="3407647"/>
              <a:ext cx="540000" cy="540000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469D00B-69AE-E311-D0B7-28FDD4A7F143}"/>
              </a:ext>
            </a:extLst>
          </p:cNvPr>
          <p:cNvGrpSpPr/>
          <p:nvPr/>
        </p:nvGrpSpPr>
        <p:grpSpPr>
          <a:xfrm>
            <a:off x="4763537" y="5448194"/>
            <a:ext cx="2664925" cy="677786"/>
            <a:chOff x="4763537" y="5448194"/>
            <a:chExt cx="2664925" cy="67778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EE35070-7EAB-D6D8-AF67-08ECAAF45FFD}"/>
                </a:ext>
              </a:extLst>
            </p:cNvPr>
            <p:cNvSpPr txBox="1"/>
            <p:nvPr/>
          </p:nvSpPr>
          <p:spPr>
            <a:xfrm>
              <a:off x="4995036" y="5448194"/>
              <a:ext cx="2201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200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23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F1A8F83-CABE-D0D3-1FD6-03C43238C1C8}"/>
                </a:ext>
              </a:extLst>
            </p:cNvPr>
            <p:cNvSpPr txBox="1"/>
            <p:nvPr/>
          </p:nvSpPr>
          <p:spPr>
            <a:xfrm>
              <a:off x="4763537" y="5787426"/>
              <a:ext cx="26649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此处添加详细文本描述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F39AAF64-CBC1-7E23-63C1-AD19BB4269FB}"/>
              </a:ext>
            </a:extLst>
          </p:cNvPr>
          <p:cNvSpPr txBox="1"/>
          <p:nvPr/>
        </p:nvSpPr>
        <p:spPr>
          <a:xfrm>
            <a:off x="562047" y="60752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84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单击此处添加标题文本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70174D2-E4ED-A848-016F-F8FF130B28D4}"/>
              </a:ext>
            </a:extLst>
          </p:cNvPr>
          <p:cNvGrpSpPr/>
          <p:nvPr/>
        </p:nvGrpSpPr>
        <p:grpSpPr>
          <a:xfrm>
            <a:off x="701974" y="517027"/>
            <a:ext cx="620548" cy="106386"/>
            <a:chOff x="728534" y="668570"/>
            <a:chExt cx="620548" cy="106386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3E62F08-C6C1-6B45-676B-C8EEEF8E56BA}"/>
                </a:ext>
              </a:extLst>
            </p:cNvPr>
            <p:cNvSpPr/>
            <p:nvPr/>
          </p:nvSpPr>
          <p:spPr>
            <a:xfrm>
              <a:off x="728534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F716F8EC-BD0E-B1F4-9569-30347BBDF97D}"/>
                </a:ext>
              </a:extLst>
            </p:cNvPr>
            <p:cNvSpPr/>
            <p:nvPr/>
          </p:nvSpPr>
          <p:spPr>
            <a:xfrm>
              <a:off x="899922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464B168-4366-371B-5DD7-70AE8732D0AF}"/>
                </a:ext>
              </a:extLst>
            </p:cNvPr>
            <p:cNvSpPr/>
            <p:nvPr/>
          </p:nvSpPr>
          <p:spPr>
            <a:xfrm>
              <a:off x="1071310" y="668570"/>
              <a:ext cx="106384" cy="10638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647077A3-14F6-5258-5A64-90041780C0B9}"/>
                </a:ext>
              </a:extLst>
            </p:cNvPr>
            <p:cNvSpPr/>
            <p:nvPr/>
          </p:nvSpPr>
          <p:spPr>
            <a:xfrm>
              <a:off x="1242698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3F3FFAD-BBD2-7493-6814-94D666E1DF27}"/>
              </a:ext>
            </a:extLst>
          </p:cNvPr>
          <p:cNvSpPr/>
          <p:nvPr/>
        </p:nvSpPr>
        <p:spPr>
          <a:xfrm>
            <a:off x="2268548" y="1523930"/>
            <a:ext cx="7410202" cy="4342616"/>
          </a:xfrm>
          <a:custGeom>
            <a:avLst/>
            <a:gdLst>
              <a:gd name="connsiteX0" fmla="*/ 2104354 w 7138222"/>
              <a:gd name="connsiteY0" fmla="*/ 0 h 4183225"/>
              <a:gd name="connsiteX1" fmla="*/ 2655418 w 7138222"/>
              <a:gd name="connsiteY1" fmla="*/ 72448 h 4183225"/>
              <a:gd name="connsiteX2" fmla="*/ 2773028 w 7138222"/>
              <a:gd name="connsiteY2" fmla="*/ 109590 h 4183225"/>
              <a:gd name="connsiteX3" fmla="*/ 2773028 w 7138222"/>
              <a:gd name="connsiteY3" fmla="*/ 105735 h 4183225"/>
              <a:gd name="connsiteX4" fmla="*/ 2785992 w 7138222"/>
              <a:gd name="connsiteY4" fmla="*/ 113684 h 4183225"/>
              <a:gd name="connsiteX5" fmla="*/ 2827902 w 7138222"/>
              <a:gd name="connsiteY5" fmla="*/ 126919 h 4183225"/>
              <a:gd name="connsiteX6" fmla="*/ 2920388 w 7138222"/>
              <a:gd name="connsiteY6" fmla="*/ 165128 h 4183225"/>
              <a:gd name="connsiteX7" fmla="*/ 3000998 w 7138222"/>
              <a:gd name="connsiteY7" fmla="*/ 184104 h 4183225"/>
              <a:gd name="connsiteX8" fmla="*/ 3559516 w 7138222"/>
              <a:gd name="connsiteY8" fmla="*/ 232533 h 4183225"/>
              <a:gd name="connsiteX9" fmla="*/ 4352833 w 7138222"/>
              <a:gd name="connsiteY9" fmla="*/ 101548 h 4183225"/>
              <a:gd name="connsiteX10" fmla="*/ 4365197 w 7138222"/>
              <a:gd name="connsiteY10" fmla="*/ 90756 h 4183225"/>
              <a:gd name="connsiteX11" fmla="*/ 4365197 w 7138222"/>
              <a:gd name="connsiteY11" fmla="*/ 109589 h 4183225"/>
              <a:gd name="connsiteX12" fmla="*/ 4482805 w 7138222"/>
              <a:gd name="connsiteY12" fmla="*/ 72448 h 4183225"/>
              <a:gd name="connsiteX13" fmla="*/ 5033868 w 7138222"/>
              <a:gd name="connsiteY13" fmla="*/ 0 h 4183225"/>
              <a:gd name="connsiteX14" fmla="*/ 7138222 w 7138222"/>
              <a:gd name="connsiteY14" fmla="*/ 2091613 h 4183225"/>
              <a:gd name="connsiteX15" fmla="*/ 5033868 w 7138222"/>
              <a:gd name="connsiteY15" fmla="*/ 4183225 h 4183225"/>
              <a:gd name="connsiteX16" fmla="*/ 4482805 w 7138222"/>
              <a:gd name="connsiteY16" fmla="*/ 4110777 h 4183225"/>
              <a:gd name="connsiteX17" fmla="*/ 4365197 w 7138222"/>
              <a:gd name="connsiteY17" fmla="*/ 4073636 h 4183225"/>
              <a:gd name="connsiteX18" fmla="*/ 4365197 w 7138222"/>
              <a:gd name="connsiteY18" fmla="*/ 4076602 h 4183225"/>
              <a:gd name="connsiteX19" fmla="*/ 4359873 w 7138222"/>
              <a:gd name="connsiteY19" fmla="*/ 4071955 h 4183225"/>
              <a:gd name="connsiteX20" fmla="*/ 4310321 w 7138222"/>
              <a:gd name="connsiteY20" fmla="*/ 4056307 h 4183225"/>
              <a:gd name="connsiteX21" fmla="*/ 4150839 w 7138222"/>
              <a:gd name="connsiteY21" fmla="*/ 3990418 h 4183225"/>
              <a:gd name="connsiteX22" fmla="*/ 4056515 w 7138222"/>
              <a:gd name="connsiteY22" fmla="*/ 3971861 h 4183225"/>
              <a:gd name="connsiteX23" fmla="*/ 3559516 w 7138222"/>
              <a:gd name="connsiteY23" fmla="*/ 3934826 h 4183225"/>
              <a:gd name="connsiteX24" fmla="*/ 3095086 w 7138222"/>
              <a:gd name="connsiteY24" fmla="*/ 3966664 h 4183225"/>
              <a:gd name="connsiteX25" fmla="*/ 3003272 w 7138222"/>
              <a:gd name="connsiteY25" fmla="*/ 3982854 h 4183225"/>
              <a:gd name="connsiteX26" fmla="*/ 2993603 w 7138222"/>
              <a:gd name="connsiteY26" fmla="*/ 3987850 h 4183225"/>
              <a:gd name="connsiteX27" fmla="*/ 2104354 w 7138222"/>
              <a:gd name="connsiteY27" fmla="*/ 4183225 h 4183225"/>
              <a:gd name="connsiteX28" fmla="*/ 0 w 7138222"/>
              <a:gd name="connsiteY28" fmla="*/ 2091613 h 4183225"/>
              <a:gd name="connsiteX29" fmla="*/ 2104354 w 7138222"/>
              <a:gd name="connsiteY29" fmla="*/ 0 h 4183225"/>
              <a:gd name="connsiteX0" fmla="*/ 2104354 w 7138222"/>
              <a:gd name="connsiteY0" fmla="*/ 0 h 4183225"/>
              <a:gd name="connsiteX1" fmla="*/ 2655418 w 7138222"/>
              <a:gd name="connsiteY1" fmla="*/ 72448 h 4183225"/>
              <a:gd name="connsiteX2" fmla="*/ 2773028 w 7138222"/>
              <a:gd name="connsiteY2" fmla="*/ 109590 h 4183225"/>
              <a:gd name="connsiteX3" fmla="*/ 2773028 w 7138222"/>
              <a:gd name="connsiteY3" fmla="*/ 105735 h 4183225"/>
              <a:gd name="connsiteX4" fmla="*/ 2785992 w 7138222"/>
              <a:gd name="connsiteY4" fmla="*/ 113684 h 4183225"/>
              <a:gd name="connsiteX5" fmla="*/ 2827902 w 7138222"/>
              <a:gd name="connsiteY5" fmla="*/ 126919 h 4183225"/>
              <a:gd name="connsiteX6" fmla="*/ 2920388 w 7138222"/>
              <a:gd name="connsiteY6" fmla="*/ 165128 h 4183225"/>
              <a:gd name="connsiteX7" fmla="*/ 3000998 w 7138222"/>
              <a:gd name="connsiteY7" fmla="*/ 184104 h 4183225"/>
              <a:gd name="connsiteX8" fmla="*/ 3559516 w 7138222"/>
              <a:gd name="connsiteY8" fmla="*/ 232533 h 4183225"/>
              <a:gd name="connsiteX9" fmla="*/ 4352833 w 7138222"/>
              <a:gd name="connsiteY9" fmla="*/ 101548 h 4183225"/>
              <a:gd name="connsiteX10" fmla="*/ 4365197 w 7138222"/>
              <a:gd name="connsiteY10" fmla="*/ 90756 h 4183225"/>
              <a:gd name="connsiteX11" fmla="*/ 4482805 w 7138222"/>
              <a:gd name="connsiteY11" fmla="*/ 72448 h 4183225"/>
              <a:gd name="connsiteX12" fmla="*/ 5033868 w 7138222"/>
              <a:gd name="connsiteY12" fmla="*/ 0 h 4183225"/>
              <a:gd name="connsiteX13" fmla="*/ 7138222 w 7138222"/>
              <a:gd name="connsiteY13" fmla="*/ 2091613 h 4183225"/>
              <a:gd name="connsiteX14" fmla="*/ 5033868 w 7138222"/>
              <a:gd name="connsiteY14" fmla="*/ 4183225 h 4183225"/>
              <a:gd name="connsiteX15" fmla="*/ 4482805 w 7138222"/>
              <a:gd name="connsiteY15" fmla="*/ 4110777 h 4183225"/>
              <a:gd name="connsiteX16" fmla="*/ 4365197 w 7138222"/>
              <a:gd name="connsiteY16" fmla="*/ 4073636 h 4183225"/>
              <a:gd name="connsiteX17" fmla="*/ 4365197 w 7138222"/>
              <a:gd name="connsiteY17" fmla="*/ 4076602 h 4183225"/>
              <a:gd name="connsiteX18" fmla="*/ 4359873 w 7138222"/>
              <a:gd name="connsiteY18" fmla="*/ 4071955 h 4183225"/>
              <a:gd name="connsiteX19" fmla="*/ 4310321 w 7138222"/>
              <a:gd name="connsiteY19" fmla="*/ 4056307 h 4183225"/>
              <a:gd name="connsiteX20" fmla="*/ 4150839 w 7138222"/>
              <a:gd name="connsiteY20" fmla="*/ 3990418 h 4183225"/>
              <a:gd name="connsiteX21" fmla="*/ 4056515 w 7138222"/>
              <a:gd name="connsiteY21" fmla="*/ 3971861 h 4183225"/>
              <a:gd name="connsiteX22" fmla="*/ 3559516 w 7138222"/>
              <a:gd name="connsiteY22" fmla="*/ 3934826 h 4183225"/>
              <a:gd name="connsiteX23" fmla="*/ 3095086 w 7138222"/>
              <a:gd name="connsiteY23" fmla="*/ 3966664 h 4183225"/>
              <a:gd name="connsiteX24" fmla="*/ 3003272 w 7138222"/>
              <a:gd name="connsiteY24" fmla="*/ 3982854 h 4183225"/>
              <a:gd name="connsiteX25" fmla="*/ 2993603 w 7138222"/>
              <a:gd name="connsiteY25" fmla="*/ 3987850 h 4183225"/>
              <a:gd name="connsiteX26" fmla="*/ 2104354 w 7138222"/>
              <a:gd name="connsiteY26" fmla="*/ 4183225 h 4183225"/>
              <a:gd name="connsiteX27" fmla="*/ 0 w 7138222"/>
              <a:gd name="connsiteY27" fmla="*/ 2091613 h 4183225"/>
              <a:gd name="connsiteX28" fmla="*/ 2104354 w 7138222"/>
              <a:gd name="connsiteY28" fmla="*/ 0 h 4183225"/>
              <a:gd name="connsiteX0" fmla="*/ 2104354 w 7138222"/>
              <a:gd name="connsiteY0" fmla="*/ 0 h 4183225"/>
              <a:gd name="connsiteX1" fmla="*/ 2655418 w 7138222"/>
              <a:gd name="connsiteY1" fmla="*/ 72448 h 4183225"/>
              <a:gd name="connsiteX2" fmla="*/ 2773028 w 7138222"/>
              <a:gd name="connsiteY2" fmla="*/ 109590 h 4183225"/>
              <a:gd name="connsiteX3" fmla="*/ 2773028 w 7138222"/>
              <a:gd name="connsiteY3" fmla="*/ 105735 h 4183225"/>
              <a:gd name="connsiteX4" fmla="*/ 2785992 w 7138222"/>
              <a:gd name="connsiteY4" fmla="*/ 113684 h 4183225"/>
              <a:gd name="connsiteX5" fmla="*/ 2827902 w 7138222"/>
              <a:gd name="connsiteY5" fmla="*/ 126919 h 4183225"/>
              <a:gd name="connsiteX6" fmla="*/ 2920388 w 7138222"/>
              <a:gd name="connsiteY6" fmla="*/ 165128 h 4183225"/>
              <a:gd name="connsiteX7" fmla="*/ 3000998 w 7138222"/>
              <a:gd name="connsiteY7" fmla="*/ 184104 h 4183225"/>
              <a:gd name="connsiteX8" fmla="*/ 3559516 w 7138222"/>
              <a:gd name="connsiteY8" fmla="*/ 232533 h 4183225"/>
              <a:gd name="connsiteX9" fmla="*/ 4352833 w 7138222"/>
              <a:gd name="connsiteY9" fmla="*/ 101548 h 4183225"/>
              <a:gd name="connsiteX10" fmla="*/ 4482805 w 7138222"/>
              <a:gd name="connsiteY10" fmla="*/ 72448 h 4183225"/>
              <a:gd name="connsiteX11" fmla="*/ 5033868 w 7138222"/>
              <a:gd name="connsiteY11" fmla="*/ 0 h 4183225"/>
              <a:gd name="connsiteX12" fmla="*/ 7138222 w 7138222"/>
              <a:gd name="connsiteY12" fmla="*/ 2091613 h 4183225"/>
              <a:gd name="connsiteX13" fmla="*/ 5033868 w 7138222"/>
              <a:gd name="connsiteY13" fmla="*/ 4183225 h 4183225"/>
              <a:gd name="connsiteX14" fmla="*/ 4482805 w 7138222"/>
              <a:gd name="connsiteY14" fmla="*/ 4110777 h 4183225"/>
              <a:gd name="connsiteX15" fmla="*/ 4365197 w 7138222"/>
              <a:gd name="connsiteY15" fmla="*/ 4073636 h 4183225"/>
              <a:gd name="connsiteX16" fmla="*/ 4365197 w 7138222"/>
              <a:gd name="connsiteY16" fmla="*/ 4076602 h 4183225"/>
              <a:gd name="connsiteX17" fmla="*/ 4359873 w 7138222"/>
              <a:gd name="connsiteY17" fmla="*/ 4071955 h 4183225"/>
              <a:gd name="connsiteX18" fmla="*/ 4310321 w 7138222"/>
              <a:gd name="connsiteY18" fmla="*/ 4056307 h 4183225"/>
              <a:gd name="connsiteX19" fmla="*/ 4150839 w 7138222"/>
              <a:gd name="connsiteY19" fmla="*/ 3990418 h 4183225"/>
              <a:gd name="connsiteX20" fmla="*/ 4056515 w 7138222"/>
              <a:gd name="connsiteY20" fmla="*/ 3971861 h 4183225"/>
              <a:gd name="connsiteX21" fmla="*/ 3559516 w 7138222"/>
              <a:gd name="connsiteY21" fmla="*/ 3934826 h 4183225"/>
              <a:gd name="connsiteX22" fmla="*/ 3095086 w 7138222"/>
              <a:gd name="connsiteY22" fmla="*/ 3966664 h 4183225"/>
              <a:gd name="connsiteX23" fmla="*/ 3003272 w 7138222"/>
              <a:gd name="connsiteY23" fmla="*/ 3982854 h 4183225"/>
              <a:gd name="connsiteX24" fmla="*/ 2993603 w 7138222"/>
              <a:gd name="connsiteY24" fmla="*/ 3987850 h 4183225"/>
              <a:gd name="connsiteX25" fmla="*/ 2104354 w 7138222"/>
              <a:gd name="connsiteY25" fmla="*/ 4183225 h 4183225"/>
              <a:gd name="connsiteX26" fmla="*/ 0 w 7138222"/>
              <a:gd name="connsiteY26" fmla="*/ 2091613 h 4183225"/>
              <a:gd name="connsiteX27" fmla="*/ 2104354 w 7138222"/>
              <a:gd name="connsiteY27" fmla="*/ 0 h 4183225"/>
              <a:gd name="connsiteX0" fmla="*/ 2104354 w 7138222"/>
              <a:gd name="connsiteY0" fmla="*/ 0 h 4183225"/>
              <a:gd name="connsiteX1" fmla="*/ 2655418 w 7138222"/>
              <a:gd name="connsiteY1" fmla="*/ 72448 h 4183225"/>
              <a:gd name="connsiteX2" fmla="*/ 2773028 w 7138222"/>
              <a:gd name="connsiteY2" fmla="*/ 109590 h 4183225"/>
              <a:gd name="connsiteX3" fmla="*/ 2773028 w 7138222"/>
              <a:gd name="connsiteY3" fmla="*/ 105735 h 4183225"/>
              <a:gd name="connsiteX4" fmla="*/ 2785992 w 7138222"/>
              <a:gd name="connsiteY4" fmla="*/ 113684 h 4183225"/>
              <a:gd name="connsiteX5" fmla="*/ 2827902 w 7138222"/>
              <a:gd name="connsiteY5" fmla="*/ 126919 h 4183225"/>
              <a:gd name="connsiteX6" fmla="*/ 2920388 w 7138222"/>
              <a:gd name="connsiteY6" fmla="*/ 165128 h 4183225"/>
              <a:gd name="connsiteX7" fmla="*/ 3000998 w 7138222"/>
              <a:gd name="connsiteY7" fmla="*/ 184104 h 4183225"/>
              <a:gd name="connsiteX8" fmla="*/ 3559516 w 7138222"/>
              <a:gd name="connsiteY8" fmla="*/ 232533 h 4183225"/>
              <a:gd name="connsiteX9" fmla="*/ 4352833 w 7138222"/>
              <a:gd name="connsiteY9" fmla="*/ 111380 h 4183225"/>
              <a:gd name="connsiteX10" fmla="*/ 4482805 w 7138222"/>
              <a:gd name="connsiteY10" fmla="*/ 72448 h 4183225"/>
              <a:gd name="connsiteX11" fmla="*/ 5033868 w 7138222"/>
              <a:gd name="connsiteY11" fmla="*/ 0 h 4183225"/>
              <a:gd name="connsiteX12" fmla="*/ 7138222 w 7138222"/>
              <a:gd name="connsiteY12" fmla="*/ 2091613 h 4183225"/>
              <a:gd name="connsiteX13" fmla="*/ 5033868 w 7138222"/>
              <a:gd name="connsiteY13" fmla="*/ 4183225 h 4183225"/>
              <a:gd name="connsiteX14" fmla="*/ 4482805 w 7138222"/>
              <a:gd name="connsiteY14" fmla="*/ 4110777 h 4183225"/>
              <a:gd name="connsiteX15" fmla="*/ 4365197 w 7138222"/>
              <a:gd name="connsiteY15" fmla="*/ 4073636 h 4183225"/>
              <a:gd name="connsiteX16" fmla="*/ 4365197 w 7138222"/>
              <a:gd name="connsiteY16" fmla="*/ 4076602 h 4183225"/>
              <a:gd name="connsiteX17" fmla="*/ 4359873 w 7138222"/>
              <a:gd name="connsiteY17" fmla="*/ 4071955 h 4183225"/>
              <a:gd name="connsiteX18" fmla="*/ 4310321 w 7138222"/>
              <a:gd name="connsiteY18" fmla="*/ 4056307 h 4183225"/>
              <a:gd name="connsiteX19" fmla="*/ 4150839 w 7138222"/>
              <a:gd name="connsiteY19" fmla="*/ 3990418 h 4183225"/>
              <a:gd name="connsiteX20" fmla="*/ 4056515 w 7138222"/>
              <a:gd name="connsiteY20" fmla="*/ 3971861 h 4183225"/>
              <a:gd name="connsiteX21" fmla="*/ 3559516 w 7138222"/>
              <a:gd name="connsiteY21" fmla="*/ 3934826 h 4183225"/>
              <a:gd name="connsiteX22" fmla="*/ 3095086 w 7138222"/>
              <a:gd name="connsiteY22" fmla="*/ 3966664 h 4183225"/>
              <a:gd name="connsiteX23" fmla="*/ 3003272 w 7138222"/>
              <a:gd name="connsiteY23" fmla="*/ 3982854 h 4183225"/>
              <a:gd name="connsiteX24" fmla="*/ 2993603 w 7138222"/>
              <a:gd name="connsiteY24" fmla="*/ 3987850 h 4183225"/>
              <a:gd name="connsiteX25" fmla="*/ 2104354 w 7138222"/>
              <a:gd name="connsiteY25" fmla="*/ 4183225 h 4183225"/>
              <a:gd name="connsiteX26" fmla="*/ 0 w 7138222"/>
              <a:gd name="connsiteY26" fmla="*/ 2091613 h 4183225"/>
              <a:gd name="connsiteX27" fmla="*/ 2104354 w 7138222"/>
              <a:gd name="connsiteY27" fmla="*/ 0 h 4183225"/>
              <a:gd name="connsiteX0" fmla="*/ 2104354 w 7138222"/>
              <a:gd name="connsiteY0" fmla="*/ 0 h 4183225"/>
              <a:gd name="connsiteX1" fmla="*/ 2655418 w 7138222"/>
              <a:gd name="connsiteY1" fmla="*/ 72448 h 4183225"/>
              <a:gd name="connsiteX2" fmla="*/ 2773028 w 7138222"/>
              <a:gd name="connsiteY2" fmla="*/ 109590 h 4183225"/>
              <a:gd name="connsiteX3" fmla="*/ 2773028 w 7138222"/>
              <a:gd name="connsiteY3" fmla="*/ 105735 h 4183225"/>
              <a:gd name="connsiteX4" fmla="*/ 2785992 w 7138222"/>
              <a:gd name="connsiteY4" fmla="*/ 113684 h 4183225"/>
              <a:gd name="connsiteX5" fmla="*/ 2827902 w 7138222"/>
              <a:gd name="connsiteY5" fmla="*/ 126919 h 4183225"/>
              <a:gd name="connsiteX6" fmla="*/ 2920388 w 7138222"/>
              <a:gd name="connsiteY6" fmla="*/ 165128 h 4183225"/>
              <a:gd name="connsiteX7" fmla="*/ 3000998 w 7138222"/>
              <a:gd name="connsiteY7" fmla="*/ 184104 h 4183225"/>
              <a:gd name="connsiteX8" fmla="*/ 3559516 w 7138222"/>
              <a:gd name="connsiteY8" fmla="*/ 232533 h 4183225"/>
              <a:gd name="connsiteX9" fmla="*/ 4352833 w 7138222"/>
              <a:gd name="connsiteY9" fmla="*/ 111380 h 4183225"/>
              <a:gd name="connsiteX10" fmla="*/ 4482805 w 7138222"/>
              <a:gd name="connsiteY10" fmla="*/ 72448 h 4183225"/>
              <a:gd name="connsiteX11" fmla="*/ 5033868 w 7138222"/>
              <a:gd name="connsiteY11" fmla="*/ 0 h 4183225"/>
              <a:gd name="connsiteX12" fmla="*/ 7138222 w 7138222"/>
              <a:gd name="connsiteY12" fmla="*/ 2091613 h 4183225"/>
              <a:gd name="connsiteX13" fmla="*/ 5033868 w 7138222"/>
              <a:gd name="connsiteY13" fmla="*/ 4183225 h 4183225"/>
              <a:gd name="connsiteX14" fmla="*/ 4482805 w 7138222"/>
              <a:gd name="connsiteY14" fmla="*/ 4110777 h 4183225"/>
              <a:gd name="connsiteX15" fmla="*/ 4365197 w 7138222"/>
              <a:gd name="connsiteY15" fmla="*/ 4073636 h 4183225"/>
              <a:gd name="connsiteX16" fmla="*/ 4365197 w 7138222"/>
              <a:gd name="connsiteY16" fmla="*/ 4076602 h 4183225"/>
              <a:gd name="connsiteX17" fmla="*/ 4359873 w 7138222"/>
              <a:gd name="connsiteY17" fmla="*/ 4071955 h 4183225"/>
              <a:gd name="connsiteX18" fmla="*/ 4310321 w 7138222"/>
              <a:gd name="connsiteY18" fmla="*/ 4056307 h 4183225"/>
              <a:gd name="connsiteX19" fmla="*/ 4150839 w 7138222"/>
              <a:gd name="connsiteY19" fmla="*/ 3990418 h 4183225"/>
              <a:gd name="connsiteX20" fmla="*/ 4056515 w 7138222"/>
              <a:gd name="connsiteY20" fmla="*/ 3971861 h 4183225"/>
              <a:gd name="connsiteX21" fmla="*/ 3559516 w 7138222"/>
              <a:gd name="connsiteY21" fmla="*/ 3934826 h 4183225"/>
              <a:gd name="connsiteX22" fmla="*/ 3095086 w 7138222"/>
              <a:gd name="connsiteY22" fmla="*/ 3966664 h 4183225"/>
              <a:gd name="connsiteX23" fmla="*/ 3003272 w 7138222"/>
              <a:gd name="connsiteY23" fmla="*/ 3982854 h 4183225"/>
              <a:gd name="connsiteX24" fmla="*/ 2993603 w 7138222"/>
              <a:gd name="connsiteY24" fmla="*/ 3987850 h 4183225"/>
              <a:gd name="connsiteX25" fmla="*/ 2104354 w 7138222"/>
              <a:gd name="connsiteY25" fmla="*/ 4183225 h 4183225"/>
              <a:gd name="connsiteX26" fmla="*/ 0 w 7138222"/>
              <a:gd name="connsiteY26" fmla="*/ 2091613 h 4183225"/>
              <a:gd name="connsiteX27" fmla="*/ 2104354 w 7138222"/>
              <a:gd name="connsiteY27" fmla="*/ 0 h 4183225"/>
              <a:gd name="connsiteX0" fmla="*/ 2104354 w 7138222"/>
              <a:gd name="connsiteY0" fmla="*/ 0 h 4183225"/>
              <a:gd name="connsiteX1" fmla="*/ 2655418 w 7138222"/>
              <a:gd name="connsiteY1" fmla="*/ 72448 h 4183225"/>
              <a:gd name="connsiteX2" fmla="*/ 2773028 w 7138222"/>
              <a:gd name="connsiteY2" fmla="*/ 109590 h 4183225"/>
              <a:gd name="connsiteX3" fmla="*/ 2773028 w 7138222"/>
              <a:gd name="connsiteY3" fmla="*/ 105735 h 4183225"/>
              <a:gd name="connsiteX4" fmla="*/ 2785992 w 7138222"/>
              <a:gd name="connsiteY4" fmla="*/ 113684 h 4183225"/>
              <a:gd name="connsiteX5" fmla="*/ 2827902 w 7138222"/>
              <a:gd name="connsiteY5" fmla="*/ 126919 h 4183225"/>
              <a:gd name="connsiteX6" fmla="*/ 2920388 w 7138222"/>
              <a:gd name="connsiteY6" fmla="*/ 165128 h 4183225"/>
              <a:gd name="connsiteX7" fmla="*/ 3000998 w 7138222"/>
              <a:gd name="connsiteY7" fmla="*/ 184104 h 4183225"/>
              <a:gd name="connsiteX8" fmla="*/ 3559516 w 7138222"/>
              <a:gd name="connsiteY8" fmla="*/ 232533 h 4183225"/>
              <a:gd name="connsiteX9" fmla="*/ 4352833 w 7138222"/>
              <a:gd name="connsiteY9" fmla="*/ 111380 h 4183225"/>
              <a:gd name="connsiteX10" fmla="*/ 4482805 w 7138222"/>
              <a:gd name="connsiteY10" fmla="*/ 72448 h 4183225"/>
              <a:gd name="connsiteX11" fmla="*/ 5033868 w 7138222"/>
              <a:gd name="connsiteY11" fmla="*/ 0 h 4183225"/>
              <a:gd name="connsiteX12" fmla="*/ 7138222 w 7138222"/>
              <a:gd name="connsiteY12" fmla="*/ 2091613 h 4183225"/>
              <a:gd name="connsiteX13" fmla="*/ 5033868 w 7138222"/>
              <a:gd name="connsiteY13" fmla="*/ 4183225 h 4183225"/>
              <a:gd name="connsiteX14" fmla="*/ 4482805 w 7138222"/>
              <a:gd name="connsiteY14" fmla="*/ 4110777 h 4183225"/>
              <a:gd name="connsiteX15" fmla="*/ 4365197 w 7138222"/>
              <a:gd name="connsiteY15" fmla="*/ 4073636 h 4183225"/>
              <a:gd name="connsiteX16" fmla="*/ 4365197 w 7138222"/>
              <a:gd name="connsiteY16" fmla="*/ 4076602 h 4183225"/>
              <a:gd name="connsiteX17" fmla="*/ 4359873 w 7138222"/>
              <a:gd name="connsiteY17" fmla="*/ 4071955 h 4183225"/>
              <a:gd name="connsiteX18" fmla="*/ 4310321 w 7138222"/>
              <a:gd name="connsiteY18" fmla="*/ 4056307 h 4183225"/>
              <a:gd name="connsiteX19" fmla="*/ 4150839 w 7138222"/>
              <a:gd name="connsiteY19" fmla="*/ 3990418 h 4183225"/>
              <a:gd name="connsiteX20" fmla="*/ 4056515 w 7138222"/>
              <a:gd name="connsiteY20" fmla="*/ 3971861 h 4183225"/>
              <a:gd name="connsiteX21" fmla="*/ 3559516 w 7138222"/>
              <a:gd name="connsiteY21" fmla="*/ 3934826 h 4183225"/>
              <a:gd name="connsiteX22" fmla="*/ 3095086 w 7138222"/>
              <a:gd name="connsiteY22" fmla="*/ 3966664 h 4183225"/>
              <a:gd name="connsiteX23" fmla="*/ 3003272 w 7138222"/>
              <a:gd name="connsiteY23" fmla="*/ 3982854 h 4183225"/>
              <a:gd name="connsiteX24" fmla="*/ 2993603 w 7138222"/>
              <a:gd name="connsiteY24" fmla="*/ 3987850 h 4183225"/>
              <a:gd name="connsiteX25" fmla="*/ 2104354 w 7138222"/>
              <a:gd name="connsiteY25" fmla="*/ 4183225 h 4183225"/>
              <a:gd name="connsiteX26" fmla="*/ 0 w 7138222"/>
              <a:gd name="connsiteY26" fmla="*/ 2091613 h 4183225"/>
              <a:gd name="connsiteX27" fmla="*/ 2104354 w 7138222"/>
              <a:gd name="connsiteY27" fmla="*/ 0 h 4183225"/>
              <a:gd name="connsiteX0" fmla="*/ 2104354 w 7138222"/>
              <a:gd name="connsiteY0" fmla="*/ 0 h 4183225"/>
              <a:gd name="connsiteX1" fmla="*/ 2655418 w 7138222"/>
              <a:gd name="connsiteY1" fmla="*/ 72448 h 4183225"/>
              <a:gd name="connsiteX2" fmla="*/ 2773028 w 7138222"/>
              <a:gd name="connsiteY2" fmla="*/ 109590 h 4183225"/>
              <a:gd name="connsiteX3" fmla="*/ 2773028 w 7138222"/>
              <a:gd name="connsiteY3" fmla="*/ 105735 h 4183225"/>
              <a:gd name="connsiteX4" fmla="*/ 2785992 w 7138222"/>
              <a:gd name="connsiteY4" fmla="*/ 113684 h 4183225"/>
              <a:gd name="connsiteX5" fmla="*/ 2827902 w 7138222"/>
              <a:gd name="connsiteY5" fmla="*/ 126919 h 4183225"/>
              <a:gd name="connsiteX6" fmla="*/ 2920388 w 7138222"/>
              <a:gd name="connsiteY6" fmla="*/ 165128 h 4183225"/>
              <a:gd name="connsiteX7" fmla="*/ 3000998 w 7138222"/>
              <a:gd name="connsiteY7" fmla="*/ 184104 h 4183225"/>
              <a:gd name="connsiteX8" fmla="*/ 3559516 w 7138222"/>
              <a:gd name="connsiteY8" fmla="*/ 232533 h 4183225"/>
              <a:gd name="connsiteX9" fmla="*/ 4352833 w 7138222"/>
              <a:gd name="connsiteY9" fmla="*/ 111380 h 4183225"/>
              <a:gd name="connsiteX10" fmla="*/ 4482805 w 7138222"/>
              <a:gd name="connsiteY10" fmla="*/ 72448 h 4183225"/>
              <a:gd name="connsiteX11" fmla="*/ 5033868 w 7138222"/>
              <a:gd name="connsiteY11" fmla="*/ 0 h 4183225"/>
              <a:gd name="connsiteX12" fmla="*/ 7138222 w 7138222"/>
              <a:gd name="connsiteY12" fmla="*/ 2091613 h 4183225"/>
              <a:gd name="connsiteX13" fmla="*/ 5033868 w 7138222"/>
              <a:gd name="connsiteY13" fmla="*/ 4183225 h 4183225"/>
              <a:gd name="connsiteX14" fmla="*/ 4482805 w 7138222"/>
              <a:gd name="connsiteY14" fmla="*/ 4110777 h 4183225"/>
              <a:gd name="connsiteX15" fmla="*/ 4365197 w 7138222"/>
              <a:gd name="connsiteY15" fmla="*/ 4073636 h 4183225"/>
              <a:gd name="connsiteX16" fmla="*/ 4365197 w 7138222"/>
              <a:gd name="connsiteY16" fmla="*/ 4076602 h 4183225"/>
              <a:gd name="connsiteX17" fmla="*/ 4359873 w 7138222"/>
              <a:gd name="connsiteY17" fmla="*/ 4071955 h 4183225"/>
              <a:gd name="connsiteX18" fmla="*/ 4310321 w 7138222"/>
              <a:gd name="connsiteY18" fmla="*/ 4056307 h 4183225"/>
              <a:gd name="connsiteX19" fmla="*/ 4150839 w 7138222"/>
              <a:gd name="connsiteY19" fmla="*/ 3990418 h 4183225"/>
              <a:gd name="connsiteX20" fmla="*/ 4056515 w 7138222"/>
              <a:gd name="connsiteY20" fmla="*/ 3971861 h 4183225"/>
              <a:gd name="connsiteX21" fmla="*/ 3559516 w 7138222"/>
              <a:gd name="connsiteY21" fmla="*/ 3934826 h 4183225"/>
              <a:gd name="connsiteX22" fmla="*/ 3095086 w 7138222"/>
              <a:gd name="connsiteY22" fmla="*/ 3966664 h 4183225"/>
              <a:gd name="connsiteX23" fmla="*/ 3003272 w 7138222"/>
              <a:gd name="connsiteY23" fmla="*/ 3982854 h 4183225"/>
              <a:gd name="connsiteX24" fmla="*/ 2993603 w 7138222"/>
              <a:gd name="connsiteY24" fmla="*/ 3987850 h 4183225"/>
              <a:gd name="connsiteX25" fmla="*/ 2104354 w 7138222"/>
              <a:gd name="connsiteY25" fmla="*/ 4183225 h 4183225"/>
              <a:gd name="connsiteX26" fmla="*/ 0 w 7138222"/>
              <a:gd name="connsiteY26" fmla="*/ 2091613 h 4183225"/>
              <a:gd name="connsiteX27" fmla="*/ 2104354 w 7138222"/>
              <a:gd name="connsiteY27" fmla="*/ 0 h 418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138222" h="4183225">
                <a:moveTo>
                  <a:pt x="2104354" y="0"/>
                </a:moveTo>
                <a:cubicBezTo>
                  <a:pt x="2295028" y="0"/>
                  <a:pt x="2479779" y="25206"/>
                  <a:pt x="2655418" y="72448"/>
                </a:cubicBezTo>
                <a:lnTo>
                  <a:pt x="2773028" y="109590"/>
                </a:lnTo>
                <a:lnTo>
                  <a:pt x="2773028" y="105735"/>
                </a:lnTo>
                <a:lnTo>
                  <a:pt x="2785992" y="113684"/>
                </a:lnTo>
                <a:lnTo>
                  <a:pt x="2827902" y="126919"/>
                </a:lnTo>
                <a:lnTo>
                  <a:pt x="2920388" y="165128"/>
                </a:lnTo>
                <a:lnTo>
                  <a:pt x="3000998" y="184104"/>
                </a:lnTo>
                <a:cubicBezTo>
                  <a:pt x="3148513" y="214193"/>
                  <a:pt x="3334210" y="244654"/>
                  <a:pt x="3559516" y="232533"/>
                </a:cubicBezTo>
                <a:cubicBezTo>
                  <a:pt x="3784822" y="220412"/>
                  <a:pt x="3942862" y="238066"/>
                  <a:pt x="4352833" y="111380"/>
                </a:cubicBezTo>
                <a:cubicBezTo>
                  <a:pt x="4441877" y="88243"/>
                  <a:pt x="4439481" y="85425"/>
                  <a:pt x="4482805" y="72448"/>
                </a:cubicBezTo>
                <a:cubicBezTo>
                  <a:pt x="4658444" y="25206"/>
                  <a:pt x="4843195" y="0"/>
                  <a:pt x="5033868" y="0"/>
                </a:cubicBezTo>
                <a:cubicBezTo>
                  <a:pt x="6196070" y="0"/>
                  <a:pt x="7138222" y="936448"/>
                  <a:pt x="7138222" y="2091613"/>
                </a:cubicBezTo>
                <a:cubicBezTo>
                  <a:pt x="7138222" y="3246778"/>
                  <a:pt x="6196070" y="4183225"/>
                  <a:pt x="5033868" y="4183225"/>
                </a:cubicBezTo>
                <a:cubicBezTo>
                  <a:pt x="4843195" y="4183225"/>
                  <a:pt x="4658444" y="4158019"/>
                  <a:pt x="4482805" y="4110777"/>
                </a:cubicBezTo>
                <a:lnTo>
                  <a:pt x="4365197" y="4073636"/>
                </a:lnTo>
                <a:lnTo>
                  <a:pt x="4365197" y="4076602"/>
                </a:lnTo>
                <a:lnTo>
                  <a:pt x="4359873" y="4071955"/>
                </a:lnTo>
                <a:lnTo>
                  <a:pt x="4310321" y="4056307"/>
                </a:lnTo>
                <a:lnTo>
                  <a:pt x="4150839" y="3990418"/>
                </a:lnTo>
                <a:lnTo>
                  <a:pt x="4056515" y="3971861"/>
                </a:lnTo>
                <a:cubicBezTo>
                  <a:pt x="3917925" y="3948601"/>
                  <a:pt x="3745888" y="3934826"/>
                  <a:pt x="3559516" y="3934826"/>
                </a:cubicBezTo>
                <a:cubicBezTo>
                  <a:pt x="3387481" y="3934826"/>
                  <a:pt x="3227660" y="3946563"/>
                  <a:pt x="3095086" y="3966664"/>
                </a:cubicBezTo>
                <a:lnTo>
                  <a:pt x="3003272" y="3982854"/>
                </a:lnTo>
                <a:lnTo>
                  <a:pt x="2993603" y="3987850"/>
                </a:lnTo>
                <a:cubicBezTo>
                  <a:pt x="2723481" y="4113209"/>
                  <a:pt x="2422144" y="4183225"/>
                  <a:pt x="2104354" y="4183225"/>
                </a:cubicBezTo>
                <a:cubicBezTo>
                  <a:pt x="942152" y="4183225"/>
                  <a:pt x="0" y="3246778"/>
                  <a:pt x="0" y="2091613"/>
                </a:cubicBezTo>
                <a:cubicBezTo>
                  <a:pt x="0" y="936448"/>
                  <a:pt x="942152" y="0"/>
                  <a:pt x="2104354" y="0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chemeClr val="accent2">
                    <a:lumMod val="96000"/>
                    <a:lumOff val="4000"/>
                    <a:alpha val="10000"/>
                  </a:schemeClr>
                </a:gs>
                <a:gs pos="100000">
                  <a:schemeClr val="accent2">
                    <a:lumMod val="86000"/>
                    <a:lumOff val="14000"/>
                    <a:alpha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915CE67-91A6-5435-A779-9E9A30216C07}"/>
              </a:ext>
            </a:extLst>
          </p:cNvPr>
          <p:cNvGrpSpPr/>
          <p:nvPr/>
        </p:nvGrpSpPr>
        <p:grpSpPr>
          <a:xfrm>
            <a:off x="1097942" y="2678512"/>
            <a:ext cx="2308858" cy="732289"/>
            <a:chOff x="1097942" y="2678512"/>
            <a:chExt cx="2308858" cy="73228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674E40C-154B-8AC5-ED77-E73733356333}"/>
                </a:ext>
              </a:extLst>
            </p:cNvPr>
            <p:cNvSpPr txBox="1"/>
            <p:nvPr/>
          </p:nvSpPr>
          <p:spPr>
            <a:xfrm>
              <a:off x="1217557" y="2678512"/>
              <a:ext cx="21892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23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DB6731A-1237-20A2-02B2-A3E20DD53E13}"/>
                </a:ext>
              </a:extLst>
            </p:cNvPr>
            <p:cNvSpPr txBox="1"/>
            <p:nvPr/>
          </p:nvSpPr>
          <p:spPr>
            <a:xfrm>
              <a:off x="1097942" y="3072247"/>
              <a:ext cx="2308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/>
                <a:t>此处添加详细文本描述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4F32DA2-D270-D3BF-A8D3-29BAB992D3E1}"/>
              </a:ext>
            </a:extLst>
          </p:cNvPr>
          <p:cNvGrpSpPr/>
          <p:nvPr/>
        </p:nvGrpSpPr>
        <p:grpSpPr>
          <a:xfrm>
            <a:off x="1475870" y="4321396"/>
            <a:ext cx="2308858" cy="714179"/>
            <a:chOff x="1475870" y="4321396"/>
            <a:chExt cx="2308858" cy="71417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14981F1-37FF-1D3F-50E9-0E63E697E211}"/>
                </a:ext>
              </a:extLst>
            </p:cNvPr>
            <p:cNvSpPr txBox="1"/>
            <p:nvPr/>
          </p:nvSpPr>
          <p:spPr>
            <a:xfrm>
              <a:off x="1595485" y="4321396"/>
              <a:ext cx="21892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23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D869A33-B388-E483-C6AD-D2028B3F9B62}"/>
                </a:ext>
              </a:extLst>
            </p:cNvPr>
            <p:cNvSpPr txBox="1"/>
            <p:nvPr/>
          </p:nvSpPr>
          <p:spPr>
            <a:xfrm>
              <a:off x="1475870" y="4697021"/>
              <a:ext cx="2308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/>
                <a:t>此处添加详细文本描述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592AFD7-DA27-8CDB-2ED1-B5FACE7BA362}"/>
              </a:ext>
            </a:extLst>
          </p:cNvPr>
          <p:cNvGrpSpPr/>
          <p:nvPr/>
        </p:nvGrpSpPr>
        <p:grpSpPr>
          <a:xfrm>
            <a:off x="8771831" y="2678512"/>
            <a:ext cx="2447186" cy="732289"/>
            <a:chOff x="8771831" y="2678512"/>
            <a:chExt cx="2447186" cy="73228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008B633-1103-8E8E-32E6-DDDF8C1608E2}"/>
                </a:ext>
              </a:extLst>
            </p:cNvPr>
            <p:cNvSpPr txBox="1"/>
            <p:nvPr/>
          </p:nvSpPr>
          <p:spPr>
            <a:xfrm>
              <a:off x="8771831" y="2678512"/>
              <a:ext cx="21892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23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C8EBC0F-51F8-D9F2-1F8C-2F1F18363B33}"/>
                </a:ext>
              </a:extLst>
            </p:cNvPr>
            <p:cNvSpPr txBox="1"/>
            <p:nvPr/>
          </p:nvSpPr>
          <p:spPr>
            <a:xfrm>
              <a:off x="8771831" y="3072247"/>
              <a:ext cx="24471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此处添加详细文本描述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71EDFDA-ABD7-53F5-FF34-ABD41F8F62F0}"/>
              </a:ext>
            </a:extLst>
          </p:cNvPr>
          <p:cNvGrpSpPr/>
          <p:nvPr/>
        </p:nvGrpSpPr>
        <p:grpSpPr>
          <a:xfrm>
            <a:off x="8206995" y="4321396"/>
            <a:ext cx="2447186" cy="714179"/>
            <a:chOff x="8206995" y="4321396"/>
            <a:chExt cx="2447186" cy="71417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ECF5077-913D-96DB-6059-8C10F447B514}"/>
                </a:ext>
              </a:extLst>
            </p:cNvPr>
            <p:cNvSpPr txBox="1"/>
            <p:nvPr/>
          </p:nvSpPr>
          <p:spPr>
            <a:xfrm>
              <a:off x="8206995" y="4321396"/>
              <a:ext cx="21892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23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CAD129B-2644-B338-1782-B1688DB8A803}"/>
                </a:ext>
              </a:extLst>
            </p:cNvPr>
            <p:cNvSpPr txBox="1"/>
            <p:nvPr/>
          </p:nvSpPr>
          <p:spPr>
            <a:xfrm>
              <a:off x="8206995" y="4697021"/>
              <a:ext cx="24471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此处添加详细文本描述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5E237A62-AA49-8496-1A5F-23A8C92E3866}"/>
              </a:ext>
            </a:extLst>
          </p:cNvPr>
          <p:cNvSpPr txBox="1"/>
          <p:nvPr/>
        </p:nvSpPr>
        <p:spPr>
          <a:xfrm>
            <a:off x="5234345" y="114322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351046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93A80373-91AA-D20D-827A-43796D86FE92}"/>
              </a:ext>
            </a:extLst>
          </p:cNvPr>
          <p:cNvSpPr txBox="1"/>
          <p:nvPr/>
        </p:nvSpPr>
        <p:spPr>
          <a:xfrm>
            <a:off x="562047" y="60752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84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单击此处添加标题文本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CA78EAB-4F9D-3A15-E7CE-601236664C3A}"/>
              </a:ext>
            </a:extLst>
          </p:cNvPr>
          <p:cNvGrpSpPr/>
          <p:nvPr/>
        </p:nvGrpSpPr>
        <p:grpSpPr>
          <a:xfrm>
            <a:off x="701974" y="517027"/>
            <a:ext cx="620548" cy="106386"/>
            <a:chOff x="728534" y="668570"/>
            <a:chExt cx="620548" cy="106386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73E37BAA-4B91-C756-E288-92F06C0D8A79}"/>
                </a:ext>
              </a:extLst>
            </p:cNvPr>
            <p:cNvSpPr/>
            <p:nvPr/>
          </p:nvSpPr>
          <p:spPr>
            <a:xfrm>
              <a:off x="728534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8A448CAF-3D84-D027-7FC3-1779A46E3AE0}"/>
                </a:ext>
              </a:extLst>
            </p:cNvPr>
            <p:cNvSpPr/>
            <p:nvPr/>
          </p:nvSpPr>
          <p:spPr>
            <a:xfrm>
              <a:off x="899922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EADA941C-04A9-EA4B-2F3B-276FD6ABFB8F}"/>
                </a:ext>
              </a:extLst>
            </p:cNvPr>
            <p:cNvSpPr/>
            <p:nvPr/>
          </p:nvSpPr>
          <p:spPr>
            <a:xfrm>
              <a:off x="1071310" y="668570"/>
              <a:ext cx="106384" cy="10638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BE06FF3-EA54-4604-0E20-302BA3D0FAF3}"/>
                </a:ext>
              </a:extLst>
            </p:cNvPr>
            <p:cNvSpPr/>
            <p:nvPr/>
          </p:nvSpPr>
          <p:spPr>
            <a:xfrm>
              <a:off x="1242698" y="668570"/>
              <a:ext cx="106384" cy="106386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0D990E0-5086-2CEF-0E5C-6126BA03B16E}"/>
              </a:ext>
            </a:extLst>
          </p:cNvPr>
          <p:cNvGrpSpPr/>
          <p:nvPr/>
        </p:nvGrpSpPr>
        <p:grpSpPr>
          <a:xfrm>
            <a:off x="-47949" y="2085917"/>
            <a:ext cx="9477712" cy="3277571"/>
            <a:chOff x="-47949" y="2085917"/>
            <a:chExt cx="9477712" cy="327757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EA9AC53-7EE6-C70D-F601-6449876798B3}"/>
                </a:ext>
              </a:extLst>
            </p:cNvPr>
            <p:cNvGrpSpPr/>
            <p:nvPr/>
          </p:nvGrpSpPr>
          <p:grpSpPr>
            <a:xfrm>
              <a:off x="-47949" y="3548075"/>
              <a:ext cx="9477712" cy="109770"/>
              <a:chOff x="-47949" y="3548075"/>
              <a:chExt cx="9477712" cy="109770"/>
            </a:xfrm>
          </p:grpSpPr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9B84E244-6012-1E95-67EE-1BB1C29EEA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47949" y="3604849"/>
                <a:ext cx="9477712" cy="0"/>
              </a:xfrm>
              <a:prstGeom prst="line">
                <a:avLst/>
              </a:prstGeom>
              <a:ln w="76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headEnd type="none" w="lg" len="lg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F91311D3-EAE0-6E0E-D575-423A599E3DF4}"/>
                  </a:ext>
                </a:extLst>
              </p:cNvPr>
              <p:cNvSpPr/>
              <p:nvPr/>
            </p:nvSpPr>
            <p:spPr>
              <a:xfrm>
                <a:off x="1075481" y="3548075"/>
                <a:ext cx="109768" cy="109770"/>
              </a:xfrm>
              <a:prstGeom prst="ellipse">
                <a:avLst/>
              </a:prstGeom>
              <a:solidFill>
                <a:schemeClr val="bg1"/>
              </a:solidFill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ngsanaUPC"/>
                  <a:ea typeface="微软雅黑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9458FCA1-3767-BA15-E777-31AC47B387AF}"/>
                  </a:ext>
                </a:extLst>
              </p:cNvPr>
              <p:cNvSpPr/>
              <p:nvPr/>
            </p:nvSpPr>
            <p:spPr>
              <a:xfrm>
                <a:off x="2710975" y="3548075"/>
                <a:ext cx="109768" cy="109770"/>
              </a:xfrm>
              <a:prstGeom prst="ellipse">
                <a:avLst/>
              </a:prstGeom>
              <a:solidFill>
                <a:schemeClr val="bg1"/>
              </a:solidFill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ngsanaUPC"/>
                  <a:ea typeface="微软雅黑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28680C1-2970-49E6-7B16-88C996EE044A}"/>
                  </a:ext>
                </a:extLst>
              </p:cNvPr>
              <p:cNvSpPr/>
              <p:nvPr/>
            </p:nvSpPr>
            <p:spPr>
              <a:xfrm>
                <a:off x="4346469" y="3548075"/>
                <a:ext cx="109768" cy="109770"/>
              </a:xfrm>
              <a:prstGeom prst="ellipse">
                <a:avLst/>
              </a:prstGeom>
              <a:solidFill>
                <a:schemeClr val="bg1"/>
              </a:solidFill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ngsanaUPC"/>
                  <a:ea typeface="微软雅黑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247A274-2D44-D40F-363B-93C2AC1DA7FD}"/>
                  </a:ext>
                </a:extLst>
              </p:cNvPr>
              <p:cNvSpPr/>
              <p:nvPr/>
            </p:nvSpPr>
            <p:spPr>
              <a:xfrm>
                <a:off x="5981963" y="3548075"/>
                <a:ext cx="109768" cy="109770"/>
              </a:xfrm>
              <a:prstGeom prst="ellipse">
                <a:avLst/>
              </a:prstGeom>
              <a:solidFill>
                <a:schemeClr val="bg1"/>
              </a:solidFill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ngsanaUPC"/>
                  <a:ea typeface="微软雅黑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A2F05039-4D32-C1C9-A1E8-7264247AF93F}"/>
                  </a:ext>
                </a:extLst>
              </p:cNvPr>
              <p:cNvSpPr/>
              <p:nvPr/>
            </p:nvSpPr>
            <p:spPr>
              <a:xfrm>
                <a:off x="7617455" y="3548075"/>
                <a:ext cx="109768" cy="109770"/>
              </a:xfrm>
              <a:prstGeom prst="ellipse">
                <a:avLst/>
              </a:prstGeom>
              <a:solidFill>
                <a:schemeClr val="bg1"/>
              </a:solidFill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ngsanaUPC"/>
                  <a:ea typeface="微软雅黑"/>
                  <a:cs typeface="+mn-cs"/>
                </a:endParaRPr>
              </a:p>
            </p:txBody>
          </p:sp>
        </p:grp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74992B8B-CE78-0688-A42F-5720FC9027C6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86" y="2085917"/>
              <a:ext cx="0" cy="1366579"/>
            </a:xfrm>
            <a:prstGeom prst="line">
              <a:avLst/>
            </a:prstGeom>
            <a:ln w="19050">
              <a:gradFill>
                <a:gsLst>
                  <a:gs pos="29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51F885D-43EC-7777-FE12-4D3E2BD8A5B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38507" y="3996909"/>
              <a:ext cx="0" cy="1366579"/>
            </a:xfrm>
            <a:prstGeom prst="line">
              <a:avLst/>
            </a:prstGeom>
            <a:ln w="19050">
              <a:gradFill>
                <a:gsLst>
                  <a:gs pos="29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4318495C-8E28-2382-ABC1-93C8D96349BA}"/>
                </a:ext>
              </a:extLst>
            </p:cNvPr>
            <p:cNvCxnSpPr>
              <a:cxnSpLocks/>
            </p:cNvCxnSpPr>
            <p:nvPr/>
          </p:nvCxnSpPr>
          <p:spPr>
            <a:xfrm>
              <a:off x="4368528" y="2085917"/>
              <a:ext cx="0" cy="1366579"/>
            </a:xfrm>
            <a:prstGeom prst="line">
              <a:avLst/>
            </a:prstGeom>
            <a:ln w="19050">
              <a:gradFill>
                <a:gsLst>
                  <a:gs pos="29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F7B0B9E2-F5E2-4B86-7452-0121B823944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998549" y="3996909"/>
              <a:ext cx="0" cy="1366579"/>
            </a:xfrm>
            <a:prstGeom prst="line">
              <a:avLst/>
            </a:prstGeom>
            <a:ln w="19050">
              <a:gradFill>
                <a:gsLst>
                  <a:gs pos="29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5F55501D-6E72-A9F7-7847-D8E6D26525C9}"/>
                </a:ext>
              </a:extLst>
            </p:cNvPr>
            <p:cNvCxnSpPr>
              <a:cxnSpLocks/>
            </p:cNvCxnSpPr>
            <p:nvPr/>
          </p:nvCxnSpPr>
          <p:spPr>
            <a:xfrm>
              <a:off x="7628570" y="2085917"/>
              <a:ext cx="0" cy="1366579"/>
            </a:xfrm>
            <a:prstGeom prst="line">
              <a:avLst/>
            </a:prstGeom>
            <a:ln w="19050">
              <a:gradFill>
                <a:gsLst>
                  <a:gs pos="29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D1450B71-CD7B-708B-CEEF-84B167A1FF4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29763" y="3996909"/>
              <a:ext cx="0" cy="1366579"/>
            </a:xfrm>
            <a:prstGeom prst="line">
              <a:avLst/>
            </a:prstGeom>
            <a:ln w="19050">
              <a:gradFill>
                <a:gsLst>
                  <a:gs pos="29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3CAF64A6-9341-093A-EA42-611DB5BF1BD6}"/>
              </a:ext>
            </a:extLst>
          </p:cNvPr>
          <p:cNvSpPr txBox="1"/>
          <p:nvPr/>
        </p:nvSpPr>
        <p:spPr>
          <a:xfrm>
            <a:off x="1907740" y="2115783"/>
            <a:ext cx="2189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BE062907-7630-4013-68D9-CD518076E260}"/>
              </a:ext>
            </a:extLst>
          </p:cNvPr>
          <p:cNvSpPr txBox="1"/>
          <p:nvPr/>
        </p:nvSpPr>
        <p:spPr>
          <a:xfrm>
            <a:off x="5117963" y="2115783"/>
            <a:ext cx="2189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551CABEA-6778-23D2-BA96-5845966F8145}"/>
              </a:ext>
            </a:extLst>
          </p:cNvPr>
          <p:cNvSpPr txBox="1"/>
          <p:nvPr/>
        </p:nvSpPr>
        <p:spPr>
          <a:xfrm>
            <a:off x="9809867" y="3238578"/>
            <a:ext cx="15568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23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20XX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23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C1E9503-3DAE-B161-EC9B-216262AC1E55}"/>
              </a:ext>
            </a:extLst>
          </p:cNvPr>
          <p:cNvGrpSpPr/>
          <p:nvPr/>
        </p:nvGrpSpPr>
        <p:grpSpPr>
          <a:xfrm>
            <a:off x="1322523" y="1989346"/>
            <a:ext cx="2173282" cy="833388"/>
            <a:chOff x="1322523" y="1989346"/>
            <a:chExt cx="2173282" cy="833388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D7EE52EF-8AE1-D0AF-2B21-A153C0CEAF6B}"/>
                </a:ext>
              </a:extLst>
            </p:cNvPr>
            <p:cNvSpPr txBox="1"/>
            <p:nvPr/>
          </p:nvSpPr>
          <p:spPr>
            <a:xfrm>
              <a:off x="1926145" y="245340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2F2629F-321F-74BD-A1BF-76FBA61E176B}"/>
                </a:ext>
              </a:extLst>
            </p:cNvPr>
            <p:cNvSpPr/>
            <p:nvPr/>
          </p:nvSpPr>
          <p:spPr>
            <a:xfrm>
              <a:off x="1322523" y="1989346"/>
              <a:ext cx="568913" cy="568913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pic>
          <p:nvPicPr>
            <p:cNvPr id="99" name="图形 98">
              <a:extLst>
                <a:ext uri="{FF2B5EF4-FFF2-40B4-BE49-F238E27FC236}">
                  <a16:creationId xmlns:a16="http://schemas.microsoft.com/office/drawing/2014/main" id="{5BBAC74A-D918-4DDE-3B92-951C33D91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80979" y="2147802"/>
              <a:ext cx="252000" cy="252000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95A8E15-1E68-D1BF-43C5-7A1048D62400}"/>
              </a:ext>
            </a:extLst>
          </p:cNvPr>
          <p:cNvGrpSpPr/>
          <p:nvPr/>
        </p:nvGrpSpPr>
        <p:grpSpPr>
          <a:xfrm>
            <a:off x="4563431" y="1989346"/>
            <a:ext cx="2119627" cy="833388"/>
            <a:chOff x="4563431" y="1989346"/>
            <a:chExt cx="2119627" cy="833388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459AEB22-FE3D-6D13-283C-A6CBBCC9FB1C}"/>
                </a:ext>
              </a:extLst>
            </p:cNvPr>
            <p:cNvSpPr txBox="1"/>
            <p:nvPr/>
          </p:nvSpPr>
          <p:spPr>
            <a:xfrm>
              <a:off x="5113398" y="245340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C7FBCCA5-B045-B080-98DF-65A1E325ACDB}"/>
                </a:ext>
              </a:extLst>
            </p:cNvPr>
            <p:cNvSpPr/>
            <p:nvPr/>
          </p:nvSpPr>
          <p:spPr>
            <a:xfrm>
              <a:off x="4563431" y="1989346"/>
              <a:ext cx="568913" cy="568913"/>
            </a:xfrm>
            <a:prstGeom prst="ellipse">
              <a:avLst/>
            </a:prstGeom>
            <a:gradFill flip="none" rotWithShape="0">
              <a:gsLst>
                <a:gs pos="14000">
                  <a:schemeClr val="accent2"/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2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pic>
          <p:nvPicPr>
            <p:cNvPr id="104" name="图形 103">
              <a:extLst>
                <a:ext uri="{FF2B5EF4-FFF2-40B4-BE49-F238E27FC236}">
                  <a16:creationId xmlns:a16="http://schemas.microsoft.com/office/drawing/2014/main" id="{4960F9BA-E61F-80FE-7536-D17741948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721887" y="2147802"/>
              <a:ext cx="252000" cy="25200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CCCEFAD-6223-8C76-6E8B-3F1A285784A7}"/>
              </a:ext>
            </a:extLst>
          </p:cNvPr>
          <p:cNvGrpSpPr/>
          <p:nvPr/>
        </p:nvGrpSpPr>
        <p:grpSpPr>
          <a:xfrm>
            <a:off x="7759273" y="1989346"/>
            <a:ext cx="2208784" cy="833388"/>
            <a:chOff x="7759273" y="1989346"/>
            <a:chExt cx="2208784" cy="833388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FD6DDA33-D430-39B9-AC41-23330946EF26}"/>
                </a:ext>
              </a:extLst>
            </p:cNvPr>
            <p:cNvSpPr txBox="1"/>
            <p:nvPr/>
          </p:nvSpPr>
          <p:spPr>
            <a:xfrm>
              <a:off x="8328186" y="2161353"/>
              <a:ext cx="1639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5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AE0D48B0-0F4C-A855-ECBC-76D438309D8A}"/>
                </a:ext>
              </a:extLst>
            </p:cNvPr>
            <p:cNvSpPr txBox="1"/>
            <p:nvPr/>
          </p:nvSpPr>
          <p:spPr>
            <a:xfrm>
              <a:off x="8328186" y="245340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D732F36-0492-17B7-79FA-F32D8E5C65CB}"/>
                </a:ext>
              </a:extLst>
            </p:cNvPr>
            <p:cNvSpPr/>
            <p:nvPr/>
          </p:nvSpPr>
          <p:spPr>
            <a:xfrm>
              <a:off x="7759273" y="1989346"/>
              <a:ext cx="568913" cy="568913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pic>
          <p:nvPicPr>
            <p:cNvPr id="107" name="图形 106">
              <a:extLst>
                <a:ext uri="{FF2B5EF4-FFF2-40B4-BE49-F238E27FC236}">
                  <a16:creationId xmlns:a16="http://schemas.microsoft.com/office/drawing/2014/main" id="{BFB51F31-471A-EB42-9913-F5AB37A3B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17729" y="2147802"/>
              <a:ext cx="252000" cy="25200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DC13992-4199-A6A1-C9E4-C1D6D772A8F7}"/>
              </a:ext>
            </a:extLst>
          </p:cNvPr>
          <p:cNvGrpSpPr/>
          <p:nvPr/>
        </p:nvGrpSpPr>
        <p:grpSpPr>
          <a:xfrm>
            <a:off x="2890320" y="5009513"/>
            <a:ext cx="2154652" cy="776560"/>
            <a:chOff x="2890320" y="5009513"/>
            <a:chExt cx="2154652" cy="776560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108CD662-3354-E064-9F69-F23455FDCB31}"/>
                </a:ext>
              </a:extLst>
            </p:cNvPr>
            <p:cNvSpPr txBox="1"/>
            <p:nvPr/>
          </p:nvSpPr>
          <p:spPr>
            <a:xfrm>
              <a:off x="3491161" y="5093915"/>
              <a:ext cx="126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2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8A7C77CB-C673-6503-7F66-F22BAA64BDE4}"/>
                </a:ext>
              </a:extLst>
            </p:cNvPr>
            <p:cNvSpPr txBox="1"/>
            <p:nvPr/>
          </p:nvSpPr>
          <p:spPr>
            <a:xfrm>
              <a:off x="3475312" y="541674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B648F3E0-458D-8832-7A3D-69A0FC53D94C}"/>
                </a:ext>
              </a:extLst>
            </p:cNvPr>
            <p:cNvSpPr/>
            <p:nvPr/>
          </p:nvSpPr>
          <p:spPr>
            <a:xfrm>
              <a:off x="2890320" y="5009513"/>
              <a:ext cx="568913" cy="568913"/>
            </a:xfrm>
            <a:prstGeom prst="ellipse">
              <a:avLst/>
            </a:prstGeom>
            <a:gradFill flip="none" rotWithShape="0">
              <a:gsLst>
                <a:gs pos="14000">
                  <a:schemeClr val="accent2"/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2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pic>
          <p:nvPicPr>
            <p:cNvPr id="110" name="图形 109">
              <a:extLst>
                <a:ext uri="{FF2B5EF4-FFF2-40B4-BE49-F238E27FC236}">
                  <a16:creationId xmlns:a16="http://schemas.microsoft.com/office/drawing/2014/main" id="{EB60129A-3DE0-23B0-133C-B20C314FD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48776" y="5167969"/>
              <a:ext cx="252000" cy="25200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0B7EA1B-BD25-B69E-923E-89F33292FCD9}"/>
              </a:ext>
            </a:extLst>
          </p:cNvPr>
          <p:cNvGrpSpPr/>
          <p:nvPr/>
        </p:nvGrpSpPr>
        <p:grpSpPr>
          <a:xfrm>
            <a:off x="6080092" y="5009513"/>
            <a:ext cx="2209280" cy="776560"/>
            <a:chOff x="6080092" y="5009513"/>
            <a:chExt cx="2209280" cy="776560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568E3B61-3989-4FAC-3783-8D2E68C82D9E}"/>
                </a:ext>
              </a:extLst>
            </p:cNvPr>
            <p:cNvSpPr txBox="1"/>
            <p:nvPr/>
          </p:nvSpPr>
          <p:spPr>
            <a:xfrm>
              <a:off x="6689027" y="5093915"/>
              <a:ext cx="126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4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B1E4EA27-16B9-B1A8-A4EB-6831DE079BE8}"/>
                </a:ext>
              </a:extLst>
            </p:cNvPr>
            <p:cNvSpPr txBox="1"/>
            <p:nvPr/>
          </p:nvSpPr>
          <p:spPr>
            <a:xfrm>
              <a:off x="6719712" y="541674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5AA6F747-11B4-C44A-556C-6F3335B62B1C}"/>
                </a:ext>
              </a:extLst>
            </p:cNvPr>
            <p:cNvSpPr/>
            <p:nvPr/>
          </p:nvSpPr>
          <p:spPr>
            <a:xfrm>
              <a:off x="6080092" y="5009513"/>
              <a:ext cx="568913" cy="568913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pic>
          <p:nvPicPr>
            <p:cNvPr id="113" name="图形 112">
              <a:extLst>
                <a:ext uri="{FF2B5EF4-FFF2-40B4-BE49-F238E27FC236}">
                  <a16:creationId xmlns:a16="http://schemas.microsoft.com/office/drawing/2014/main" id="{E945DD4F-68E7-85DE-9ADE-71756CE06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38548" y="5167969"/>
              <a:ext cx="252000" cy="25200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A30602E-7814-EF41-8C03-C5ABA7BCB8EA}"/>
              </a:ext>
            </a:extLst>
          </p:cNvPr>
          <p:cNvGrpSpPr/>
          <p:nvPr/>
        </p:nvGrpSpPr>
        <p:grpSpPr>
          <a:xfrm>
            <a:off x="9540324" y="5009513"/>
            <a:ext cx="2123658" cy="776560"/>
            <a:chOff x="9540324" y="5009513"/>
            <a:chExt cx="2123658" cy="776560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8A92FE6-3466-A017-8771-86B6C4DDC2FA}"/>
                </a:ext>
              </a:extLst>
            </p:cNvPr>
            <p:cNvSpPr txBox="1"/>
            <p:nvPr/>
          </p:nvSpPr>
          <p:spPr>
            <a:xfrm>
              <a:off x="10094323" y="5093915"/>
              <a:ext cx="126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6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9055A76-C5E1-FD82-A530-190C126270C0}"/>
                </a:ext>
              </a:extLst>
            </p:cNvPr>
            <p:cNvSpPr txBox="1"/>
            <p:nvPr/>
          </p:nvSpPr>
          <p:spPr>
            <a:xfrm>
              <a:off x="10094322" y="541674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A3122867-0233-19D4-1B37-495777C3B9E6}"/>
                </a:ext>
              </a:extLst>
            </p:cNvPr>
            <p:cNvSpPr/>
            <p:nvPr/>
          </p:nvSpPr>
          <p:spPr>
            <a:xfrm>
              <a:off x="9540324" y="5009513"/>
              <a:ext cx="568913" cy="568913"/>
            </a:xfrm>
            <a:prstGeom prst="ellipse">
              <a:avLst/>
            </a:prstGeom>
            <a:gradFill flip="none" rotWithShape="0">
              <a:gsLst>
                <a:gs pos="14000">
                  <a:schemeClr val="accent2"/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2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pic>
          <p:nvPicPr>
            <p:cNvPr id="116" name="图形 115">
              <a:extLst>
                <a:ext uri="{FF2B5EF4-FFF2-40B4-BE49-F238E27FC236}">
                  <a16:creationId xmlns:a16="http://schemas.microsoft.com/office/drawing/2014/main" id="{3597B2A2-0AE6-60F0-FDD6-3CE93AF33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698780" y="5167969"/>
              <a:ext cx="252000" cy="25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40522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PLUS 主题">
  <a:themeElements>
    <a:clrScheme name="自定义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4E2"/>
      </a:accent1>
      <a:accent2>
        <a:srgbClr val="07B6F4"/>
      </a:accent2>
      <a:accent3>
        <a:srgbClr val="00E9FB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高颜值PPT课专用">
      <a:majorFont>
        <a:latin typeface="Helvetica85-Heavy"/>
        <a:ea typeface="思源黑体 CN Bold"/>
        <a:cs typeface=""/>
      </a:majorFont>
      <a:minorFont>
        <a:latin typeface="Helvetica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alpha val="94000"/>
              </a:schemeClr>
            </a:gs>
            <a:gs pos="100000">
              <a:schemeClr val="accent2">
                <a:alpha val="83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r">
          <a:defRPr sz="2000" dirty="0">
            <a:gradFill>
              <a:gsLst>
                <a:gs pos="0">
                  <a:schemeClr val="accent1"/>
                </a:gs>
                <a:gs pos="100000">
                  <a:schemeClr val="accent2">
                    <a:alpha val="23000"/>
                  </a:schemeClr>
                </a:gs>
              </a:gsLst>
              <a:lin ang="5400000" scaled="1"/>
            </a:gra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6</TotalTime>
  <Words>749</Words>
  <Application>Microsoft Office PowerPoint</Application>
  <PresentationFormat>宽屏</PresentationFormat>
  <Paragraphs>118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HarmonyOS Sans SC</vt:lpstr>
      <vt:lpstr>Helvetica85-Heavy</vt:lpstr>
      <vt:lpstr>MiSans Heavy</vt:lpstr>
      <vt:lpstr>OPPOSans H</vt:lpstr>
      <vt:lpstr>阿里巴巴普惠体 2.0 115 Black</vt:lpstr>
      <vt:lpstr>等线</vt:lpstr>
      <vt:lpstr>汉仪雅酷黑 45W</vt:lpstr>
      <vt:lpstr>思源黑体 CN Bold</vt:lpstr>
      <vt:lpstr>思源黑体 CN Regular</vt:lpstr>
      <vt:lpstr>AngsanaUPC</vt:lpstr>
      <vt:lpstr>Arial</vt:lpstr>
      <vt:lpstr>Helvetica</vt:lpstr>
      <vt:lpstr>OfficePLUS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蓝色清新简约风个人工作总结ppt模板</dc:title>
  <dc:creator>晶澄</dc:creator>
  <cp:keywords>P界达人</cp:keywords>
  <dc:description>51PPT模板网 官方唯一网址：www.51pptmoban.com</dc:description>
  <cp:lastModifiedBy>Power user</cp:lastModifiedBy>
  <cp:revision>5</cp:revision>
  <dcterms:created xsi:type="dcterms:W3CDTF">2022-12-01T02:39:43Z</dcterms:created>
  <dcterms:modified xsi:type="dcterms:W3CDTF">2023-03-16T00:15:29Z</dcterms:modified>
</cp:coreProperties>
</file>