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68" r:id="rId2"/>
    <p:sldId id="409" r:id="rId3"/>
    <p:sldId id="412" r:id="rId4"/>
    <p:sldId id="263" r:id="rId5"/>
    <p:sldId id="1130" r:id="rId6"/>
    <p:sldId id="267" r:id="rId7"/>
    <p:sldId id="1128" r:id="rId8"/>
    <p:sldId id="1129" r:id="rId9"/>
    <p:sldId id="264" r:id="rId10"/>
    <p:sldId id="411" r:id="rId11"/>
    <p:sldId id="1126" r:id="rId12"/>
    <p:sldId id="27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99ED"/>
    <a:srgbClr val="080323"/>
    <a:srgbClr val="1E0719"/>
    <a:srgbClr val="450A3F"/>
    <a:srgbClr val="6725EB"/>
    <a:srgbClr val="F3002C"/>
    <a:srgbClr val="200613"/>
    <a:srgbClr val="BC0047"/>
    <a:srgbClr val="FCDC58"/>
    <a:srgbClr val="3802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41" autoAdjust="0"/>
    <p:restoredTop sz="95571" autoAdjust="0"/>
  </p:normalViewPr>
  <p:slideViewPr>
    <p:cSldViewPr snapToGrid="0">
      <p:cViewPr>
        <p:scale>
          <a:sx n="10" d="100"/>
          <a:sy n="10" d="100"/>
        </p:scale>
        <p:origin x="3162" y="189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064AE-B5F5-104B-8498-47589424B0CA}" type="datetimeFigureOut">
              <a:rPr kumimoji="1" lang="zh-CN" altLang="en-US" smtClean="0"/>
              <a:t>2023/3/19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0DA4F-5A61-FA40-8F3D-DCE9148BCA4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33252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90DA4F-5A61-FA40-8F3D-DCE9148BCA4C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78195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90DA4F-5A61-FA40-8F3D-DCE9148BCA4C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4782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 唯一网址：</a:t>
            </a:r>
            <a:r>
              <a:rPr lang="en-US" altLang="zh-CN" dirty="0"/>
              <a:t>www.51p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90DA4F-5A61-FA40-8F3D-DCE9148BCA4C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17762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模糊的照片&#10;&#10;描述已自动生成">
            <a:extLst>
              <a:ext uri="{FF2B5EF4-FFF2-40B4-BE49-F238E27FC236}">
                <a16:creationId xmlns:a16="http://schemas.microsoft.com/office/drawing/2014/main" id="{F449CBC8-C19E-EC5C-1548-5960204279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02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模糊的照片&#10;&#10;描述已自动生成">
            <a:extLst>
              <a:ext uri="{FF2B5EF4-FFF2-40B4-BE49-F238E27FC236}">
                <a16:creationId xmlns:a16="http://schemas.microsoft.com/office/drawing/2014/main" id="{5A64A5B5-0E4F-7DDF-200B-3D58D13F23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585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7749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hlinkClick r:id="rId7"/>
            <a:extLst>
              <a:ext uri="{FF2B5EF4-FFF2-40B4-BE49-F238E27FC236}">
                <a16:creationId xmlns:a16="http://schemas.microsoft.com/office/drawing/2014/main" id="{5BA49DB9-077C-9BA9-33CD-FEFC5F356E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354632"/>
            <a:ext cx="4114801" cy="110609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51D7D02E-9182-7D5C-28A2-9F4625351C42}"/>
              </a:ext>
            </a:extLst>
          </p:cNvPr>
          <p:cNvGrpSpPr/>
          <p:nvPr userDrawn="1"/>
        </p:nvGrpSpPr>
        <p:grpSpPr>
          <a:xfrm>
            <a:off x="2319" y="61383628"/>
            <a:ext cx="7725222" cy="1106091"/>
            <a:chOff x="2319" y="7301378"/>
            <a:chExt cx="8760681" cy="1254347"/>
          </a:xfrm>
        </p:grpSpPr>
        <p:grpSp>
          <p:nvGrpSpPr>
            <p:cNvPr id="13" name="组合 12" descr="51PPT模板网 &#10;唯一官网网址：www.51pptmoban.com">
              <a:extLst>
                <a:ext uri="{FF2B5EF4-FFF2-40B4-BE49-F238E27FC236}">
                  <a16:creationId xmlns:a16="http://schemas.microsoft.com/office/drawing/2014/main" id="{BDFFDA21-DBB6-B245-A7A0-26543351B5E6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5" name="TextBox 56">
                <a:hlinkClick r:id="rId7"/>
                <a:extLst>
                  <a:ext uri="{FF2B5EF4-FFF2-40B4-BE49-F238E27FC236}">
                    <a16:creationId xmlns:a16="http://schemas.microsoft.com/office/drawing/2014/main" id="{C9B6149C-20CE-C658-D706-37FC0E41833F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6" name="TextBox 35">
                <a:extLst>
                  <a:ext uri="{FF2B5EF4-FFF2-40B4-BE49-F238E27FC236}">
                    <a16:creationId xmlns:a16="http://schemas.microsoft.com/office/drawing/2014/main" id="{AB4ADCEF-DE0D-F132-E832-D74E2A0E0805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7" name="TextBox 59">
                <a:extLst>
                  <a:ext uri="{FF2B5EF4-FFF2-40B4-BE49-F238E27FC236}">
                    <a16:creationId xmlns:a16="http://schemas.microsoft.com/office/drawing/2014/main" id="{719C227E-F727-0E48-0B4A-83A40980F42C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8" name="TextBox 62">
                <a:extLst>
                  <a:ext uri="{FF2B5EF4-FFF2-40B4-BE49-F238E27FC236}">
                    <a16:creationId xmlns:a16="http://schemas.microsoft.com/office/drawing/2014/main" id="{DF7EBF61-ADAD-22D3-BEAF-9DEAFB0AD0DB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14" name="TextBox 2">
              <a:extLst>
                <a:ext uri="{FF2B5EF4-FFF2-40B4-BE49-F238E27FC236}">
                  <a16:creationId xmlns:a16="http://schemas.microsoft.com/office/drawing/2014/main" id="{A740FFAA-E446-4BF7-4CB8-D135E26C8351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4075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54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6058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73" r:id="rId3"/>
    <p:sldLayoutId id="2147483674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504" userDrawn="1">
          <p15:clr>
            <a:srgbClr val="F26B43"/>
          </p15:clr>
        </p15:guide>
        <p15:guide id="4" pos="506" userDrawn="1">
          <p15:clr>
            <a:srgbClr val="F26B43"/>
          </p15:clr>
        </p15:guide>
        <p15:guide id="5" orient="horz" pos="3816" userDrawn="1">
          <p15:clr>
            <a:srgbClr val="F26B43"/>
          </p15:clr>
        </p15:guide>
        <p15:guide id="6" pos="71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D0040"/>
            </a:gs>
            <a:gs pos="35000">
              <a:srgbClr val="2E0000"/>
            </a:gs>
            <a:gs pos="75000">
              <a:schemeClr val="tx1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D31FE5FB-9C43-AACC-67A7-0DBD2C70CC3F}"/>
              </a:ext>
            </a:extLst>
          </p:cNvPr>
          <p:cNvGrpSpPr/>
          <p:nvPr/>
        </p:nvGrpSpPr>
        <p:grpSpPr>
          <a:xfrm>
            <a:off x="770303" y="1827703"/>
            <a:ext cx="10651394" cy="1915623"/>
            <a:chOff x="770303" y="1827703"/>
            <a:chExt cx="10651394" cy="191562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AE36B5A-6B02-B271-8543-6A3DFB6A0AC0}"/>
                </a:ext>
              </a:extLst>
            </p:cNvPr>
            <p:cNvSpPr txBox="1"/>
            <p:nvPr/>
          </p:nvSpPr>
          <p:spPr>
            <a:xfrm>
              <a:off x="837989" y="1958222"/>
              <a:ext cx="10514418" cy="1785104"/>
            </a:xfrm>
            <a:prstGeom prst="rect">
              <a:avLst/>
            </a:prstGeom>
            <a:noFill/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357385" dist="286444" dir="5400000" algn="ctr" rotWithShape="0">
                <a:srgbClr val="040005">
                  <a:alpha val="81016"/>
                </a:srgbClr>
              </a:outerShdw>
            </a:effectLst>
          </p:spPr>
          <p:txBody>
            <a:bodyPr vert="horz" wrap="non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0" b="0" i="0" u="none" strike="noStrike" kern="1200" cap="none" normalizeH="0" baseline="0" noProof="0" dirty="0">
                  <a:ln w="0">
                    <a:gradFill>
                      <a:gsLst>
                        <a:gs pos="47000">
                          <a:srgbClr val="FF24FF">
                            <a:alpha val="0"/>
                          </a:srgbClr>
                        </a:gs>
                        <a:gs pos="75000">
                          <a:srgbClr val="FF24FF"/>
                        </a:gs>
                        <a:gs pos="90000">
                          <a:srgbClr val="6725EB"/>
                        </a:gs>
                      </a:gsLst>
                      <a:lin ang="5400000" scaled="0"/>
                    </a:gradFill>
                  </a:ln>
                  <a:noFill/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有能量   </a:t>
              </a:r>
              <a:r>
                <a:rPr lang="zh-CN" altLang="en-US" sz="11000" dirty="0">
                  <a:ln w="0">
                    <a:gradFill>
                      <a:gsLst>
                        <a:gs pos="47000">
                          <a:srgbClr val="FF24FF">
                            <a:alpha val="0"/>
                          </a:srgbClr>
                        </a:gs>
                        <a:gs pos="75000">
                          <a:srgbClr val="FF24FF"/>
                        </a:gs>
                        <a:gs pos="90000">
                          <a:srgbClr val="6725EB"/>
                        </a:gs>
                      </a:gsLst>
                      <a:lin ang="5400000" scaled="0"/>
                    </a:gradFill>
                  </a:ln>
                  <a:noFill/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放马来</a:t>
              </a:r>
              <a:endParaRPr kumimoji="0" lang="zh-CN" altLang="en-US" sz="11000" b="0" i="0" u="none" strike="noStrike" kern="1200" cap="none" normalizeH="0" baseline="0" noProof="0" dirty="0">
                <a:ln w="0">
                  <a:gradFill>
                    <a:gsLst>
                      <a:gs pos="47000">
                        <a:srgbClr val="FF24FF">
                          <a:alpha val="0"/>
                        </a:srgbClr>
                      </a:gs>
                      <a:gs pos="75000">
                        <a:srgbClr val="FF24FF"/>
                      </a:gs>
                      <a:gs pos="90000">
                        <a:srgbClr val="6725EB"/>
                      </a:gs>
                    </a:gsLst>
                    <a:lin ang="5400000" scaled="0"/>
                  </a:gradFill>
                </a:ln>
                <a:noFill/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0133604-F702-CE91-4225-83AA1BC2D66F}"/>
                </a:ext>
              </a:extLst>
            </p:cNvPr>
            <p:cNvGrpSpPr/>
            <p:nvPr/>
          </p:nvGrpSpPr>
          <p:grpSpPr>
            <a:xfrm>
              <a:off x="770303" y="1827703"/>
              <a:ext cx="10651394" cy="1787886"/>
              <a:chOff x="-2501657" y="1735103"/>
              <a:chExt cx="10651394" cy="1787886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CA2C566-ADD2-FB6E-967C-FD08B7E9C77A}"/>
                  </a:ext>
                </a:extLst>
              </p:cNvPr>
              <p:cNvSpPr txBox="1"/>
              <p:nvPr/>
            </p:nvSpPr>
            <p:spPr>
              <a:xfrm>
                <a:off x="-2364681" y="1737885"/>
                <a:ext cx="10514418" cy="1785104"/>
              </a:xfrm>
              <a:prstGeom prst="rect">
                <a:avLst/>
              </a:prstGeom>
              <a:noFill/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 vert="horz" wrap="none" lIns="91440" tIns="45720" rIns="91440" bIns="4572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0" b="0" i="0" u="none" strike="noStrike" kern="1200" cap="none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FF5025"/>
                        </a:gs>
                        <a:gs pos="35000">
                          <a:srgbClr val="AD0040"/>
                        </a:gs>
                        <a:gs pos="100000">
                          <a:srgbClr val="5430A0"/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有能量   放马来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2D8DC8ED-8D5E-27EF-1FCD-73DB3F3C954F}"/>
                  </a:ext>
                </a:extLst>
              </p:cNvPr>
              <p:cNvSpPr txBox="1"/>
              <p:nvPr/>
            </p:nvSpPr>
            <p:spPr>
              <a:xfrm>
                <a:off x="-2501657" y="1735103"/>
                <a:ext cx="10514418" cy="1785104"/>
              </a:xfrm>
              <a:prstGeom prst="rect">
                <a:avLst/>
              </a:prstGeom>
              <a:noFill/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 vert="horz" wrap="none" lIns="91440" tIns="45720" rIns="91440" bIns="4572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0" b="0" i="0" u="none" strike="noStrike" kern="1200" cap="none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FF5025"/>
                        </a:gs>
                        <a:gs pos="35000">
                          <a:srgbClr val="AD0040"/>
                        </a:gs>
                        <a:gs pos="100000">
                          <a:srgbClr val="5430A0"/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有能量   放马来</a:t>
                </a:r>
              </a:p>
            </p:txBody>
          </p: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3F517668-7EFD-5796-7B70-A1AAE714BE57}"/>
                  </a:ext>
                </a:extLst>
              </p:cNvPr>
              <p:cNvSpPr txBox="1"/>
              <p:nvPr/>
            </p:nvSpPr>
            <p:spPr>
              <a:xfrm>
                <a:off x="-2442171" y="1735103"/>
                <a:ext cx="10514418" cy="1785104"/>
              </a:xfrm>
              <a:prstGeom prst="rect">
                <a:avLst/>
              </a:prstGeom>
              <a:noFill/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57385" dist="286444" dir="5400000" algn="ctr" rotWithShape="0">
                  <a:srgbClr val="040005">
                    <a:alpha val="81016"/>
                  </a:srgbClr>
                </a:outerShdw>
              </a:effectLst>
            </p:spPr>
            <p:txBody>
              <a:bodyPr vert="horz" wrap="none" lIns="91440" tIns="45720" rIns="91440" bIns="4572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0" b="0" i="0" u="none" strike="noStrike" kern="1200" cap="none" normalizeH="0" baseline="0" noProof="0" dirty="0">
                    <a:ln w="0">
                      <a:gradFill>
                        <a:gsLst>
                          <a:gs pos="0">
                            <a:srgbClr val="FF24FF"/>
                          </a:gs>
                          <a:gs pos="81000">
                            <a:srgbClr val="040005">
                              <a:alpha val="0"/>
                              <a:lumMod val="7000"/>
                              <a:lumOff val="93000"/>
                            </a:srgbClr>
                          </a:gs>
                        </a:gsLst>
                        <a:lin ang="8100000" scaled="0"/>
                      </a:gradFill>
                    </a:ln>
                    <a:gradFill flip="none" rotWithShape="1">
                      <a:gsLst>
                        <a:gs pos="0">
                          <a:srgbClr val="FFFF58"/>
                        </a:gs>
                        <a:gs pos="35000">
                          <a:srgbClr val="EA0056"/>
                        </a:gs>
                        <a:gs pos="100000">
                          <a:srgbClr val="32A4F4"/>
                        </a:gs>
                        <a:gs pos="73000">
                          <a:srgbClr val="471AA4"/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有能量   </a:t>
                </a:r>
                <a:r>
                  <a:rPr lang="zh-CN" altLang="en-US" sz="11000" dirty="0">
                    <a:ln w="0">
                      <a:gradFill>
                        <a:gsLst>
                          <a:gs pos="0">
                            <a:srgbClr val="FF24FF"/>
                          </a:gs>
                          <a:gs pos="81000">
                            <a:srgbClr val="040005">
                              <a:alpha val="0"/>
                              <a:lumMod val="7000"/>
                              <a:lumOff val="93000"/>
                            </a:srgbClr>
                          </a:gs>
                        </a:gsLst>
                        <a:lin ang="8100000" scaled="0"/>
                      </a:gradFill>
                    </a:ln>
                    <a:gradFill flip="none" rotWithShape="1">
                      <a:gsLst>
                        <a:gs pos="0">
                          <a:srgbClr val="FFFF58"/>
                        </a:gs>
                        <a:gs pos="35000">
                          <a:srgbClr val="EA0056"/>
                        </a:gs>
                        <a:gs pos="100000">
                          <a:srgbClr val="32A4F4"/>
                        </a:gs>
                        <a:gs pos="73000">
                          <a:srgbClr val="471AA4"/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放马来</a:t>
                </a:r>
                <a:endParaRPr kumimoji="0" lang="zh-CN" altLang="en-US" sz="11000" b="0" i="0" u="none" strike="noStrike" kern="1200" cap="none" normalizeH="0" baseline="0" noProof="0" dirty="0">
                  <a:ln w="0">
                    <a:gradFill>
                      <a:gsLst>
                        <a:gs pos="0">
                          <a:srgbClr val="FF24FF"/>
                        </a:gs>
                        <a:gs pos="81000">
                          <a:srgbClr val="040005">
                            <a:alpha val="0"/>
                            <a:lumMod val="7000"/>
                            <a:lumOff val="93000"/>
                          </a:srgbClr>
                        </a:gs>
                      </a:gsLst>
                      <a:lin ang="8100000" scaled="0"/>
                    </a:gradFill>
                  </a:ln>
                  <a:gradFill flip="none" rotWithShape="1">
                    <a:gsLst>
                      <a:gs pos="0">
                        <a:srgbClr val="FFFF58"/>
                      </a:gs>
                      <a:gs pos="35000">
                        <a:srgbClr val="EA0056"/>
                      </a:gs>
                      <a:gs pos="100000">
                        <a:srgbClr val="32A4F4"/>
                      </a:gs>
                      <a:gs pos="73000">
                        <a:srgbClr val="471AA4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51456B29-F434-D6CC-8FD3-0D60E8D0287B}"/>
              </a:ext>
            </a:extLst>
          </p:cNvPr>
          <p:cNvSpPr/>
          <p:nvPr/>
        </p:nvSpPr>
        <p:spPr>
          <a:xfrm rot="283225">
            <a:off x="-484049" y="6049029"/>
            <a:ext cx="13297074" cy="504000"/>
          </a:xfrm>
          <a:prstGeom prst="rect">
            <a:avLst/>
          </a:prstGeom>
          <a:gradFill flip="none" rotWithShape="1">
            <a:gsLst>
              <a:gs pos="0">
                <a:srgbClr val="AD0040"/>
              </a:gs>
              <a:gs pos="100000">
                <a:srgbClr val="2E0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POWER  ENERGY  POWER  ENERGY  POWER  ENERGY  POWER  ENERGY  POWER  ENERGY  POWER  ENERGY  POWER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5FEABCD0-3003-4562-9755-B682ED5B68E4}"/>
              </a:ext>
            </a:extLst>
          </p:cNvPr>
          <p:cNvSpPr/>
          <p:nvPr/>
        </p:nvSpPr>
        <p:spPr>
          <a:xfrm rot="21237372">
            <a:off x="-393862" y="6031221"/>
            <a:ext cx="13297074" cy="504000"/>
          </a:xfrm>
          <a:prstGeom prst="rect">
            <a:avLst/>
          </a:prstGeom>
          <a:gradFill flip="none" rotWithShape="1">
            <a:gsLst>
              <a:gs pos="0">
                <a:srgbClr val="AD0040"/>
              </a:gs>
              <a:gs pos="100000">
                <a:srgbClr val="2E0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POWER  ENERGY  POWER  ENERGY  POWER  ENERGY  POWER  ENERGY  POWER  ENERGY  POWER  ENERGY  POWER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C21B45B-097E-FBDA-1568-C1B335B22D1D}"/>
              </a:ext>
            </a:extLst>
          </p:cNvPr>
          <p:cNvGrpSpPr/>
          <p:nvPr/>
        </p:nvGrpSpPr>
        <p:grpSpPr>
          <a:xfrm>
            <a:off x="3703322" y="175323"/>
            <a:ext cx="4785358" cy="4785356"/>
            <a:chOff x="3864540" y="233856"/>
            <a:chExt cx="5136001" cy="5136001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1DCF9D62-180A-A1A6-163D-6A93CC7D64FD}"/>
                </a:ext>
              </a:extLst>
            </p:cNvPr>
            <p:cNvSpPr/>
            <p:nvPr/>
          </p:nvSpPr>
          <p:spPr>
            <a:xfrm>
              <a:off x="4201568" y="585466"/>
              <a:ext cx="4461945" cy="4432780"/>
            </a:xfrm>
            <a:prstGeom prst="ellipse">
              <a:avLst/>
            </a:prstGeom>
            <a:gradFill flip="none" rotWithShape="1">
              <a:gsLst>
                <a:gs pos="100000">
                  <a:srgbClr val="AD0040">
                    <a:alpha val="0"/>
                  </a:srgbClr>
                </a:gs>
                <a:gs pos="2700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C8A26572-D88A-EED1-80E6-22363F925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864540" y="233856"/>
              <a:ext cx="5136001" cy="5136001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0645629A-4F3C-ED70-5A8C-8477BE93DE61}"/>
              </a:ext>
            </a:extLst>
          </p:cNvPr>
          <p:cNvSpPr txBox="1"/>
          <p:nvPr/>
        </p:nvSpPr>
        <p:spPr>
          <a:xfrm>
            <a:off x="4157009" y="4252063"/>
            <a:ext cx="3877985" cy="765466"/>
          </a:xfrm>
          <a:prstGeom prst="rect">
            <a:avLst/>
          </a:prstGeom>
          <a:noFill/>
        </p:spPr>
        <p:txBody>
          <a:bodyPr vert="horz" wrap="non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gradFill flip="none" rotWithShape="1">
                  <a:gsLst>
                    <a:gs pos="0">
                      <a:srgbClr val="FF883D"/>
                    </a:gs>
                    <a:gs pos="32000">
                      <a:srgbClr val="AD0040"/>
                    </a:gs>
                    <a:gs pos="59000">
                      <a:srgbClr val="A01497"/>
                    </a:gs>
                    <a:gs pos="100000">
                      <a:srgbClr val="00E8F0"/>
                    </a:gs>
                  </a:gsLst>
                  <a:lin ang="18900000" scaled="0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某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883D"/>
                    </a:gs>
                    <a:gs pos="32000">
                      <a:srgbClr val="AD0040"/>
                    </a:gs>
                    <a:gs pos="59000">
                      <a:srgbClr val="A01497"/>
                    </a:gs>
                    <a:gs pos="100000">
                      <a:srgbClr val="00E8F0"/>
                    </a:gs>
                  </a:gsLst>
                  <a:lin ang="189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能量型维生素饮料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883D"/>
                  </a:gs>
                  <a:gs pos="32000">
                    <a:srgbClr val="AD0040"/>
                  </a:gs>
                  <a:gs pos="59000">
                    <a:srgbClr val="A01497"/>
                  </a:gs>
                  <a:gs pos="100000">
                    <a:srgbClr val="00E8F0"/>
                  </a:gs>
                </a:gsLst>
                <a:lin ang="18900000" scaled="0"/>
                <a:tileRect/>
              </a:gra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AFE5AFF0-E1DF-C940-9C6C-C06A1071F103}"/>
              </a:ext>
            </a:extLst>
          </p:cNvPr>
          <p:cNvSpPr txBox="1"/>
          <p:nvPr/>
        </p:nvSpPr>
        <p:spPr>
          <a:xfrm>
            <a:off x="5387769" y="4963820"/>
            <a:ext cx="1415772" cy="597151"/>
          </a:xfrm>
          <a:prstGeom prst="rect">
            <a:avLst/>
          </a:prstGeom>
          <a:noFill/>
        </p:spPr>
        <p:txBody>
          <a:bodyPr vert="horz" wrap="non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883D"/>
                    </a:gs>
                    <a:gs pos="32000">
                      <a:srgbClr val="AD0040"/>
                    </a:gs>
                    <a:gs pos="59000">
                      <a:srgbClr val="A01497"/>
                    </a:gs>
                    <a:gs pos="100000">
                      <a:srgbClr val="00E8F0"/>
                    </a:gs>
                  </a:gsLst>
                  <a:lin ang="189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品牌介绍</a:t>
            </a:r>
          </a:p>
        </p:txBody>
      </p:sp>
    </p:spTree>
    <p:extLst>
      <p:ext uri="{BB962C8B-B14F-4D97-AF65-F5344CB8AC3E}">
        <p14:creationId xmlns:p14="http://schemas.microsoft.com/office/powerpoint/2010/main" val="1455689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D0040"/>
            </a:gs>
            <a:gs pos="35000">
              <a:srgbClr val="2E0000"/>
            </a:gs>
            <a:gs pos="75000">
              <a:schemeClr val="tx1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0645629A-4F3C-ED70-5A8C-8477BE93DE61}"/>
              </a:ext>
            </a:extLst>
          </p:cNvPr>
          <p:cNvSpPr txBox="1"/>
          <p:nvPr/>
        </p:nvSpPr>
        <p:spPr>
          <a:xfrm>
            <a:off x="4157008" y="3519023"/>
            <a:ext cx="3877985" cy="765466"/>
          </a:xfrm>
          <a:prstGeom prst="rect">
            <a:avLst/>
          </a:prstGeom>
          <a:noFill/>
        </p:spPr>
        <p:txBody>
          <a:bodyPr vert="horz" wrap="non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883D"/>
                    </a:gs>
                    <a:gs pos="32000">
                      <a:srgbClr val="AD0040"/>
                    </a:gs>
                    <a:gs pos="59000">
                      <a:srgbClr val="A01497"/>
                    </a:gs>
                    <a:gs pos="100000">
                      <a:srgbClr val="00E8F0"/>
                    </a:gs>
                  </a:gsLst>
                  <a:lin ang="189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某能量型维生素饮料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FF883D"/>
                  </a:gs>
                  <a:gs pos="32000">
                    <a:srgbClr val="AD0040"/>
                  </a:gs>
                  <a:gs pos="59000">
                    <a:srgbClr val="A01497"/>
                  </a:gs>
                  <a:gs pos="100000">
                    <a:srgbClr val="00E8F0"/>
                  </a:gs>
                </a:gsLst>
                <a:lin ang="18900000" scaled="0"/>
                <a:tileRect/>
              </a:gra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AFE5AFF0-E1DF-C940-9C6C-C06A1071F103}"/>
              </a:ext>
            </a:extLst>
          </p:cNvPr>
          <p:cNvSpPr txBox="1"/>
          <p:nvPr/>
        </p:nvSpPr>
        <p:spPr>
          <a:xfrm>
            <a:off x="5387769" y="4230780"/>
            <a:ext cx="1415772" cy="597151"/>
          </a:xfrm>
          <a:prstGeom prst="rect">
            <a:avLst/>
          </a:prstGeom>
          <a:noFill/>
        </p:spPr>
        <p:txBody>
          <a:bodyPr vert="horz" wrap="non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883D"/>
                    </a:gs>
                    <a:gs pos="32000">
                      <a:srgbClr val="AD0040"/>
                    </a:gs>
                    <a:gs pos="59000">
                      <a:srgbClr val="A01497"/>
                    </a:gs>
                    <a:gs pos="100000">
                      <a:srgbClr val="00E8F0"/>
                    </a:gs>
                  </a:gsLst>
                  <a:lin ang="189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品牌介绍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31FE5FB-9C43-AACC-67A7-0DBD2C70CC3F}"/>
              </a:ext>
            </a:extLst>
          </p:cNvPr>
          <p:cNvGrpSpPr/>
          <p:nvPr/>
        </p:nvGrpSpPr>
        <p:grpSpPr>
          <a:xfrm>
            <a:off x="3074621" y="1733919"/>
            <a:ext cx="6042760" cy="1915623"/>
            <a:chOff x="3074621" y="1827703"/>
            <a:chExt cx="6042760" cy="191562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AE36B5A-6B02-B271-8543-6A3DFB6A0AC0}"/>
                </a:ext>
              </a:extLst>
            </p:cNvPr>
            <p:cNvSpPr txBox="1"/>
            <p:nvPr/>
          </p:nvSpPr>
          <p:spPr>
            <a:xfrm>
              <a:off x="3142307" y="1958222"/>
              <a:ext cx="5905784" cy="1785104"/>
            </a:xfrm>
            <a:prstGeom prst="rect">
              <a:avLst/>
            </a:prstGeom>
            <a:noFill/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357385" dist="286444" dir="5400000" algn="ctr" rotWithShape="0">
                <a:srgbClr val="040005">
                  <a:alpha val="81016"/>
                </a:srgbClr>
              </a:outerShdw>
            </a:effectLst>
          </p:spPr>
          <p:txBody>
            <a:bodyPr vert="horz" wrap="none" lIns="91440" tIns="45720" rIns="91440" bIns="4572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0" b="0" i="0" u="none" strike="noStrike" kern="1200" cap="none" spc="0" normalizeH="0" baseline="0" noProof="0" dirty="0">
                  <a:ln w="0">
                    <a:gradFill>
                      <a:gsLst>
                        <a:gs pos="47000">
                          <a:srgbClr val="FF24FF">
                            <a:alpha val="0"/>
                          </a:srgbClr>
                        </a:gs>
                        <a:gs pos="75000">
                          <a:srgbClr val="FF24FF"/>
                        </a:gs>
                        <a:gs pos="90000">
                          <a:srgbClr val="6725EB"/>
                        </a:gs>
                      </a:gsLst>
                      <a:lin ang="5400000" scaled="0"/>
                    </a:gradFill>
                  </a:ln>
                  <a:noFill/>
                  <a:effectLst/>
                  <a:uLnTx/>
                  <a:uFillTx/>
                  <a:cs typeface="+mn-ea"/>
                  <a:sym typeface="+mn-lt"/>
                </a:rPr>
                <a:t>THANKS</a:t>
              </a:r>
              <a:endParaRPr kumimoji="0" lang="zh-CN" altLang="en-US" sz="11000" b="0" i="0" u="none" strike="noStrike" kern="1200" cap="none" spc="0" normalizeH="0" baseline="0" noProof="0" dirty="0">
                <a:ln w="0">
                  <a:gradFill>
                    <a:gsLst>
                      <a:gs pos="47000">
                        <a:srgbClr val="FF24FF">
                          <a:alpha val="0"/>
                        </a:srgbClr>
                      </a:gs>
                      <a:gs pos="75000">
                        <a:srgbClr val="FF24FF"/>
                      </a:gs>
                      <a:gs pos="90000">
                        <a:srgbClr val="6725EB"/>
                      </a:gs>
                    </a:gsLst>
                    <a:lin ang="5400000" scaled="0"/>
                  </a:gradFill>
                </a:ln>
                <a:noFill/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0133604-F702-CE91-4225-83AA1BC2D66F}"/>
                </a:ext>
              </a:extLst>
            </p:cNvPr>
            <p:cNvGrpSpPr/>
            <p:nvPr/>
          </p:nvGrpSpPr>
          <p:grpSpPr>
            <a:xfrm>
              <a:off x="3074621" y="1827703"/>
              <a:ext cx="6042760" cy="1787886"/>
              <a:chOff x="-197339" y="1735103"/>
              <a:chExt cx="6042760" cy="1787886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CA2C566-ADD2-FB6E-967C-FD08B7E9C77A}"/>
                  </a:ext>
                </a:extLst>
              </p:cNvPr>
              <p:cNvSpPr txBox="1"/>
              <p:nvPr/>
            </p:nvSpPr>
            <p:spPr>
              <a:xfrm>
                <a:off x="-60363" y="1737885"/>
                <a:ext cx="5905784" cy="1785104"/>
              </a:xfrm>
              <a:prstGeom prst="rect">
                <a:avLst/>
              </a:prstGeom>
              <a:noFill/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 vert="horz" wrap="none" lIns="91440" tIns="45720" rIns="91440" bIns="4572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FF5025"/>
                        </a:gs>
                        <a:gs pos="35000">
                          <a:srgbClr val="AD0040"/>
                        </a:gs>
                        <a:gs pos="100000">
                          <a:srgbClr val="5430A0"/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effectLst/>
                    <a:uLnTx/>
                    <a:uFillTx/>
                    <a:cs typeface="+mn-ea"/>
                    <a:sym typeface="+mn-lt"/>
                  </a:rPr>
                  <a:t>THANKS</a:t>
                </a:r>
                <a:endParaRPr kumimoji="0" lang="zh-CN" altLang="en-US" sz="1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5025"/>
                      </a:gs>
                      <a:gs pos="35000">
                        <a:srgbClr val="AD0040"/>
                      </a:gs>
                      <a:gs pos="100000">
                        <a:srgbClr val="5430A0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2D8DC8ED-8D5E-27EF-1FCD-73DB3F3C954F}"/>
                  </a:ext>
                </a:extLst>
              </p:cNvPr>
              <p:cNvSpPr txBox="1"/>
              <p:nvPr/>
            </p:nvSpPr>
            <p:spPr>
              <a:xfrm>
                <a:off x="-197339" y="1735103"/>
                <a:ext cx="5905784" cy="1785104"/>
              </a:xfrm>
              <a:prstGeom prst="rect">
                <a:avLst/>
              </a:prstGeom>
              <a:noFill/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 vert="horz" wrap="none" lIns="91440" tIns="45720" rIns="91440" bIns="4572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rgbClr val="FF5025"/>
                        </a:gs>
                        <a:gs pos="35000">
                          <a:srgbClr val="AD0040"/>
                        </a:gs>
                        <a:gs pos="100000">
                          <a:srgbClr val="5430A0"/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effectLst/>
                    <a:uLnTx/>
                    <a:uFillTx/>
                    <a:cs typeface="+mn-ea"/>
                    <a:sym typeface="+mn-lt"/>
                  </a:rPr>
                  <a:t>THANKS</a:t>
                </a:r>
                <a:endParaRPr kumimoji="0" lang="zh-CN" altLang="en-US" sz="1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5025"/>
                      </a:gs>
                      <a:gs pos="35000">
                        <a:srgbClr val="AD0040"/>
                      </a:gs>
                      <a:gs pos="100000">
                        <a:srgbClr val="5430A0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3F517668-7EFD-5796-7B70-A1AAE714BE57}"/>
                  </a:ext>
                </a:extLst>
              </p:cNvPr>
              <p:cNvSpPr txBox="1"/>
              <p:nvPr/>
            </p:nvSpPr>
            <p:spPr>
              <a:xfrm>
                <a:off x="-137854" y="1735103"/>
                <a:ext cx="5905784" cy="1785104"/>
              </a:xfrm>
              <a:prstGeom prst="rect">
                <a:avLst/>
              </a:prstGeom>
              <a:noFill/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57385" dist="286444" dir="5400000" algn="ctr" rotWithShape="0">
                  <a:srgbClr val="040005">
                    <a:alpha val="81016"/>
                  </a:srgbClr>
                </a:outerShdw>
              </a:effectLst>
            </p:spPr>
            <p:txBody>
              <a:bodyPr vert="horz" wrap="none" lIns="91440" tIns="45720" rIns="91440" bIns="4572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0" b="0" i="0" u="none" strike="noStrike" kern="1200" cap="none" spc="0" normalizeH="0" baseline="0" noProof="0" dirty="0">
                    <a:ln w="0">
                      <a:gradFill>
                        <a:gsLst>
                          <a:gs pos="0">
                            <a:srgbClr val="FF24FF"/>
                          </a:gs>
                          <a:gs pos="81000">
                            <a:srgbClr val="040005">
                              <a:alpha val="0"/>
                              <a:lumMod val="7000"/>
                              <a:lumOff val="93000"/>
                            </a:srgbClr>
                          </a:gs>
                        </a:gsLst>
                        <a:lin ang="8100000" scaled="0"/>
                      </a:gradFill>
                    </a:ln>
                    <a:gradFill flip="none" rotWithShape="1">
                      <a:gsLst>
                        <a:gs pos="0">
                          <a:srgbClr val="FFFF58"/>
                        </a:gs>
                        <a:gs pos="35000">
                          <a:srgbClr val="EA0056"/>
                        </a:gs>
                        <a:gs pos="100000">
                          <a:srgbClr val="32A4F4"/>
                        </a:gs>
                        <a:gs pos="73000">
                          <a:srgbClr val="471AA4"/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effectLst/>
                    <a:uLnTx/>
                    <a:uFillTx/>
                    <a:cs typeface="+mn-ea"/>
                    <a:sym typeface="+mn-lt"/>
                  </a:rPr>
                  <a:t>THANKS</a:t>
                </a:r>
                <a:endParaRPr kumimoji="0" lang="zh-CN" altLang="en-US" sz="11000" b="0" i="0" u="none" strike="noStrike" kern="1200" cap="none" spc="0" normalizeH="0" baseline="0" noProof="0" dirty="0">
                  <a:ln w="0">
                    <a:gradFill>
                      <a:gsLst>
                        <a:gs pos="0">
                          <a:srgbClr val="FF24FF"/>
                        </a:gs>
                        <a:gs pos="81000">
                          <a:srgbClr val="040005">
                            <a:alpha val="0"/>
                            <a:lumMod val="7000"/>
                            <a:lumOff val="93000"/>
                          </a:srgbClr>
                        </a:gs>
                      </a:gsLst>
                      <a:lin ang="8100000" scaled="0"/>
                    </a:gradFill>
                  </a:ln>
                  <a:gradFill flip="none" rotWithShape="1">
                    <a:gsLst>
                      <a:gs pos="0">
                        <a:srgbClr val="FFFF58"/>
                      </a:gs>
                      <a:gs pos="35000">
                        <a:srgbClr val="EA0056"/>
                      </a:gs>
                      <a:gs pos="100000">
                        <a:srgbClr val="32A4F4"/>
                      </a:gs>
                      <a:gs pos="73000">
                        <a:srgbClr val="471AA4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51456B29-F434-D6CC-8FD3-0D60E8D0287B}"/>
              </a:ext>
            </a:extLst>
          </p:cNvPr>
          <p:cNvSpPr/>
          <p:nvPr/>
        </p:nvSpPr>
        <p:spPr>
          <a:xfrm rot="283225">
            <a:off x="-484049" y="6049029"/>
            <a:ext cx="13297074" cy="504000"/>
          </a:xfrm>
          <a:prstGeom prst="rect">
            <a:avLst/>
          </a:prstGeom>
          <a:gradFill flip="none" rotWithShape="1">
            <a:gsLst>
              <a:gs pos="0">
                <a:srgbClr val="AD0040"/>
              </a:gs>
              <a:gs pos="100000">
                <a:srgbClr val="2E0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POWER  ENERGY  POWER  ENERGY  POWER  ENERGY  POWER  ENERGY  POWER  ENERGY  POWER  ENERGY  POWER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5FEABCD0-3003-4562-9755-B682ED5B68E4}"/>
              </a:ext>
            </a:extLst>
          </p:cNvPr>
          <p:cNvSpPr/>
          <p:nvPr/>
        </p:nvSpPr>
        <p:spPr>
          <a:xfrm rot="21237372">
            <a:off x="-393862" y="6031221"/>
            <a:ext cx="13297074" cy="504000"/>
          </a:xfrm>
          <a:prstGeom prst="rect">
            <a:avLst/>
          </a:prstGeom>
          <a:gradFill flip="none" rotWithShape="1">
            <a:gsLst>
              <a:gs pos="0">
                <a:srgbClr val="AD0040"/>
              </a:gs>
              <a:gs pos="100000">
                <a:srgbClr val="2E0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POWER  ENERGY  POWER  ENERGY  POWER  ENERGY  POWER  ENERGY  POWER  ENERGY  POWER  ENERGY  POWER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4073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205C6826-591F-9236-B45C-A3168B058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3E79CEB-9B33-174F-83A1-3761AD5B9FCE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山海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572A3F-DEDF-D68B-F514-CB5F94E88C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3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90000"/>
                <a:lumOff val="10000"/>
              </a:schemeClr>
            </a:gs>
            <a:gs pos="90000">
              <a:schemeClr val="accent1">
                <a:lumMod val="85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14697AE-78B1-4971-8092-8E06D969A8E0}"/>
              </a:ext>
            </a:extLst>
          </p:cNvPr>
          <p:cNvGrpSpPr/>
          <p:nvPr/>
        </p:nvGrpSpPr>
        <p:grpSpPr>
          <a:xfrm>
            <a:off x="803275" y="2498358"/>
            <a:ext cx="2348574" cy="4053607"/>
            <a:chOff x="5409549" y="3398381"/>
            <a:chExt cx="5304420" cy="1136265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7923B4E-2411-491D-9423-18A6D45C3EBB}"/>
                </a:ext>
              </a:extLst>
            </p:cNvPr>
            <p:cNvSpPr/>
            <p:nvPr/>
          </p:nvSpPr>
          <p:spPr>
            <a:xfrm rot="5400000">
              <a:off x="6260047" y="5919352"/>
              <a:ext cx="4589523" cy="986098"/>
            </a:xfrm>
            <a:custGeom>
              <a:avLst/>
              <a:gdLst>
                <a:gd name="connsiteX0" fmla="*/ 0 w 4589523"/>
                <a:gd name="connsiteY0" fmla="*/ 3053 h 986098"/>
                <a:gd name="connsiteX1" fmla="*/ 896 w 4589523"/>
                <a:gd name="connsiteY1" fmla="*/ 0 h 986098"/>
                <a:gd name="connsiteX2" fmla="*/ 2000837 w 4589523"/>
                <a:gd name="connsiteY2" fmla="*/ 0 h 986098"/>
                <a:gd name="connsiteX3" fmla="*/ 2300088 w 4589523"/>
                <a:gd name="connsiteY3" fmla="*/ 0 h 986098"/>
                <a:gd name="connsiteX4" fmla="*/ 4300028 w 4589523"/>
                <a:gd name="connsiteY4" fmla="*/ 0 h 986098"/>
                <a:gd name="connsiteX5" fmla="*/ 4589523 w 4589523"/>
                <a:gd name="connsiteY5" fmla="*/ 986098 h 986098"/>
                <a:gd name="connsiteX6" fmla="*/ 2589582 w 4589523"/>
                <a:gd name="connsiteY6" fmla="*/ 986098 h 986098"/>
                <a:gd name="connsiteX7" fmla="*/ 2288540 w 4589523"/>
                <a:gd name="connsiteY7" fmla="*/ 986098 h 986098"/>
                <a:gd name="connsiteX8" fmla="*/ 288599 w 4589523"/>
                <a:gd name="connsiteY8" fmla="*/ 986098 h 98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9523" h="986098">
                  <a:moveTo>
                    <a:pt x="0" y="3053"/>
                  </a:moveTo>
                  <a:lnTo>
                    <a:pt x="896" y="0"/>
                  </a:lnTo>
                  <a:lnTo>
                    <a:pt x="2000837" y="0"/>
                  </a:lnTo>
                  <a:lnTo>
                    <a:pt x="2300088" y="0"/>
                  </a:lnTo>
                  <a:lnTo>
                    <a:pt x="4300028" y="0"/>
                  </a:lnTo>
                  <a:lnTo>
                    <a:pt x="4589523" y="986098"/>
                  </a:lnTo>
                  <a:lnTo>
                    <a:pt x="2589582" y="986098"/>
                  </a:lnTo>
                  <a:lnTo>
                    <a:pt x="2288540" y="986098"/>
                  </a:lnTo>
                  <a:lnTo>
                    <a:pt x="288599" y="9860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66000"/>
                  </a:schemeClr>
                </a:gs>
                <a:gs pos="73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E1E909B-1CEF-4511-A6BB-55E7E5859A44}"/>
                </a:ext>
              </a:extLst>
            </p:cNvPr>
            <p:cNvSpPr/>
            <p:nvPr/>
          </p:nvSpPr>
          <p:spPr>
            <a:xfrm rot="5400000">
              <a:off x="5273948" y="5919352"/>
              <a:ext cx="4589524" cy="986099"/>
            </a:xfrm>
            <a:custGeom>
              <a:avLst/>
              <a:gdLst>
                <a:gd name="connsiteX0" fmla="*/ 0 w 4589524"/>
                <a:gd name="connsiteY0" fmla="*/ 983048 h 986099"/>
                <a:gd name="connsiteX1" fmla="*/ 288599 w 4589524"/>
                <a:gd name="connsiteY1" fmla="*/ 2 h 986099"/>
                <a:gd name="connsiteX2" fmla="*/ 288599 w 4589524"/>
                <a:gd name="connsiteY2" fmla="*/ 0 h 986099"/>
                <a:gd name="connsiteX3" fmla="*/ 2288540 w 4589524"/>
                <a:gd name="connsiteY3" fmla="*/ 0 h 986099"/>
                <a:gd name="connsiteX4" fmla="*/ 2589583 w 4589524"/>
                <a:gd name="connsiteY4" fmla="*/ 0 h 986099"/>
                <a:gd name="connsiteX5" fmla="*/ 4589524 w 4589524"/>
                <a:gd name="connsiteY5" fmla="*/ 0 h 986099"/>
                <a:gd name="connsiteX6" fmla="*/ 4300029 w 4589524"/>
                <a:gd name="connsiteY6" fmla="*/ 986099 h 986099"/>
                <a:gd name="connsiteX7" fmla="*/ 2300088 w 4589524"/>
                <a:gd name="connsiteY7" fmla="*/ 986099 h 986099"/>
                <a:gd name="connsiteX8" fmla="*/ 2000836 w 4589524"/>
                <a:gd name="connsiteY8" fmla="*/ 986099 h 986099"/>
                <a:gd name="connsiteX9" fmla="*/ 895 w 4589524"/>
                <a:gd name="connsiteY9" fmla="*/ 986099 h 98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9524" h="986099">
                  <a:moveTo>
                    <a:pt x="0" y="983048"/>
                  </a:moveTo>
                  <a:lnTo>
                    <a:pt x="288599" y="2"/>
                  </a:lnTo>
                  <a:lnTo>
                    <a:pt x="288599" y="0"/>
                  </a:lnTo>
                  <a:lnTo>
                    <a:pt x="2288540" y="0"/>
                  </a:lnTo>
                  <a:lnTo>
                    <a:pt x="2589583" y="0"/>
                  </a:lnTo>
                  <a:lnTo>
                    <a:pt x="4589524" y="0"/>
                  </a:lnTo>
                  <a:lnTo>
                    <a:pt x="4300029" y="986099"/>
                  </a:lnTo>
                  <a:lnTo>
                    <a:pt x="2300088" y="986099"/>
                  </a:lnTo>
                  <a:lnTo>
                    <a:pt x="2000836" y="986099"/>
                  </a:lnTo>
                  <a:lnTo>
                    <a:pt x="895" y="98609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66000"/>
                  </a:schemeClr>
                </a:gs>
                <a:gs pos="73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DEA7D42-AEA4-4A6F-8237-3C2C8D725791}"/>
                </a:ext>
              </a:extLst>
            </p:cNvPr>
            <p:cNvSpPr/>
            <p:nvPr/>
          </p:nvSpPr>
          <p:spPr>
            <a:xfrm rot="5400000">
              <a:off x="7773159" y="3134593"/>
              <a:ext cx="577198" cy="1966093"/>
            </a:xfrm>
            <a:custGeom>
              <a:avLst/>
              <a:gdLst>
                <a:gd name="connsiteX0" fmla="*/ 0 w 1406896"/>
                <a:gd name="connsiteY0" fmla="*/ 2280512 h 4561027"/>
                <a:gd name="connsiteX1" fmla="*/ 703447 w 1406896"/>
                <a:gd name="connsiteY1" fmla="*/ 0 h 4561027"/>
                <a:gd name="connsiteX2" fmla="*/ 1406896 w 1406896"/>
                <a:gd name="connsiteY2" fmla="*/ 2280515 h 4561027"/>
                <a:gd name="connsiteX3" fmla="*/ 703448 w 1406896"/>
                <a:gd name="connsiteY3" fmla="*/ 4561027 h 4561027"/>
                <a:gd name="connsiteX4" fmla="*/ 0 w 1406896"/>
                <a:gd name="connsiteY4" fmla="*/ 2280512 h 456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896" h="4561027">
                  <a:moveTo>
                    <a:pt x="0" y="2280512"/>
                  </a:moveTo>
                  <a:lnTo>
                    <a:pt x="703447" y="0"/>
                  </a:lnTo>
                  <a:lnTo>
                    <a:pt x="1406896" y="2280515"/>
                  </a:lnTo>
                  <a:lnTo>
                    <a:pt x="703448" y="4561027"/>
                  </a:lnTo>
                  <a:lnTo>
                    <a:pt x="0" y="2280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58000"/>
                  </a:schemeClr>
                </a:gs>
                <a:gs pos="100000">
                  <a:schemeClr val="accent2">
                    <a:lumMod val="60000"/>
                    <a:lumOff val="40000"/>
                    <a:alpha val="56000"/>
                  </a:schemeClr>
                </a:gs>
              </a:gsLst>
              <a:lin ang="11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D23F439-E72B-4E4A-95C0-6B4899D705CD}"/>
                </a:ext>
              </a:extLst>
            </p:cNvPr>
            <p:cNvSpPr/>
            <p:nvPr/>
          </p:nvSpPr>
          <p:spPr>
            <a:xfrm rot="5400000">
              <a:off x="4094646" y="8141708"/>
              <a:ext cx="10586435" cy="2652211"/>
            </a:xfrm>
            <a:custGeom>
              <a:avLst/>
              <a:gdLst>
                <a:gd name="connsiteX0" fmla="*/ 0 w 10586435"/>
                <a:gd name="connsiteY0" fmla="*/ 8215 h 2652211"/>
                <a:gd name="connsiteX1" fmla="*/ 2410 w 10586435"/>
                <a:gd name="connsiteY1" fmla="*/ 0 h 2652211"/>
                <a:gd name="connsiteX2" fmla="*/ 2386017 w 10586435"/>
                <a:gd name="connsiteY2" fmla="*/ 0 h 2652211"/>
                <a:gd name="connsiteX3" fmla="*/ 6186323 w 10586435"/>
                <a:gd name="connsiteY3" fmla="*/ 0 h 2652211"/>
                <a:gd name="connsiteX4" fmla="*/ 8235929 w 10586435"/>
                <a:gd name="connsiteY4" fmla="*/ 0 h 2652211"/>
                <a:gd name="connsiteX5" fmla="*/ 8569931 w 10586435"/>
                <a:gd name="connsiteY5" fmla="*/ 0 h 2652211"/>
                <a:gd name="connsiteX6" fmla="*/ 9812629 w 10586435"/>
                <a:gd name="connsiteY6" fmla="*/ 0 h 2652211"/>
                <a:gd name="connsiteX7" fmla="*/ 9810219 w 10586435"/>
                <a:gd name="connsiteY7" fmla="*/ 8215 h 2652211"/>
                <a:gd name="connsiteX8" fmla="*/ 10586435 w 10586435"/>
                <a:gd name="connsiteY8" fmla="*/ 2652210 h 2652211"/>
                <a:gd name="connsiteX9" fmla="*/ 9348555 w 10586435"/>
                <a:gd name="connsiteY9" fmla="*/ 2652210 h 2652211"/>
                <a:gd name="connsiteX10" fmla="*/ 9348555 w 10586435"/>
                <a:gd name="connsiteY10" fmla="*/ 2652211 h 2652211"/>
                <a:gd name="connsiteX11" fmla="*/ 6964949 w 10586435"/>
                <a:gd name="connsiteY11" fmla="*/ 2652211 h 2652211"/>
                <a:gd name="connsiteX12" fmla="*/ 3159822 w 10586435"/>
                <a:gd name="connsiteY12" fmla="*/ 2652211 h 2652211"/>
                <a:gd name="connsiteX13" fmla="*/ 776215 w 10586435"/>
                <a:gd name="connsiteY13" fmla="*/ 2652211 h 265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86435" h="2652211">
                  <a:moveTo>
                    <a:pt x="0" y="8215"/>
                  </a:moveTo>
                  <a:lnTo>
                    <a:pt x="2410" y="0"/>
                  </a:lnTo>
                  <a:lnTo>
                    <a:pt x="2386017" y="0"/>
                  </a:lnTo>
                  <a:lnTo>
                    <a:pt x="6186323" y="0"/>
                  </a:lnTo>
                  <a:lnTo>
                    <a:pt x="8235929" y="0"/>
                  </a:lnTo>
                  <a:lnTo>
                    <a:pt x="8569931" y="0"/>
                  </a:lnTo>
                  <a:lnTo>
                    <a:pt x="9812629" y="0"/>
                  </a:lnTo>
                  <a:lnTo>
                    <a:pt x="9810219" y="8215"/>
                  </a:lnTo>
                  <a:lnTo>
                    <a:pt x="10586435" y="2652210"/>
                  </a:lnTo>
                  <a:lnTo>
                    <a:pt x="9348555" y="2652210"/>
                  </a:lnTo>
                  <a:lnTo>
                    <a:pt x="9348555" y="2652211"/>
                  </a:lnTo>
                  <a:lnTo>
                    <a:pt x="6964949" y="2652211"/>
                  </a:lnTo>
                  <a:lnTo>
                    <a:pt x="3159822" y="2652211"/>
                  </a:lnTo>
                  <a:lnTo>
                    <a:pt x="776215" y="265221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lumMod val="60000"/>
                    <a:lumOff val="40000"/>
                    <a:alpha val="72000"/>
                  </a:schemeClr>
                </a:gs>
                <a:gs pos="0">
                  <a:srgbClr val="6725EB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3E26A0F-2E89-4180-9928-80796754A923}"/>
                </a:ext>
              </a:extLst>
            </p:cNvPr>
            <p:cNvSpPr/>
            <p:nvPr/>
          </p:nvSpPr>
          <p:spPr>
            <a:xfrm rot="5400000">
              <a:off x="1442438" y="8141706"/>
              <a:ext cx="10586435" cy="2652214"/>
            </a:xfrm>
            <a:custGeom>
              <a:avLst/>
              <a:gdLst>
                <a:gd name="connsiteX0" fmla="*/ 0 w 10586435"/>
                <a:gd name="connsiteY0" fmla="*/ 2644007 h 2652214"/>
                <a:gd name="connsiteX1" fmla="*/ 776217 w 10586435"/>
                <a:gd name="connsiteY1" fmla="*/ 6 h 2652214"/>
                <a:gd name="connsiteX2" fmla="*/ 776215 w 10586435"/>
                <a:gd name="connsiteY2" fmla="*/ 0 h 2652214"/>
                <a:gd name="connsiteX3" fmla="*/ 3159822 w 10586435"/>
                <a:gd name="connsiteY3" fmla="*/ 0 h 2652214"/>
                <a:gd name="connsiteX4" fmla="*/ 6964950 w 10586435"/>
                <a:gd name="connsiteY4" fmla="*/ 0 h 2652214"/>
                <a:gd name="connsiteX5" fmla="*/ 9348557 w 10586435"/>
                <a:gd name="connsiteY5" fmla="*/ 0 h 2652214"/>
                <a:gd name="connsiteX6" fmla="*/ 9348557 w 10586435"/>
                <a:gd name="connsiteY6" fmla="*/ 1 h 2652214"/>
                <a:gd name="connsiteX7" fmla="*/ 10586433 w 10586435"/>
                <a:gd name="connsiteY7" fmla="*/ 1 h 2652214"/>
                <a:gd name="connsiteX8" fmla="*/ 10586435 w 10586435"/>
                <a:gd name="connsiteY8" fmla="*/ 8 h 2652214"/>
                <a:gd name="connsiteX9" fmla="*/ 9810218 w 10586435"/>
                <a:gd name="connsiteY9" fmla="*/ 2644008 h 2652214"/>
                <a:gd name="connsiteX10" fmla="*/ 9812626 w 10586435"/>
                <a:gd name="connsiteY10" fmla="*/ 2652214 h 2652214"/>
                <a:gd name="connsiteX11" fmla="*/ 8235926 w 10586435"/>
                <a:gd name="connsiteY11" fmla="*/ 2652214 h 2652214"/>
                <a:gd name="connsiteX12" fmla="*/ 8235926 w 10586435"/>
                <a:gd name="connsiteY12" fmla="*/ 2652213 h 2652214"/>
                <a:gd name="connsiteX13" fmla="*/ 6186323 w 10586435"/>
                <a:gd name="connsiteY13" fmla="*/ 2652213 h 2652214"/>
                <a:gd name="connsiteX14" fmla="*/ 2386014 w 10586435"/>
                <a:gd name="connsiteY14" fmla="*/ 2652213 h 2652214"/>
                <a:gd name="connsiteX15" fmla="*/ 2408 w 10586435"/>
                <a:gd name="connsiteY15" fmla="*/ 2652213 h 26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86435" h="2652214">
                  <a:moveTo>
                    <a:pt x="0" y="2644007"/>
                  </a:moveTo>
                  <a:lnTo>
                    <a:pt x="776217" y="6"/>
                  </a:lnTo>
                  <a:lnTo>
                    <a:pt x="776215" y="0"/>
                  </a:lnTo>
                  <a:lnTo>
                    <a:pt x="3159822" y="0"/>
                  </a:lnTo>
                  <a:lnTo>
                    <a:pt x="6964950" y="0"/>
                  </a:lnTo>
                  <a:lnTo>
                    <a:pt x="9348557" y="0"/>
                  </a:lnTo>
                  <a:lnTo>
                    <a:pt x="9348557" y="1"/>
                  </a:lnTo>
                  <a:lnTo>
                    <a:pt x="10586433" y="1"/>
                  </a:lnTo>
                  <a:lnTo>
                    <a:pt x="10586435" y="8"/>
                  </a:lnTo>
                  <a:lnTo>
                    <a:pt x="9810218" y="2644008"/>
                  </a:lnTo>
                  <a:lnTo>
                    <a:pt x="9812626" y="2652214"/>
                  </a:lnTo>
                  <a:lnTo>
                    <a:pt x="8235926" y="2652214"/>
                  </a:lnTo>
                  <a:lnTo>
                    <a:pt x="8235926" y="2652213"/>
                  </a:lnTo>
                  <a:lnTo>
                    <a:pt x="6186323" y="2652213"/>
                  </a:lnTo>
                  <a:lnTo>
                    <a:pt x="2386014" y="2652213"/>
                  </a:lnTo>
                  <a:lnTo>
                    <a:pt x="2408" y="26522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22000"/>
                    <a:lumMod val="70000"/>
                    <a:lumOff val="30000"/>
                  </a:schemeClr>
                </a:gs>
                <a:gs pos="100000">
                  <a:srgbClr val="6725EB"/>
                </a:gs>
              </a:gsLst>
              <a:lin ang="4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D92DB83-0664-4FF6-9649-5165D417E323}"/>
                </a:ext>
              </a:extLst>
            </p:cNvPr>
            <p:cNvSpPr/>
            <p:nvPr/>
          </p:nvSpPr>
          <p:spPr>
            <a:xfrm rot="5400000">
              <a:off x="7285540" y="1530593"/>
              <a:ext cx="1552432" cy="5288007"/>
            </a:xfrm>
            <a:custGeom>
              <a:avLst/>
              <a:gdLst>
                <a:gd name="connsiteX0" fmla="*/ 0 w 1406896"/>
                <a:gd name="connsiteY0" fmla="*/ 2280512 h 4561027"/>
                <a:gd name="connsiteX1" fmla="*/ 703447 w 1406896"/>
                <a:gd name="connsiteY1" fmla="*/ 0 h 4561027"/>
                <a:gd name="connsiteX2" fmla="*/ 1406896 w 1406896"/>
                <a:gd name="connsiteY2" fmla="*/ 2280515 h 4561027"/>
                <a:gd name="connsiteX3" fmla="*/ 703448 w 1406896"/>
                <a:gd name="connsiteY3" fmla="*/ 4561027 h 4561027"/>
                <a:gd name="connsiteX4" fmla="*/ 0 w 1406896"/>
                <a:gd name="connsiteY4" fmla="*/ 2280512 h 456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896" h="4561027">
                  <a:moveTo>
                    <a:pt x="0" y="2280512"/>
                  </a:moveTo>
                  <a:lnTo>
                    <a:pt x="703447" y="0"/>
                  </a:lnTo>
                  <a:lnTo>
                    <a:pt x="1406896" y="2280515"/>
                  </a:lnTo>
                  <a:lnTo>
                    <a:pt x="703448" y="4561027"/>
                  </a:lnTo>
                  <a:lnTo>
                    <a:pt x="0" y="2280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72000"/>
                  </a:schemeClr>
                </a:gs>
                <a:gs pos="47000">
                  <a:schemeClr val="accent2">
                    <a:lumMod val="60000"/>
                    <a:lumOff val="40000"/>
                    <a:alpha val="48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11400000" scaled="0"/>
              <a:tileRect/>
            </a:gra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4D3CCC4-D83F-466E-9474-C8CEA8C95639}"/>
              </a:ext>
            </a:extLst>
          </p:cNvPr>
          <p:cNvGrpSpPr/>
          <p:nvPr/>
        </p:nvGrpSpPr>
        <p:grpSpPr>
          <a:xfrm>
            <a:off x="3548900" y="3539233"/>
            <a:ext cx="2348574" cy="4053608"/>
            <a:chOff x="5409549" y="3398381"/>
            <a:chExt cx="5304420" cy="1136265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33F887B-E6C4-47F8-AC4C-E8FAC706C70C}"/>
                </a:ext>
              </a:extLst>
            </p:cNvPr>
            <p:cNvSpPr/>
            <p:nvPr/>
          </p:nvSpPr>
          <p:spPr>
            <a:xfrm rot="5400000">
              <a:off x="6260047" y="5919352"/>
              <a:ext cx="4589523" cy="986098"/>
            </a:xfrm>
            <a:custGeom>
              <a:avLst/>
              <a:gdLst>
                <a:gd name="connsiteX0" fmla="*/ 0 w 4589523"/>
                <a:gd name="connsiteY0" fmla="*/ 3053 h 986098"/>
                <a:gd name="connsiteX1" fmla="*/ 896 w 4589523"/>
                <a:gd name="connsiteY1" fmla="*/ 0 h 986098"/>
                <a:gd name="connsiteX2" fmla="*/ 2000837 w 4589523"/>
                <a:gd name="connsiteY2" fmla="*/ 0 h 986098"/>
                <a:gd name="connsiteX3" fmla="*/ 2300088 w 4589523"/>
                <a:gd name="connsiteY3" fmla="*/ 0 h 986098"/>
                <a:gd name="connsiteX4" fmla="*/ 4300028 w 4589523"/>
                <a:gd name="connsiteY4" fmla="*/ 0 h 986098"/>
                <a:gd name="connsiteX5" fmla="*/ 4589523 w 4589523"/>
                <a:gd name="connsiteY5" fmla="*/ 986098 h 986098"/>
                <a:gd name="connsiteX6" fmla="*/ 2589582 w 4589523"/>
                <a:gd name="connsiteY6" fmla="*/ 986098 h 986098"/>
                <a:gd name="connsiteX7" fmla="*/ 2288540 w 4589523"/>
                <a:gd name="connsiteY7" fmla="*/ 986098 h 986098"/>
                <a:gd name="connsiteX8" fmla="*/ 288599 w 4589523"/>
                <a:gd name="connsiteY8" fmla="*/ 986098 h 98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9523" h="986098">
                  <a:moveTo>
                    <a:pt x="0" y="3053"/>
                  </a:moveTo>
                  <a:lnTo>
                    <a:pt x="896" y="0"/>
                  </a:lnTo>
                  <a:lnTo>
                    <a:pt x="2000837" y="0"/>
                  </a:lnTo>
                  <a:lnTo>
                    <a:pt x="2300088" y="0"/>
                  </a:lnTo>
                  <a:lnTo>
                    <a:pt x="4300028" y="0"/>
                  </a:lnTo>
                  <a:lnTo>
                    <a:pt x="4589523" y="986098"/>
                  </a:lnTo>
                  <a:lnTo>
                    <a:pt x="2589582" y="986098"/>
                  </a:lnTo>
                  <a:lnTo>
                    <a:pt x="2288540" y="986098"/>
                  </a:lnTo>
                  <a:lnTo>
                    <a:pt x="288599" y="9860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66000"/>
                  </a:schemeClr>
                </a:gs>
                <a:gs pos="73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D30BE3E-9E23-4410-A929-9B34DC0F6A46}"/>
                </a:ext>
              </a:extLst>
            </p:cNvPr>
            <p:cNvSpPr/>
            <p:nvPr/>
          </p:nvSpPr>
          <p:spPr>
            <a:xfrm rot="5400000">
              <a:off x="5273948" y="5919352"/>
              <a:ext cx="4589524" cy="986099"/>
            </a:xfrm>
            <a:custGeom>
              <a:avLst/>
              <a:gdLst>
                <a:gd name="connsiteX0" fmla="*/ 0 w 4589524"/>
                <a:gd name="connsiteY0" fmla="*/ 983048 h 986099"/>
                <a:gd name="connsiteX1" fmla="*/ 288599 w 4589524"/>
                <a:gd name="connsiteY1" fmla="*/ 2 h 986099"/>
                <a:gd name="connsiteX2" fmla="*/ 288599 w 4589524"/>
                <a:gd name="connsiteY2" fmla="*/ 0 h 986099"/>
                <a:gd name="connsiteX3" fmla="*/ 2288540 w 4589524"/>
                <a:gd name="connsiteY3" fmla="*/ 0 h 986099"/>
                <a:gd name="connsiteX4" fmla="*/ 2589583 w 4589524"/>
                <a:gd name="connsiteY4" fmla="*/ 0 h 986099"/>
                <a:gd name="connsiteX5" fmla="*/ 4589524 w 4589524"/>
                <a:gd name="connsiteY5" fmla="*/ 0 h 986099"/>
                <a:gd name="connsiteX6" fmla="*/ 4300029 w 4589524"/>
                <a:gd name="connsiteY6" fmla="*/ 986099 h 986099"/>
                <a:gd name="connsiteX7" fmla="*/ 2300088 w 4589524"/>
                <a:gd name="connsiteY7" fmla="*/ 986099 h 986099"/>
                <a:gd name="connsiteX8" fmla="*/ 2000836 w 4589524"/>
                <a:gd name="connsiteY8" fmla="*/ 986099 h 986099"/>
                <a:gd name="connsiteX9" fmla="*/ 895 w 4589524"/>
                <a:gd name="connsiteY9" fmla="*/ 986099 h 98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9524" h="986099">
                  <a:moveTo>
                    <a:pt x="0" y="983048"/>
                  </a:moveTo>
                  <a:lnTo>
                    <a:pt x="288599" y="2"/>
                  </a:lnTo>
                  <a:lnTo>
                    <a:pt x="288599" y="0"/>
                  </a:lnTo>
                  <a:lnTo>
                    <a:pt x="2288540" y="0"/>
                  </a:lnTo>
                  <a:lnTo>
                    <a:pt x="2589583" y="0"/>
                  </a:lnTo>
                  <a:lnTo>
                    <a:pt x="4589524" y="0"/>
                  </a:lnTo>
                  <a:lnTo>
                    <a:pt x="4300029" y="986099"/>
                  </a:lnTo>
                  <a:lnTo>
                    <a:pt x="2300088" y="986099"/>
                  </a:lnTo>
                  <a:lnTo>
                    <a:pt x="2000836" y="986099"/>
                  </a:lnTo>
                  <a:lnTo>
                    <a:pt x="895" y="98609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66000"/>
                  </a:schemeClr>
                </a:gs>
                <a:gs pos="73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44051A9-1BAD-44E5-9D54-A7A340491820}"/>
                </a:ext>
              </a:extLst>
            </p:cNvPr>
            <p:cNvSpPr/>
            <p:nvPr/>
          </p:nvSpPr>
          <p:spPr>
            <a:xfrm rot="5400000">
              <a:off x="7773159" y="3134593"/>
              <a:ext cx="577198" cy="1966093"/>
            </a:xfrm>
            <a:custGeom>
              <a:avLst/>
              <a:gdLst>
                <a:gd name="connsiteX0" fmla="*/ 0 w 1406896"/>
                <a:gd name="connsiteY0" fmla="*/ 2280512 h 4561027"/>
                <a:gd name="connsiteX1" fmla="*/ 703447 w 1406896"/>
                <a:gd name="connsiteY1" fmla="*/ 0 h 4561027"/>
                <a:gd name="connsiteX2" fmla="*/ 1406896 w 1406896"/>
                <a:gd name="connsiteY2" fmla="*/ 2280515 h 4561027"/>
                <a:gd name="connsiteX3" fmla="*/ 703448 w 1406896"/>
                <a:gd name="connsiteY3" fmla="*/ 4561027 h 4561027"/>
                <a:gd name="connsiteX4" fmla="*/ 0 w 1406896"/>
                <a:gd name="connsiteY4" fmla="*/ 2280512 h 456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896" h="4561027">
                  <a:moveTo>
                    <a:pt x="0" y="2280512"/>
                  </a:moveTo>
                  <a:lnTo>
                    <a:pt x="703447" y="0"/>
                  </a:lnTo>
                  <a:lnTo>
                    <a:pt x="1406896" y="2280515"/>
                  </a:lnTo>
                  <a:lnTo>
                    <a:pt x="703448" y="4561027"/>
                  </a:lnTo>
                  <a:lnTo>
                    <a:pt x="0" y="2280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58000"/>
                  </a:schemeClr>
                </a:gs>
                <a:gs pos="100000">
                  <a:schemeClr val="accent2">
                    <a:lumMod val="60000"/>
                    <a:lumOff val="40000"/>
                    <a:alpha val="56000"/>
                  </a:schemeClr>
                </a:gs>
              </a:gsLst>
              <a:lin ang="11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B11E71E-6517-46B8-B683-A4E5C6755E4B}"/>
                </a:ext>
              </a:extLst>
            </p:cNvPr>
            <p:cNvSpPr/>
            <p:nvPr/>
          </p:nvSpPr>
          <p:spPr>
            <a:xfrm rot="5400000">
              <a:off x="4094646" y="8141708"/>
              <a:ext cx="10586435" cy="2652211"/>
            </a:xfrm>
            <a:custGeom>
              <a:avLst/>
              <a:gdLst>
                <a:gd name="connsiteX0" fmla="*/ 0 w 10586435"/>
                <a:gd name="connsiteY0" fmla="*/ 8215 h 2652211"/>
                <a:gd name="connsiteX1" fmla="*/ 2410 w 10586435"/>
                <a:gd name="connsiteY1" fmla="*/ 0 h 2652211"/>
                <a:gd name="connsiteX2" fmla="*/ 2386017 w 10586435"/>
                <a:gd name="connsiteY2" fmla="*/ 0 h 2652211"/>
                <a:gd name="connsiteX3" fmla="*/ 6186323 w 10586435"/>
                <a:gd name="connsiteY3" fmla="*/ 0 h 2652211"/>
                <a:gd name="connsiteX4" fmla="*/ 8235929 w 10586435"/>
                <a:gd name="connsiteY4" fmla="*/ 0 h 2652211"/>
                <a:gd name="connsiteX5" fmla="*/ 8569931 w 10586435"/>
                <a:gd name="connsiteY5" fmla="*/ 0 h 2652211"/>
                <a:gd name="connsiteX6" fmla="*/ 9812629 w 10586435"/>
                <a:gd name="connsiteY6" fmla="*/ 0 h 2652211"/>
                <a:gd name="connsiteX7" fmla="*/ 9810219 w 10586435"/>
                <a:gd name="connsiteY7" fmla="*/ 8215 h 2652211"/>
                <a:gd name="connsiteX8" fmla="*/ 10586435 w 10586435"/>
                <a:gd name="connsiteY8" fmla="*/ 2652210 h 2652211"/>
                <a:gd name="connsiteX9" fmla="*/ 9348555 w 10586435"/>
                <a:gd name="connsiteY9" fmla="*/ 2652210 h 2652211"/>
                <a:gd name="connsiteX10" fmla="*/ 9348555 w 10586435"/>
                <a:gd name="connsiteY10" fmla="*/ 2652211 h 2652211"/>
                <a:gd name="connsiteX11" fmla="*/ 6964949 w 10586435"/>
                <a:gd name="connsiteY11" fmla="*/ 2652211 h 2652211"/>
                <a:gd name="connsiteX12" fmla="*/ 3159822 w 10586435"/>
                <a:gd name="connsiteY12" fmla="*/ 2652211 h 2652211"/>
                <a:gd name="connsiteX13" fmla="*/ 776215 w 10586435"/>
                <a:gd name="connsiteY13" fmla="*/ 2652211 h 265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86435" h="2652211">
                  <a:moveTo>
                    <a:pt x="0" y="8215"/>
                  </a:moveTo>
                  <a:lnTo>
                    <a:pt x="2410" y="0"/>
                  </a:lnTo>
                  <a:lnTo>
                    <a:pt x="2386017" y="0"/>
                  </a:lnTo>
                  <a:lnTo>
                    <a:pt x="6186323" y="0"/>
                  </a:lnTo>
                  <a:lnTo>
                    <a:pt x="8235929" y="0"/>
                  </a:lnTo>
                  <a:lnTo>
                    <a:pt x="8569931" y="0"/>
                  </a:lnTo>
                  <a:lnTo>
                    <a:pt x="9812629" y="0"/>
                  </a:lnTo>
                  <a:lnTo>
                    <a:pt x="9810219" y="8215"/>
                  </a:lnTo>
                  <a:lnTo>
                    <a:pt x="10586435" y="2652210"/>
                  </a:lnTo>
                  <a:lnTo>
                    <a:pt x="9348555" y="2652210"/>
                  </a:lnTo>
                  <a:lnTo>
                    <a:pt x="9348555" y="2652211"/>
                  </a:lnTo>
                  <a:lnTo>
                    <a:pt x="6964949" y="2652211"/>
                  </a:lnTo>
                  <a:lnTo>
                    <a:pt x="3159822" y="2652211"/>
                  </a:lnTo>
                  <a:lnTo>
                    <a:pt x="776215" y="265221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lumMod val="60000"/>
                    <a:lumOff val="40000"/>
                    <a:alpha val="72000"/>
                  </a:schemeClr>
                </a:gs>
                <a:gs pos="0">
                  <a:srgbClr val="6725EB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002B93F-DA44-428B-B307-9D5C16E4C5F6}"/>
                </a:ext>
              </a:extLst>
            </p:cNvPr>
            <p:cNvSpPr/>
            <p:nvPr/>
          </p:nvSpPr>
          <p:spPr>
            <a:xfrm rot="5400000">
              <a:off x="1442439" y="8141707"/>
              <a:ext cx="10586436" cy="2652215"/>
            </a:xfrm>
            <a:custGeom>
              <a:avLst/>
              <a:gdLst>
                <a:gd name="connsiteX0" fmla="*/ 0 w 10586435"/>
                <a:gd name="connsiteY0" fmla="*/ 2644007 h 2652214"/>
                <a:gd name="connsiteX1" fmla="*/ 776217 w 10586435"/>
                <a:gd name="connsiteY1" fmla="*/ 6 h 2652214"/>
                <a:gd name="connsiteX2" fmla="*/ 776215 w 10586435"/>
                <a:gd name="connsiteY2" fmla="*/ 0 h 2652214"/>
                <a:gd name="connsiteX3" fmla="*/ 3159822 w 10586435"/>
                <a:gd name="connsiteY3" fmla="*/ 0 h 2652214"/>
                <a:gd name="connsiteX4" fmla="*/ 6964950 w 10586435"/>
                <a:gd name="connsiteY4" fmla="*/ 0 h 2652214"/>
                <a:gd name="connsiteX5" fmla="*/ 9348557 w 10586435"/>
                <a:gd name="connsiteY5" fmla="*/ 0 h 2652214"/>
                <a:gd name="connsiteX6" fmla="*/ 9348557 w 10586435"/>
                <a:gd name="connsiteY6" fmla="*/ 1 h 2652214"/>
                <a:gd name="connsiteX7" fmla="*/ 10586433 w 10586435"/>
                <a:gd name="connsiteY7" fmla="*/ 1 h 2652214"/>
                <a:gd name="connsiteX8" fmla="*/ 10586435 w 10586435"/>
                <a:gd name="connsiteY8" fmla="*/ 8 h 2652214"/>
                <a:gd name="connsiteX9" fmla="*/ 9810218 w 10586435"/>
                <a:gd name="connsiteY9" fmla="*/ 2644008 h 2652214"/>
                <a:gd name="connsiteX10" fmla="*/ 9812626 w 10586435"/>
                <a:gd name="connsiteY10" fmla="*/ 2652214 h 2652214"/>
                <a:gd name="connsiteX11" fmla="*/ 8235926 w 10586435"/>
                <a:gd name="connsiteY11" fmla="*/ 2652214 h 2652214"/>
                <a:gd name="connsiteX12" fmla="*/ 8235926 w 10586435"/>
                <a:gd name="connsiteY12" fmla="*/ 2652213 h 2652214"/>
                <a:gd name="connsiteX13" fmla="*/ 6186323 w 10586435"/>
                <a:gd name="connsiteY13" fmla="*/ 2652213 h 2652214"/>
                <a:gd name="connsiteX14" fmla="*/ 2386014 w 10586435"/>
                <a:gd name="connsiteY14" fmla="*/ 2652213 h 2652214"/>
                <a:gd name="connsiteX15" fmla="*/ 2408 w 10586435"/>
                <a:gd name="connsiteY15" fmla="*/ 2652213 h 26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86435" h="2652214">
                  <a:moveTo>
                    <a:pt x="0" y="2644007"/>
                  </a:moveTo>
                  <a:lnTo>
                    <a:pt x="776217" y="6"/>
                  </a:lnTo>
                  <a:lnTo>
                    <a:pt x="776215" y="0"/>
                  </a:lnTo>
                  <a:lnTo>
                    <a:pt x="3159822" y="0"/>
                  </a:lnTo>
                  <a:lnTo>
                    <a:pt x="6964950" y="0"/>
                  </a:lnTo>
                  <a:lnTo>
                    <a:pt x="9348557" y="0"/>
                  </a:lnTo>
                  <a:lnTo>
                    <a:pt x="9348557" y="1"/>
                  </a:lnTo>
                  <a:lnTo>
                    <a:pt x="10586433" y="1"/>
                  </a:lnTo>
                  <a:lnTo>
                    <a:pt x="10586435" y="8"/>
                  </a:lnTo>
                  <a:lnTo>
                    <a:pt x="9810218" y="2644008"/>
                  </a:lnTo>
                  <a:lnTo>
                    <a:pt x="9812626" y="2652214"/>
                  </a:lnTo>
                  <a:lnTo>
                    <a:pt x="8235926" y="2652214"/>
                  </a:lnTo>
                  <a:lnTo>
                    <a:pt x="8235926" y="2652213"/>
                  </a:lnTo>
                  <a:lnTo>
                    <a:pt x="6186323" y="2652213"/>
                  </a:lnTo>
                  <a:lnTo>
                    <a:pt x="2386014" y="2652213"/>
                  </a:lnTo>
                  <a:lnTo>
                    <a:pt x="2408" y="26522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22000"/>
                    <a:lumMod val="70000"/>
                    <a:lumOff val="30000"/>
                  </a:schemeClr>
                </a:gs>
                <a:gs pos="100000">
                  <a:srgbClr val="6725EB"/>
                </a:gs>
              </a:gsLst>
              <a:lin ang="4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72089FE-48CF-4E6E-ACA5-A3E8513AA208}"/>
                </a:ext>
              </a:extLst>
            </p:cNvPr>
            <p:cNvSpPr/>
            <p:nvPr/>
          </p:nvSpPr>
          <p:spPr>
            <a:xfrm rot="5400000">
              <a:off x="7285540" y="1530593"/>
              <a:ext cx="1552432" cy="5288007"/>
            </a:xfrm>
            <a:custGeom>
              <a:avLst/>
              <a:gdLst>
                <a:gd name="connsiteX0" fmla="*/ 0 w 1406896"/>
                <a:gd name="connsiteY0" fmla="*/ 2280512 h 4561027"/>
                <a:gd name="connsiteX1" fmla="*/ 703447 w 1406896"/>
                <a:gd name="connsiteY1" fmla="*/ 0 h 4561027"/>
                <a:gd name="connsiteX2" fmla="*/ 1406896 w 1406896"/>
                <a:gd name="connsiteY2" fmla="*/ 2280515 h 4561027"/>
                <a:gd name="connsiteX3" fmla="*/ 703448 w 1406896"/>
                <a:gd name="connsiteY3" fmla="*/ 4561027 h 4561027"/>
                <a:gd name="connsiteX4" fmla="*/ 0 w 1406896"/>
                <a:gd name="connsiteY4" fmla="*/ 2280512 h 456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896" h="4561027">
                  <a:moveTo>
                    <a:pt x="0" y="2280512"/>
                  </a:moveTo>
                  <a:lnTo>
                    <a:pt x="703447" y="0"/>
                  </a:lnTo>
                  <a:lnTo>
                    <a:pt x="1406896" y="2280515"/>
                  </a:lnTo>
                  <a:lnTo>
                    <a:pt x="703448" y="4561027"/>
                  </a:lnTo>
                  <a:lnTo>
                    <a:pt x="0" y="2280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72000"/>
                  </a:schemeClr>
                </a:gs>
                <a:gs pos="47000">
                  <a:schemeClr val="accent2">
                    <a:lumMod val="60000"/>
                    <a:lumOff val="40000"/>
                    <a:alpha val="48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11400000" scaled="0"/>
              <a:tileRect/>
            </a:gra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B179D39-5799-4D79-875C-A4C42328E290}"/>
              </a:ext>
            </a:extLst>
          </p:cNvPr>
          <p:cNvGrpSpPr/>
          <p:nvPr/>
        </p:nvGrpSpPr>
        <p:grpSpPr>
          <a:xfrm>
            <a:off x="6294525" y="2498358"/>
            <a:ext cx="2348574" cy="4053607"/>
            <a:chOff x="5409549" y="3398381"/>
            <a:chExt cx="5304422" cy="1136265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1C6C77F-905C-4E70-9D2F-4A0581C919B3}"/>
                </a:ext>
              </a:extLst>
            </p:cNvPr>
            <p:cNvSpPr/>
            <p:nvPr/>
          </p:nvSpPr>
          <p:spPr>
            <a:xfrm rot="5400000">
              <a:off x="6260047" y="5919352"/>
              <a:ext cx="4589523" cy="986098"/>
            </a:xfrm>
            <a:custGeom>
              <a:avLst/>
              <a:gdLst>
                <a:gd name="connsiteX0" fmla="*/ 0 w 4589523"/>
                <a:gd name="connsiteY0" fmla="*/ 3053 h 986098"/>
                <a:gd name="connsiteX1" fmla="*/ 896 w 4589523"/>
                <a:gd name="connsiteY1" fmla="*/ 0 h 986098"/>
                <a:gd name="connsiteX2" fmla="*/ 2000837 w 4589523"/>
                <a:gd name="connsiteY2" fmla="*/ 0 h 986098"/>
                <a:gd name="connsiteX3" fmla="*/ 2300088 w 4589523"/>
                <a:gd name="connsiteY3" fmla="*/ 0 h 986098"/>
                <a:gd name="connsiteX4" fmla="*/ 4300028 w 4589523"/>
                <a:gd name="connsiteY4" fmla="*/ 0 h 986098"/>
                <a:gd name="connsiteX5" fmla="*/ 4589523 w 4589523"/>
                <a:gd name="connsiteY5" fmla="*/ 986098 h 986098"/>
                <a:gd name="connsiteX6" fmla="*/ 2589582 w 4589523"/>
                <a:gd name="connsiteY6" fmla="*/ 986098 h 986098"/>
                <a:gd name="connsiteX7" fmla="*/ 2288540 w 4589523"/>
                <a:gd name="connsiteY7" fmla="*/ 986098 h 986098"/>
                <a:gd name="connsiteX8" fmla="*/ 288599 w 4589523"/>
                <a:gd name="connsiteY8" fmla="*/ 986098 h 98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9523" h="986098">
                  <a:moveTo>
                    <a:pt x="0" y="3053"/>
                  </a:moveTo>
                  <a:lnTo>
                    <a:pt x="896" y="0"/>
                  </a:lnTo>
                  <a:lnTo>
                    <a:pt x="2000837" y="0"/>
                  </a:lnTo>
                  <a:lnTo>
                    <a:pt x="2300088" y="0"/>
                  </a:lnTo>
                  <a:lnTo>
                    <a:pt x="4300028" y="0"/>
                  </a:lnTo>
                  <a:lnTo>
                    <a:pt x="4589523" y="986098"/>
                  </a:lnTo>
                  <a:lnTo>
                    <a:pt x="2589582" y="986098"/>
                  </a:lnTo>
                  <a:lnTo>
                    <a:pt x="2288540" y="986098"/>
                  </a:lnTo>
                  <a:lnTo>
                    <a:pt x="288599" y="9860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66000"/>
                  </a:schemeClr>
                </a:gs>
                <a:gs pos="73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C1A676D-986E-47E8-BB46-09B6861D4804}"/>
                </a:ext>
              </a:extLst>
            </p:cNvPr>
            <p:cNvSpPr/>
            <p:nvPr/>
          </p:nvSpPr>
          <p:spPr>
            <a:xfrm rot="5400000">
              <a:off x="5273948" y="5919352"/>
              <a:ext cx="4589524" cy="986099"/>
            </a:xfrm>
            <a:custGeom>
              <a:avLst/>
              <a:gdLst>
                <a:gd name="connsiteX0" fmla="*/ 0 w 4589524"/>
                <a:gd name="connsiteY0" fmla="*/ 983048 h 986099"/>
                <a:gd name="connsiteX1" fmla="*/ 288599 w 4589524"/>
                <a:gd name="connsiteY1" fmla="*/ 2 h 986099"/>
                <a:gd name="connsiteX2" fmla="*/ 288599 w 4589524"/>
                <a:gd name="connsiteY2" fmla="*/ 0 h 986099"/>
                <a:gd name="connsiteX3" fmla="*/ 2288540 w 4589524"/>
                <a:gd name="connsiteY3" fmla="*/ 0 h 986099"/>
                <a:gd name="connsiteX4" fmla="*/ 2589583 w 4589524"/>
                <a:gd name="connsiteY4" fmla="*/ 0 h 986099"/>
                <a:gd name="connsiteX5" fmla="*/ 4589524 w 4589524"/>
                <a:gd name="connsiteY5" fmla="*/ 0 h 986099"/>
                <a:gd name="connsiteX6" fmla="*/ 4300029 w 4589524"/>
                <a:gd name="connsiteY6" fmla="*/ 986099 h 986099"/>
                <a:gd name="connsiteX7" fmla="*/ 2300088 w 4589524"/>
                <a:gd name="connsiteY7" fmla="*/ 986099 h 986099"/>
                <a:gd name="connsiteX8" fmla="*/ 2000836 w 4589524"/>
                <a:gd name="connsiteY8" fmla="*/ 986099 h 986099"/>
                <a:gd name="connsiteX9" fmla="*/ 895 w 4589524"/>
                <a:gd name="connsiteY9" fmla="*/ 986099 h 98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9524" h="986099">
                  <a:moveTo>
                    <a:pt x="0" y="983048"/>
                  </a:moveTo>
                  <a:lnTo>
                    <a:pt x="288599" y="2"/>
                  </a:lnTo>
                  <a:lnTo>
                    <a:pt x="288599" y="0"/>
                  </a:lnTo>
                  <a:lnTo>
                    <a:pt x="2288540" y="0"/>
                  </a:lnTo>
                  <a:lnTo>
                    <a:pt x="2589583" y="0"/>
                  </a:lnTo>
                  <a:lnTo>
                    <a:pt x="4589524" y="0"/>
                  </a:lnTo>
                  <a:lnTo>
                    <a:pt x="4300029" y="986099"/>
                  </a:lnTo>
                  <a:lnTo>
                    <a:pt x="2300088" y="986099"/>
                  </a:lnTo>
                  <a:lnTo>
                    <a:pt x="2000836" y="986099"/>
                  </a:lnTo>
                  <a:lnTo>
                    <a:pt x="895" y="98609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66000"/>
                  </a:schemeClr>
                </a:gs>
                <a:gs pos="73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B8B2CDF-8391-410E-A676-2DFF62A8625C}"/>
                </a:ext>
              </a:extLst>
            </p:cNvPr>
            <p:cNvSpPr/>
            <p:nvPr/>
          </p:nvSpPr>
          <p:spPr>
            <a:xfrm rot="5400000">
              <a:off x="7773159" y="3134593"/>
              <a:ext cx="577198" cy="1966093"/>
            </a:xfrm>
            <a:custGeom>
              <a:avLst/>
              <a:gdLst>
                <a:gd name="connsiteX0" fmla="*/ 0 w 1406896"/>
                <a:gd name="connsiteY0" fmla="*/ 2280512 h 4561027"/>
                <a:gd name="connsiteX1" fmla="*/ 703447 w 1406896"/>
                <a:gd name="connsiteY1" fmla="*/ 0 h 4561027"/>
                <a:gd name="connsiteX2" fmla="*/ 1406896 w 1406896"/>
                <a:gd name="connsiteY2" fmla="*/ 2280515 h 4561027"/>
                <a:gd name="connsiteX3" fmla="*/ 703448 w 1406896"/>
                <a:gd name="connsiteY3" fmla="*/ 4561027 h 4561027"/>
                <a:gd name="connsiteX4" fmla="*/ 0 w 1406896"/>
                <a:gd name="connsiteY4" fmla="*/ 2280512 h 456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896" h="4561027">
                  <a:moveTo>
                    <a:pt x="0" y="2280512"/>
                  </a:moveTo>
                  <a:lnTo>
                    <a:pt x="703447" y="0"/>
                  </a:lnTo>
                  <a:lnTo>
                    <a:pt x="1406896" y="2280515"/>
                  </a:lnTo>
                  <a:lnTo>
                    <a:pt x="703448" y="4561027"/>
                  </a:lnTo>
                  <a:lnTo>
                    <a:pt x="0" y="2280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58000"/>
                  </a:schemeClr>
                </a:gs>
                <a:gs pos="100000">
                  <a:schemeClr val="accent2">
                    <a:lumMod val="60000"/>
                    <a:lumOff val="40000"/>
                    <a:alpha val="56000"/>
                  </a:schemeClr>
                </a:gs>
              </a:gsLst>
              <a:lin ang="11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AF1A3E7-CED5-40AD-9A70-B220BDF2030D}"/>
                </a:ext>
              </a:extLst>
            </p:cNvPr>
            <p:cNvSpPr/>
            <p:nvPr/>
          </p:nvSpPr>
          <p:spPr>
            <a:xfrm rot="5400000">
              <a:off x="4094648" y="8141708"/>
              <a:ext cx="10586435" cy="2652211"/>
            </a:xfrm>
            <a:custGeom>
              <a:avLst/>
              <a:gdLst>
                <a:gd name="connsiteX0" fmla="*/ 0 w 10586435"/>
                <a:gd name="connsiteY0" fmla="*/ 8215 h 2652211"/>
                <a:gd name="connsiteX1" fmla="*/ 2410 w 10586435"/>
                <a:gd name="connsiteY1" fmla="*/ 0 h 2652211"/>
                <a:gd name="connsiteX2" fmla="*/ 2386017 w 10586435"/>
                <a:gd name="connsiteY2" fmla="*/ 0 h 2652211"/>
                <a:gd name="connsiteX3" fmla="*/ 6186323 w 10586435"/>
                <a:gd name="connsiteY3" fmla="*/ 0 h 2652211"/>
                <a:gd name="connsiteX4" fmla="*/ 8235929 w 10586435"/>
                <a:gd name="connsiteY4" fmla="*/ 0 h 2652211"/>
                <a:gd name="connsiteX5" fmla="*/ 8569931 w 10586435"/>
                <a:gd name="connsiteY5" fmla="*/ 0 h 2652211"/>
                <a:gd name="connsiteX6" fmla="*/ 9812629 w 10586435"/>
                <a:gd name="connsiteY6" fmla="*/ 0 h 2652211"/>
                <a:gd name="connsiteX7" fmla="*/ 9810219 w 10586435"/>
                <a:gd name="connsiteY7" fmla="*/ 8215 h 2652211"/>
                <a:gd name="connsiteX8" fmla="*/ 10586435 w 10586435"/>
                <a:gd name="connsiteY8" fmla="*/ 2652210 h 2652211"/>
                <a:gd name="connsiteX9" fmla="*/ 9348555 w 10586435"/>
                <a:gd name="connsiteY9" fmla="*/ 2652210 h 2652211"/>
                <a:gd name="connsiteX10" fmla="*/ 9348555 w 10586435"/>
                <a:gd name="connsiteY10" fmla="*/ 2652211 h 2652211"/>
                <a:gd name="connsiteX11" fmla="*/ 6964949 w 10586435"/>
                <a:gd name="connsiteY11" fmla="*/ 2652211 h 2652211"/>
                <a:gd name="connsiteX12" fmla="*/ 3159822 w 10586435"/>
                <a:gd name="connsiteY12" fmla="*/ 2652211 h 2652211"/>
                <a:gd name="connsiteX13" fmla="*/ 776215 w 10586435"/>
                <a:gd name="connsiteY13" fmla="*/ 2652211 h 265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86435" h="2652211">
                  <a:moveTo>
                    <a:pt x="0" y="8215"/>
                  </a:moveTo>
                  <a:lnTo>
                    <a:pt x="2410" y="0"/>
                  </a:lnTo>
                  <a:lnTo>
                    <a:pt x="2386017" y="0"/>
                  </a:lnTo>
                  <a:lnTo>
                    <a:pt x="6186323" y="0"/>
                  </a:lnTo>
                  <a:lnTo>
                    <a:pt x="8235929" y="0"/>
                  </a:lnTo>
                  <a:lnTo>
                    <a:pt x="8569931" y="0"/>
                  </a:lnTo>
                  <a:lnTo>
                    <a:pt x="9812629" y="0"/>
                  </a:lnTo>
                  <a:lnTo>
                    <a:pt x="9810219" y="8215"/>
                  </a:lnTo>
                  <a:lnTo>
                    <a:pt x="10586435" y="2652210"/>
                  </a:lnTo>
                  <a:lnTo>
                    <a:pt x="9348555" y="2652210"/>
                  </a:lnTo>
                  <a:lnTo>
                    <a:pt x="9348555" y="2652211"/>
                  </a:lnTo>
                  <a:lnTo>
                    <a:pt x="6964949" y="2652211"/>
                  </a:lnTo>
                  <a:lnTo>
                    <a:pt x="3159822" y="2652211"/>
                  </a:lnTo>
                  <a:lnTo>
                    <a:pt x="776215" y="265221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lumMod val="60000"/>
                    <a:lumOff val="40000"/>
                    <a:alpha val="72000"/>
                  </a:schemeClr>
                </a:gs>
                <a:gs pos="0">
                  <a:srgbClr val="6725EB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40FC26A-0878-4141-AFCB-130973F30F26}"/>
                </a:ext>
              </a:extLst>
            </p:cNvPr>
            <p:cNvSpPr/>
            <p:nvPr/>
          </p:nvSpPr>
          <p:spPr>
            <a:xfrm rot="5400000">
              <a:off x="1442438" y="8141706"/>
              <a:ext cx="10586435" cy="2652214"/>
            </a:xfrm>
            <a:custGeom>
              <a:avLst/>
              <a:gdLst>
                <a:gd name="connsiteX0" fmla="*/ 0 w 10586435"/>
                <a:gd name="connsiteY0" fmla="*/ 2644007 h 2652214"/>
                <a:gd name="connsiteX1" fmla="*/ 776217 w 10586435"/>
                <a:gd name="connsiteY1" fmla="*/ 6 h 2652214"/>
                <a:gd name="connsiteX2" fmla="*/ 776215 w 10586435"/>
                <a:gd name="connsiteY2" fmla="*/ 0 h 2652214"/>
                <a:gd name="connsiteX3" fmla="*/ 3159822 w 10586435"/>
                <a:gd name="connsiteY3" fmla="*/ 0 h 2652214"/>
                <a:gd name="connsiteX4" fmla="*/ 6964950 w 10586435"/>
                <a:gd name="connsiteY4" fmla="*/ 0 h 2652214"/>
                <a:gd name="connsiteX5" fmla="*/ 9348557 w 10586435"/>
                <a:gd name="connsiteY5" fmla="*/ 0 h 2652214"/>
                <a:gd name="connsiteX6" fmla="*/ 9348557 w 10586435"/>
                <a:gd name="connsiteY6" fmla="*/ 1 h 2652214"/>
                <a:gd name="connsiteX7" fmla="*/ 10586433 w 10586435"/>
                <a:gd name="connsiteY7" fmla="*/ 1 h 2652214"/>
                <a:gd name="connsiteX8" fmla="*/ 10586435 w 10586435"/>
                <a:gd name="connsiteY8" fmla="*/ 8 h 2652214"/>
                <a:gd name="connsiteX9" fmla="*/ 9810218 w 10586435"/>
                <a:gd name="connsiteY9" fmla="*/ 2644008 h 2652214"/>
                <a:gd name="connsiteX10" fmla="*/ 9812626 w 10586435"/>
                <a:gd name="connsiteY10" fmla="*/ 2652214 h 2652214"/>
                <a:gd name="connsiteX11" fmla="*/ 8235926 w 10586435"/>
                <a:gd name="connsiteY11" fmla="*/ 2652214 h 2652214"/>
                <a:gd name="connsiteX12" fmla="*/ 8235926 w 10586435"/>
                <a:gd name="connsiteY12" fmla="*/ 2652213 h 2652214"/>
                <a:gd name="connsiteX13" fmla="*/ 6186323 w 10586435"/>
                <a:gd name="connsiteY13" fmla="*/ 2652213 h 2652214"/>
                <a:gd name="connsiteX14" fmla="*/ 2386014 w 10586435"/>
                <a:gd name="connsiteY14" fmla="*/ 2652213 h 2652214"/>
                <a:gd name="connsiteX15" fmla="*/ 2408 w 10586435"/>
                <a:gd name="connsiteY15" fmla="*/ 2652213 h 26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86435" h="2652214">
                  <a:moveTo>
                    <a:pt x="0" y="2644007"/>
                  </a:moveTo>
                  <a:lnTo>
                    <a:pt x="776217" y="6"/>
                  </a:lnTo>
                  <a:lnTo>
                    <a:pt x="776215" y="0"/>
                  </a:lnTo>
                  <a:lnTo>
                    <a:pt x="3159822" y="0"/>
                  </a:lnTo>
                  <a:lnTo>
                    <a:pt x="6964950" y="0"/>
                  </a:lnTo>
                  <a:lnTo>
                    <a:pt x="9348557" y="0"/>
                  </a:lnTo>
                  <a:lnTo>
                    <a:pt x="9348557" y="1"/>
                  </a:lnTo>
                  <a:lnTo>
                    <a:pt x="10586433" y="1"/>
                  </a:lnTo>
                  <a:lnTo>
                    <a:pt x="10586435" y="8"/>
                  </a:lnTo>
                  <a:lnTo>
                    <a:pt x="9810218" y="2644008"/>
                  </a:lnTo>
                  <a:lnTo>
                    <a:pt x="9812626" y="2652214"/>
                  </a:lnTo>
                  <a:lnTo>
                    <a:pt x="8235926" y="2652214"/>
                  </a:lnTo>
                  <a:lnTo>
                    <a:pt x="8235926" y="2652213"/>
                  </a:lnTo>
                  <a:lnTo>
                    <a:pt x="6186323" y="2652213"/>
                  </a:lnTo>
                  <a:lnTo>
                    <a:pt x="2386014" y="2652213"/>
                  </a:lnTo>
                  <a:lnTo>
                    <a:pt x="2408" y="26522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22000"/>
                    <a:lumMod val="70000"/>
                    <a:lumOff val="30000"/>
                  </a:schemeClr>
                </a:gs>
                <a:gs pos="100000">
                  <a:srgbClr val="6725EB"/>
                </a:gs>
              </a:gsLst>
              <a:lin ang="4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C0304DD-6270-48E2-92AB-8B6596A31635}"/>
                </a:ext>
              </a:extLst>
            </p:cNvPr>
            <p:cNvSpPr/>
            <p:nvPr/>
          </p:nvSpPr>
          <p:spPr>
            <a:xfrm rot="5400000">
              <a:off x="7285540" y="1530593"/>
              <a:ext cx="1552432" cy="5288007"/>
            </a:xfrm>
            <a:custGeom>
              <a:avLst/>
              <a:gdLst>
                <a:gd name="connsiteX0" fmla="*/ 0 w 1406896"/>
                <a:gd name="connsiteY0" fmla="*/ 2280512 h 4561027"/>
                <a:gd name="connsiteX1" fmla="*/ 703447 w 1406896"/>
                <a:gd name="connsiteY1" fmla="*/ 0 h 4561027"/>
                <a:gd name="connsiteX2" fmla="*/ 1406896 w 1406896"/>
                <a:gd name="connsiteY2" fmla="*/ 2280515 h 4561027"/>
                <a:gd name="connsiteX3" fmla="*/ 703448 w 1406896"/>
                <a:gd name="connsiteY3" fmla="*/ 4561027 h 4561027"/>
                <a:gd name="connsiteX4" fmla="*/ 0 w 1406896"/>
                <a:gd name="connsiteY4" fmla="*/ 2280512 h 456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896" h="4561027">
                  <a:moveTo>
                    <a:pt x="0" y="2280512"/>
                  </a:moveTo>
                  <a:lnTo>
                    <a:pt x="703447" y="0"/>
                  </a:lnTo>
                  <a:lnTo>
                    <a:pt x="1406896" y="2280515"/>
                  </a:lnTo>
                  <a:lnTo>
                    <a:pt x="703448" y="4561027"/>
                  </a:lnTo>
                  <a:lnTo>
                    <a:pt x="0" y="2280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72000"/>
                  </a:schemeClr>
                </a:gs>
                <a:gs pos="47000">
                  <a:schemeClr val="accent2">
                    <a:lumMod val="60000"/>
                    <a:lumOff val="40000"/>
                    <a:alpha val="48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11400000" scaled="0"/>
              <a:tileRect/>
            </a:gra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21E1D69-57F5-0B10-1114-2BFBF3A942AC}"/>
              </a:ext>
            </a:extLst>
          </p:cNvPr>
          <p:cNvGrpSpPr/>
          <p:nvPr/>
        </p:nvGrpSpPr>
        <p:grpSpPr>
          <a:xfrm>
            <a:off x="9040151" y="3052186"/>
            <a:ext cx="2348574" cy="4053607"/>
            <a:chOff x="5409549" y="3398381"/>
            <a:chExt cx="5304420" cy="11362650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137820E-B692-135A-F8C7-D7944B7FE9F9}"/>
                </a:ext>
              </a:extLst>
            </p:cNvPr>
            <p:cNvSpPr/>
            <p:nvPr/>
          </p:nvSpPr>
          <p:spPr>
            <a:xfrm rot="5400000">
              <a:off x="6260047" y="5919352"/>
              <a:ext cx="4589523" cy="986098"/>
            </a:xfrm>
            <a:custGeom>
              <a:avLst/>
              <a:gdLst>
                <a:gd name="connsiteX0" fmla="*/ 0 w 4589523"/>
                <a:gd name="connsiteY0" fmla="*/ 3053 h 986098"/>
                <a:gd name="connsiteX1" fmla="*/ 896 w 4589523"/>
                <a:gd name="connsiteY1" fmla="*/ 0 h 986098"/>
                <a:gd name="connsiteX2" fmla="*/ 2000837 w 4589523"/>
                <a:gd name="connsiteY2" fmla="*/ 0 h 986098"/>
                <a:gd name="connsiteX3" fmla="*/ 2300088 w 4589523"/>
                <a:gd name="connsiteY3" fmla="*/ 0 h 986098"/>
                <a:gd name="connsiteX4" fmla="*/ 4300028 w 4589523"/>
                <a:gd name="connsiteY4" fmla="*/ 0 h 986098"/>
                <a:gd name="connsiteX5" fmla="*/ 4589523 w 4589523"/>
                <a:gd name="connsiteY5" fmla="*/ 986098 h 986098"/>
                <a:gd name="connsiteX6" fmla="*/ 2589582 w 4589523"/>
                <a:gd name="connsiteY6" fmla="*/ 986098 h 986098"/>
                <a:gd name="connsiteX7" fmla="*/ 2288540 w 4589523"/>
                <a:gd name="connsiteY7" fmla="*/ 986098 h 986098"/>
                <a:gd name="connsiteX8" fmla="*/ 288599 w 4589523"/>
                <a:gd name="connsiteY8" fmla="*/ 986098 h 98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9523" h="986098">
                  <a:moveTo>
                    <a:pt x="0" y="3053"/>
                  </a:moveTo>
                  <a:lnTo>
                    <a:pt x="896" y="0"/>
                  </a:lnTo>
                  <a:lnTo>
                    <a:pt x="2000837" y="0"/>
                  </a:lnTo>
                  <a:lnTo>
                    <a:pt x="2300088" y="0"/>
                  </a:lnTo>
                  <a:lnTo>
                    <a:pt x="4300028" y="0"/>
                  </a:lnTo>
                  <a:lnTo>
                    <a:pt x="4589523" y="986098"/>
                  </a:lnTo>
                  <a:lnTo>
                    <a:pt x="2589582" y="986098"/>
                  </a:lnTo>
                  <a:lnTo>
                    <a:pt x="2288540" y="986098"/>
                  </a:lnTo>
                  <a:lnTo>
                    <a:pt x="288599" y="9860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66000"/>
                  </a:schemeClr>
                </a:gs>
                <a:gs pos="73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36292E3-F67A-D3B7-3D1D-EB3A125B5204}"/>
                </a:ext>
              </a:extLst>
            </p:cNvPr>
            <p:cNvSpPr/>
            <p:nvPr/>
          </p:nvSpPr>
          <p:spPr>
            <a:xfrm rot="5400000">
              <a:off x="5273948" y="5919352"/>
              <a:ext cx="4589524" cy="986099"/>
            </a:xfrm>
            <a:custGeom>
              <a:avLst/>
              <a:gdLst>
                <a:gd name="connsiteX0" fmla="*/ 0 w 4589524"/>
                <a:gd name="connsiteY0" fmla="*/ 983048 h 986099"/>
                <a:gd name="connsiteX1" fmla="*/ 288599 w 4589524"/>
                <a:gd name="connsiteY1" fmla="*/ 2 h 986099"/>
                <a:gd name="connsiteX2" fmla="*/ 288599 w 4589524"/>
                <a:gd name="connsiteY2" fmla="*/ 0 h 986099"/>
                <a:gd name="connsiteX3" fmla="*/ 2288540 w 4589524"/>
                <a:gd name="connsiteY3" fmla="*/ 0 h 986099"/>
                <a:gd name="connsiteX4" fmla="*/ 2589583 w 4589524"/>
                <a:gd name="connsiteY4" fmla="*/ 0 h 986099"/>
                <a:gd name="connsiteX5" fmla="*/ 4589524 w 4589524"/>
                <a:gd name="connsiteY5" fmla="*/ 0 h 986099"/>
                <a:gd name="connsiteX6" fmla="*/ 4300029 w 4589524"/>
                <a:gd name="connsiteY6" fmla="*/ 986099 h 986099"/>
                <a:gd name="connsiteX7" fmla="*/ 2300088 w 4589524"/>
                <a:gd name="connsiteY7" fmla="*/ 986099 h 986099"/>
                <a:gd name="connsiteX8" fmla="*/ 2000836 w 4589524"/>
                <a:gd name="connsiteY8" fmla="*/ 986099 h 986099"/>
                <a:gd name="connsiteX9" fmla="*/ 895 w 4589524"/>
                <a:gd name="connsiteY9" fmla="*/ 986099 h 98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9524" h="986099">
                  <a:moveTo>
                    <a:pt x="0" y="983048"/>
                  </a:moveTo>
                  <a:lnTo>
                    <a:pt x="288599" y="2"/>
                  </a:lnTo>
                  <a:lnTo>
                    <a:pt x="288599" y="0"/>
                  </a:lnTo>
                  <a:lnTo>
                    <a:pt x="2288540" y="0"/>
                  </a:lnTo>
                  <a:lnTo>
                    <a:pt x="2589583" y="0"/>
                  </a:lnTo>
                  <a:lnTo>
                    <a:pt x="4589524" y="0"/>
                  </a:lnTo>
                  <a:lnTo>
                    <a:pt x="4300029" y="986099"/>
                  </a:lnTo>
                  <a:lnTo>
                    <a:pt x="2300088" y="986099"/>
                  </a:lnTo>
                  <a:lnTo>
                    <a:pt x="2000836" y="986099"/>
                  </a:lnTo>
                  <a:lnTo>
                    <a:pt x="895" y="98609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66000"/>
                  </a:schemeClr>
                </a:gs>
                <a:gs pos="73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080E88F-3B4E-1D7F-6335-06498DEFFFE9}"/>
                </a:ext>
              </a:extLst>
            </p:cNvPr>
            <p:cNvSpPr/>
            <p:nvPr/>
          </p:nvSpPr>
          <p:spPr>
            <a:xfrm rot="5400000">
              <a:off x="7773159" y="3134593"/>
              <a:ext cx="577198" cy="1966093"/>
            </a:xfrm>
            <a:custGeom>
              <a:avLst/>
              <a:gdLst>
                <a:gd name="connsiteX0" fmla="*/ 0 w 1406896"/>
                <a:gd name="connsiteY0" fmla="*/ 2280512 h 4561027"/>
                <a:gd name="connsiteX1" fmla="*/ 703447 w 1406896"/>
                <a:gd name="connsiteY1" fmla="*/ 0 h 4561027"/>
                <a:gd name="connsiteX2" fmla="*/ 1406896 w 1406896"/>
                <a:gd name="connsiteY2" fmla="*/ 2280515 h 4561027"/>
                <a:gd name="connsiteX3" fmla="*/ 703448 w 1406896"/>
                <a:gd name="connsiteY3" fmla="*/ 4561027 h 4561027"/>
                <a:gd name="connsiteX4" fmla="*/ 0 w 1406896"/>
                <a:gd name="connsiteY4" fmla="*/ 2280512 h 456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896" h="4561027">
                  <a:moveTo>
                    <a:pt x="0" y="2280512"/>
                  </a:moveTo>
                  <a:lnTo>
                    <a:pt x="703447" y="0"/>
                  </a:lnTo>
                  <a:lnTo>
                    <a:pt x="1406896" y="2280515"/>
                  </a:lnTo>
                  <a:lnTo>
                    <a:pt x="703448" y="4561027"/>
                  </a:lnTo>
                  <a:lnTo>
                    <a:pt x="0" y="2280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58000"/>
                  </a:schemeClr>
                </a:gs>
                <a:gs pos="100000">
                  <a:schemeClr val="accent2">
                    <a:lumMod val="60000"/>
                    <a:lumOff val="40000"/>
                    <a:alpha val="56000"/>
                  </a:schemeClr>
                </a:gs>
              </a:gsLst>
              <a:lin ang="11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7BB7A86-B706-791C-6B8F-87CF09F89547}"/>
                </a:ext>
              </a:extLst>
            </p:cNvPr>
            <p:cNvSpPr/>
            <p:nvPr/>
          </p:nvSpPr>
          <p:spPr>
            <a:xfrm rot="5400000">
              <a:off x="4094646" y="8141708"/>
              <a:ext cx="10586435" cy="2652211"/>
            </a:xfrm>
            <a:custGeom>
              <a:avLst/>
              <a:gdLst>
                <a:gd name="connsiteX0" fmla="*/ 0 w 10586435"/>
                <a:gd name="connsiteY0" fmla="*/ 8215 h 2652211"/>
                <a:gd name="connsiteX1" fmla="*/ 2410 w 10586435"/>
                <a:gd name="connsiteY1" fmla="*/ 0 h 2652211"/>
                <a:gd name="connsiteX2" fmla="*/ 2386017 w 10586435"/>
                <a:gd name="connsiteY2" fmla="*/ 0 h 2652211"/>
                <a:gd name="connsiteX3" fmla="*/ 6186323 w 10586435"/>
                <a:gd name="connsiteY3" fmla="*/ 0 h 2652211"/>
                <a:gd name="connsiteX4" fmla="*/ 8235929 w 10586435"/>
                <a:gd name="connsiteY4" fmla="*/ 0 h 2652211"/>
                <a:gd name="connsiteX5" fmla="*/ 8569931 w 10586435"/>
                <a:gd name="connsiteY5" fmla="*/ 0 h 2652211"/>
                <a:gd name="connsiteX6" fmla="*/ 9812629 w 10586435"/>
                <a:gd name="connsiteY6" fmla="*/ 0 h 2652211"/>
                <a:gd name="connsiteX7" fmla="*/ 9810219 w 10586435"/>
                <a:gd name="connsiteY7" fmla="*/ 8215 h 2652211"/>
                <a:gd name="connsiteX8" fmla="*/ 10586435 w 10586435"/>
                <a:gd name="connsiteY8" fmla="*/ 2652210 h 2652211"/>
                <a:gd name="connsiteX9" fmla="*/ 9348555 w 10586435"/>
                <a:gd name="connsiteY9" fmla="*/ 2652210 h 2652211"/>
                <a:gd name="connsiteX10" fmla="*/ 9348555 w 10586435"/>
                <a:gd name="connsiteY10" fmla="*/ 2652211 h 2652211"/>
                <a:gd name="connsiteX11" fmla="*/ 6964949 w 10586435"/>
                <a:gd name="connsiteY11" fmla="*/ 2652211 h 2652211"/>
                <a:gd name="connsiteX12" fmla="*/ 3159822 w 10586435"/>
                <a:gd name="connsiteY12" fmla="*/ 2652211 h 2652211"/>
                <a:gd name="connsiteX13" fmla="*/ 776215 w 10586435"/>
                <a:gd name="connsiteY13" fmla="*/ 2652211 h 265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86435" h="2652211">
                  <a:moveTo>
                    <a:pt x="0" y="8215"/>
                  </a:moveTo>
                  <a:lnTo>
                    <a:pt x="2410" y="0"/>
                  </a:lnTo>
                  <a:lnTo>
                    <a:pt x="2386017" y="0"/>
                  </a:lnTo>
                  <a:lnTo>
                    <a:pt x="6186323" y="0"/>
                  </a:lnTo>
                  <a:lnTo>
                    <a:pt x="8235929" y="0"/>
                  </a:lnTo>
                  <a:lnTo>
                    <a:pt x="8569931" y="0"/>
                  </a:lnTo>
                  <a:lnTo>
                    <a:pt x="9812629" y="0"/>
                  </a:lnTo>
                  <a:lnTo>
                    <a:pt x="9810219" y="8215"/>
                  </a:lnTo>
                  <a:lnTo>
                    <a:pt x="10586435" y="2652210"/>
                  </a:lnTo>
                  <a:lnTo>
                    <a:pt x="9348555" y="2652210"/>
                  </a:lnTo>
                  <a:lnTo>
                    <a:pt x="9348555" y="2652211"/>
                  </a:lnTo>
                  <a:lnTo>
                    <a:pt x="6964949" y="2652211"/>
                  </a:lnTo>
                  <a:lnTo>
                    <a:pt x="3159822" y="2652211"/>
                  </a:lnTo>
                  <a:lnTo>
                    <a:pt x="776215" y="2652211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lumMod val="60000"/>
                    <a:lumOff val="40000"/>
                    <a:alpha val="72000"/>
                  </a:schemeClr>
                </a:gs>
                <a:gs pos="0">
                  <a:srgbClr val="6725EB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FB626D0-48CA-1F45-BDB3-BE3E08972E7B}"/>
                </a:ext>
              </a:extLst>
            </p:cNvPr>
            <p:cNvSpPr/>
            <p:nvPr/>
          </p:nvSpPr>
          <p:spPr>
            <a:xfrm rot="5400000">
              <a:off x="1442438" y="8141706"/>
              <a:ext cx="10586435" cy="2652214"/>
            </a:xfrm>
            <a:custGeom>
              <a:avLst/>
              <a:gdLst>
                <a:gd name="connsiteX0" fmla="*/ 0 w 10586435"/>
                <a:gd name="connsiteY0" fmla="*/ 2644007 h 2652214"/>
                <a:gd name="connsiteX1" fmla="*/ 776217 w 10586435"/>
                <a:gd name="connsiteY1" fmla="*/ 6 h 2652214"/>
                <a:gd name="connsiteX2" fmla="*/ 776215 w 10586435"/>
                <a:gd name="connsiteY2" fmla="*/ 0 h 2652214"/>
                <a:gd name="connsiteX3" fmla="*/ 3159822 w 10586435"/>
                <a:gd name="connsiteY3" fmla="*/ 0 h 2652214"/>
                <a:gd name="connsiteX4" fmla="*/ 6964950 w 10586435"/>
                <a:gd name="connsiteY4" fmla="*/ 0 h 2652214"/>
                <a:gd name="connsiteX5" fmla="*/ 9348557 w 10586435"/>
                <a:gd name="connsiteY5" fmla="*/ 0 h 2652214"/>
                <a:gd name="connsiteX6" fmla="*/ 9348557 w 10586435"/>
                <a:gd name="connsiteY6" fmla="*/ 1 h 2652214"/>
                <a:gd name="connsiteX7" fmla="*/ 10586433 w 10586435"/>
                <a:gd name="connsiteY7" fmla="*/ 1 h 2652214"/>
                <a:gd name="connsiteX8" fmla="*/ 10586435 w 10586435"/>
                <a:gd name="connsiteY8" fmla="*/ 8 h 2652214"/>
                <a:gd name="connsiteX9" fmla="*/ 9810218 w 10586435"/>
                <a:gd name="connsiteY9" fmla="*/ 2644008 h 2652214"/>
                <a:gd name="connsiteX10" fmla="*/ 9812626 w 10586435"/>
                <a:gd name="connsiteY10" fmla="*/ 2652214 h 2652214"/>
                <a:gd name="connsiteX11" fmla="*/ 8235926 w 10586435"/>
                <a:gd name="connsiteY11" fmla="*/ 2652214 h 2652214"/>
                <a:gd name="connsiteX12" fmla="*/ 8235926 w 10586435"/>
                <a:gd name="connsiteY12" fmla="*/ 2652213 h 2652214"/>
                <a:gd name="connsiteX13" fmla="*/ 6186323 w 10586435"/>
                <a:gd name="connsiteY13" fmla="*/ 2652213 h 2652214"/>
                <a:gd name="connsiteX14" fmla="*/ 2386014 w 10586435"/>
                <a:gd name="connsiteY14" fmla="*/ 2652213 h 2652214"/>
                <a:gd name="connsiteX15" fmla="*/ 2408 w 10586435"/>
                <a:gd name="connsiteY15" fmla="*/ 2652213 h 26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86435" h="2652214">
                  <a:moveTo>
                    <a:pt x="0" y="2644007"/>
                  </a:moveTo>
                  <a:lnTo>
                    <a:pt x="776217" y="6"/>
                  </a:lnTo>
                  <a:lnTo>
                    <a:pt x="776215" y="0"/>
                  </a:lnTo>
                  <a:lnTo>
                    <a:pt x="3159822" y="0"/>
                  </a:lnTo>
                  <a:lnTo>
                    <a:pt x="6964950" y="0"/>
                  </a:lnTo>
                  <a:lnTo>
                    <a:pt x="9348557" y="0"/>
                  </a:lnTo>
                  <a:lnTo>
                    <a:pt x="9348557" y="1"/>
                  </a:lnTo>
                  <a:lnTo>
                    <a:pt x="10586433" y="1"/>
                  </a:lnTo>
                  <a:lnTo>
                    <a:pt x="10586435" y="8"/>
                  </a:lnTo>
                  <a:lnTo>
                    <a:pt x="9810218" y="2644008"/>
                  </a:lnTo>
                  <a:lnTo>
                    <a:pt x="9812626" y="2652214"/>
                  </a:lnTo>
                  <a:lnTo>
                    <a:pt x="8235926" y="2652214"/>
                  </a:lnTo>
                  <a:lnTo>
                    <a:pt x="8235926" y="2652213"/>
                  </a:lnTo>
                  <a:lnTo>
                    <a:pt x="6186323" y="2652213"/>
                  </a:lnTo>
                  <a:lnTo>
                    <a:pt x="2386014" y="2652213"/>
                  </a:lnTo>
                  <a:lnTo>
                    <a:pt x="2408" y="26522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22000"/>
                    <a:lumMod val="70000"/>
                    <a:lumOff val="30000"/>
                  </a:schemeClr>
                </a:gs>
                <a:gs pos="100000">
                  <a:srgbClr val="6725EB"/>
                </a:gs>
              </a:gsLst>
              <a:lin ang="4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176230F-ED61-A283-3B08-3E20542975C0}"/>
                </a:ext>
              </a:extLst>
            </p:cNvPr>
            <p:cNvSpPr/>
            <p:nvPr/>
          </p:nvSpPr>
          <p:spPr>
            <a:xfrm rot="5400000">
              <a:off x="7285540" y="1530593"/>
              <a:ext cx="1552432" cy="5288007"/>
            </a:xfrm>
            <a:custGeom>
              <a:avLst/>
              <a:gdLst>
                <a:gd name="connsiteX0" fmla="*/ 0 w 1406896"/>
                <a:gd name="connsiteY0" fmla="*/ 2280512 h 4561027"/>
                <a:gd name="connsiteX1" fmla="*/ 703447 w 1406896"/>
                <a:gd name="connsiteY1" fmla="*/ 0 h 4561027"/>
                <a:gd name="connsiteX2" fmla="*/ 1406896 w 1406896"/>
                <a:gd name="connsiteY2" fmla="*/ 2280515 h 4561027"/>
                <a:gd name="connsiteX3" fmla="*/ 703448 w 1406896"/>
                <a:gd name="connsiteY3" fmla="*/ 4561027 h 4561027"/>
                <a:gd name="connsiteX4" fmla="*/ 0 w 1406896"/>
                <a:gd name="connsiteY4" fmla="*/ 2280512 h 456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896" h="4561027">
                  <a:moveTo>
                    <a:pt x="0" y="2280512"/>
                  </a:moveTo>
                  <a:lnTo>
                    <a:pt x="703447" y="0"/>
                  </a:lnTo>
                  <a:lnTo>
                    <a:pt x="1406896" y="2280515"/>
                  </a:lnTo>
                  <a:lnTo>
                    <a:pt x="703448" y="4561027"/>
                  </a:lnTo>
                  <a:lnTo>
                    <a:pt x="0" y="228051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72000"/>
                  </a:schemeClr>
                </a:gs>
                <a:gs pos="47000">
                  <a:schemeClr val="accent2">
                    <a:lumMod val="60000"/>
                    <a:lumOff val="40000"/>
                    <a:alpha val="48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11400000" scaled="0"/>
              <a:tileRect/>
            </a:gradFill>
            <a:ln w="63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44FBB8A0-B3B7-47E8-ACA9-41E3D46412DA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00613">
                  <a:alpha val="0"/>
                </a:srgbClr>
              </a:gs>
              <a:gs pos="28000">
                <a:srgbClr val="080323">
                  <a:alpha val="0"/>
                </a:srgbClr>
              </a:gs>
              <a:gs pos="90000">
                <a:srgbClr val="080323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A9895D0-2B83-4690-8CC2-22F622FBAC63}"/>
              </a:ext>
            </a:extLst>
          </p:cNvPr>
          <p:cNvSpPr txBox="1"/>
          <p:nvPr/>
        </p:nvSpPr>
        <p:spPr>
          <a:xfrm>
            <a:off x="1038844" y="1808005"/>
            <a:ext cx="18774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5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7C0DFF">
                        <a:lumMod val="0"/>
                        <a:lumOff val="100000"/>
                      </a:srgbClr>
                    </a:gs>
                    <a:gs pos="90000">
                      <a:srgbClr val="7C0DFF">
                        <a:lumMod val="60000"/>
                        <a:lumOff val="40000"/>
                      </a:srgbClr>
                    </a:gs>
                  </a:gsLst>
                  <a:lin ang="2700000" scaled="1"/>
                  <a:tileRect/>
                </a:gradFill>
                <a:effectLst>
                  <a:reflection blurRad="50800" stA="48000" endPos="27000" dir="5400000" sy="-100000" algn="bl" rotWithShape="0"/>
                </a:effectLst>
                <a:uLnTx/>
                <a:uFillTx/>
                <a:latin typeface="Roboto Bold"/>
                <a:ea typeface="思源黑体 CN Regular"/>
              </a:defRPr>
            </a:lvl1pPr>
          </a:lstStyle>
          <a:p>
            <a:r>
              <a:rPr lang="en-US" altLang="zh-CN" sz="8000" b="1" dirty="0">
                <a:ln w="15875">
                  <a:gradFill>
                    <a:gsLst>
                      <a:gs pos="0">
                        <a:srgbClr val="FCDC58"/>
                      </a:gs>
                      <a:gs pos="62000">
                        <a:schemeClr val="accent2">
                          <a:lumMod val="60000"/>
                          <a:lumOff val="40000"/>
                        </a:schemeClr>
                      </a:gs>
                      <a:gs pos="83000">
                        <a:srgbClr val="6725EB"/>
                      </a:gs>
                      <a:gs pos="100000">
                        <a:srgbClr val="3499ED"/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38000">
                      <a:srgbClr val="BC0047"/>
                    </a:gs>
                    <a:gs pos="0">
                      <a:srgbClr val="FCDC58"/>
                    </a:gs>
                    <a:gs pos="100000">
                      <a:srgbClr val="3499ED"/>
                    </a:gs>
                    <a:gs pos="65000">
                      <a:schemeClr val="accent3"/>
                    </a:gs>
                  </a:gsLst>
                  <a:lin ang="27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8000" b="1" dirty="0">
              <a:ln w="15875">
                <a:gradFill>
                  <a:gsLst>
                    <a:gs pos="0">
                      <a:srgbClr val="FCDC58"/>
                    </a:gs>
                    <a:gs pos="62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rgbClr val="6725EB"/>
                    </a:gs>
                    <a:gs pos="100000">
                      <a:srgbClr val="3499ED"/>
                    </a:gs>
                  </a:gsLst>
                  <a:lin ang="5400000" scaled="1"/>
                </a:gradFill>
              </a:ln>
              <a:gradFill flip="none" rotWithShape="1">
                <a:gsLst>
                  <a:gs pos="38000">
                    <a:srgbClr val="BC0047"/>
                  </a:gs>
                  <a:gs pos="0">
                    <a:srgbClr val="FCDC58"/>
                  </a:gs>
                  <a:gs pos="100000">
                    <a:srgbClr val="3499ED"/>
                  </a:gs>
                  <a:gs pos="65000">
                    <a:schemeClr val="accent3"/>
                  </a:gs>
                </a:gsLst>
                <a:lin ang="2700000" scaled="1"/>
                <a:tileRect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5C2AFDB-EFC9-4397-B697-572598121449}"/>
              </a:ext>
            </a:extLst>
          </p:cNvPr>
          <p:cNvSpPr txBox="1"/>
          <p:nvPr/>
        </p:nvSpPr>
        <p:spPr>
          <a:xfrm>
            <a:off x="3758760" y="2836002"/>
            <a:ext cx="19288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gradFill flip="none" rotWithShape="1">
                  <a:gsLst>
                    <a:gs pos="0">
                      <a:schemeClr val="accent2">
                        <a:lumMod val="0"/>
                        <a:lumOff val="100000"/>
                      </a:schemeClr>
                    </a:gs>
                    <a:gs pos="9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effectLst>
                  <a:reflection blurRad="50800" stA="48000" endPos="27000" dir="5400000" sy="-100000" algn="bl" rotWithShape="0"/>
                </a:effectLst>
                <a:latin typeface="+mj-lt"/>
              </a:defRPr>
            </a:lvl1pPr>
          </a:lstStyle>
          <a:p>
            <a:pPr lvl="0">
              <a:defRPr/>
            </a:pPr>
            <a:r>
              <a:rPr lang="en-US" altLang="zh-CN" sz="8000" b="1" dirty="0">
                <a:ln w="15875">
                  <a:gradFill>
                    <a:gsLst>
                      <a:gs pos="0">
                        <a:srgbClr val="FCDC58"/>
                      </a:gs>
                      <a:gs pos="62000">
                        <a:schemeClr val="accent2">
                          <a:lumMod val="60000"/>
                          <a:lumOff val="40000"/>
                        </a:schemeClr>
                      </a:gs>
                      <a:gs pos="83000">
                        <a:srgbClr val="6725EB"/>
                      </a:gs>
                      <a:gs pos="100000">
                        <a:srgbClr val="3499ED"/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38000">
                      <a:srgbClr val="BC0047"/>
                    </a:gs>
                    <a:gs pos="0">
                      <a:srgbClr val="FCDC58"/>
                    </a:gs>
                    <a:gs pos="100000">
                      <a:srgbClr val="3499ED"/>
                    </a:gs>
                    <a:gs pos="65000">
                      <a:schemeClr val="accent3"/>
                    </a:gs>
                  </a:gsLst>
                  <a:lin ang="2700000" scaled="1"/>
                  <a:tileRect/>
                </a:gradFill>
                <a:latin typeface="+mn-lt"/>
                <a:cs typeface="+mn-ea"/>
                <a:sym typeface="+mn-lt"/>
              </a:rPr>
              <a:t>02</a:t>
            </a:r>
            <a:endParaRPr lang="zh-CN" altLang="en-US" sz="8000" b="1" dirty="0">
              <a:ln w="15875">
                <a:gradFill>
                  <a:gsLst>
                    <a:gs pos="0">
                      <a:srgbClr val="FCDC58"/>
                    </a:gs>
                    <a:gs pos="62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rgbClr val="6725EB"/>
                    </a:gs>
                    <a:gs pos="100000">
                      <a:srgbClr val="3499ED"/>
                    </a:gs>
                  </a:gsLst>
                  <a:lin ang="5400000" scaled="1"/>
                </a:gradFill>
              </a:ln>
              <a:gradFill flip="none" rotWithShape="1">
                <a:gsLst>
                  <a:gs pos="38000">
                    <a:srgbClr val="BC0047"/>
                  </a:gs>
                  <a:gs pos="0">
                    <a:srgbClr val="FCDC58"/>
                  </a:gs>
                  <a:gs pos="100000">
                    <a:srgbClr val="3499ED"/>
                  </a:gs>
                  <a:gs pos="65000">
                    <a:schemeClr val="accent3"/>
                  </a:gs>
                </a:gsLst>
                <a:lin ang="2700000" scaled="1"/>
                <a:tileRect/>
              </a:gradFill>
              <a:latin typeface="+mn-lt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B5E2751-DC2E-4B39-9133-1929F390AF29}"/>
              </a:ext>
            </a:extLst>
          </p:cNvPr>
          <p:cNvSpPr txBox="1"/>
          <p:nvPr/>
        </p:nvSpPr>
        <p:spPr>
          <a:xfrm>
            <a:off x="6504385" y="1808005"/>
            <a:ext cx="19288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gradFill flip="none" rotWithShape="1">
                  <a:gsLst>
                    <a:gs pos="0">
                      <a:schemeClr val="accent2">
                        <a:lumMod val="0"/>
                        <a:lumOff val="100000"/>
                      </a:schemeClr>
                    </a:gs>
                    <a:gs pos="9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effectLst>
                  <a:reflection blurRad="50800" stA="48000" endPos="27000" dir="5400000" sy="-100000" algn="bl" rotWithShape="0"/>
                </a:effectLst>
                <a:latin typeface="+mj-lt"/>
              </a:defRPr>
            </a:lvl1pPr>
          </a:lstStyle>
          <a:p>
            <a:pPr lvl="0">
              <a:defRPr/>
            </a:pPr>
            <a:r>
              <a:rPr lang="en-US" altLang="zh-CN" sz="8000" b="1" dirty="0">
                <a:ln w="15875">
                  <a:gradFill>
                    <a:gsLst>
                      <a:gs pos="0">
                        <a:srgbClr val="FCDC58"/>
                      </a:gs>
                      <a:gs pos="62000">
                        <a:schemeClr val="accent2">
                          <a:lumMod val="60000"/>
                          <a:lumOff val="40000"/>
                        </a:schemeClr>
                      </a:gs>
                      <a:gs pos="83000">
                        <a:srgbClr val="6725EB"/>
                      </a:gs>
                      <a:gs pos="100000">
                        <a:srgbClr val="3499ED"/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38000">
                      <a:srgbClr val="BC0047"/>
                    </a:gs>
                    <a:gs pos="0">
                      <a:srgbClr val="FCDC58"/>
                    </a:gs>
                    <a:gs pos="100000">
                      <a:srgbClr val="3499ED"/>
                    </a:gs>
                    <a:gs pos="65000">
                      <a:schemeClr val="accent3"/>
                    </a:gs>
                  </a:gsLst>
                  <a:lin ang="2700000" scaled="1"/>
                  <a:tileRect/>
                </a:gradFill>
                <a:latin typeface="+mn-lt"/>
                <a:cs typeface="+mn-ea"/>
                <a:sym typeface="+mn-lt"/>
              </a:rPr>
              <a:t>03</a:t>
            </a:r>
            <a:endParaRPr lang="zh-CN" altLang="en-US" sz="8000" b="1" dirty="0">
              <a:ln w="15875">
                <a:gradFill>
                  <a:gsLst>
                    <a:gs pos="0">
                      <a:srgbClr val="FCDC58"/>
                    </a:gs>
                    <a:gs pos="62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rgbClr val="6725EB"/>
                    </a:gs>
                    <a:gs pos="100000">
                      <a:srgbClr val="3499ED"/>
                    </a:gs>
                  </a:gsLst>
                  <a:lin ang="5400000" scaled="1"/>
                </a:gradFill>
              </a:ln>
              <a:gradFill flip="none" rotWithShape="1">
                <a:gsLst>
                  <a:gs pos="38000">
                    <a:srgbClr val="BC0047"/>
                  </a:gs>
                  <a:gs pos="0">
                    <a:srgbClr val="FCDC58"/>
                  </a:gs>
                  <a:gs pos="100000">
                    <a:srgbClr val="3499ED"/>
                  </a:gs>
                  <a:gs pos="65000">
                    <a:schemeClr val="accent3"/>
                  </a:gs>
                </a:gsLst>
                <a:lin ang="2700000" scaled="1"/>
                <a:tileRect/>
              </a:gradFill>
              <a:latin typeface="+mn-lt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A6ADBBF-B5A3-4321-92B3-9916A3746C4E}"/>
              </a:ext>
            </a:extLst>
          </p:cNvPr>
          <p:cNvSpPr txBox="1"/>
          <p:nvPr/>
        </p:nvSpPr>
        <p:spPr>
          <a:xfrm>
            <a:off x="1249900" y="3454645"/>
            <a:ext cx="1415772" cy="461665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217858" dist="107285" dir="5400000" algn="ctr" rotWithShape="0">
              <a:srgbClr val="040005">
                <a:alpha val="36000"/>
              </a:srgbClr>
            </a:outerShdw>
          </a:effectLst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+mj-lt"/>
                <a:ea typeface="字魂飞驰标题体" pitchFamily="2" charset="-122"/>
                <a:cs typeface="极影毁片圆 MEDIUM" panose="020F0600000000000000" pitchFamily="34" charset="-128"/>
              </a:defRPr>
            </a:lvl1pPr>
          </a:lstStyle>
          <a:p>
            <a:r>
              <a:rPr lang="zh-CN" altLang="en-US" sz="2400" dirty="0">
                <a:gradFill flip="none" rotWithShape="1">
                  <a:gsLst>
                    <a:gs pos="0">
                      <a:srgbClr val="FFFF58"/>
                    </a:gs>
                    <a:gs pos="42000">
                      <a:srgbClr val="EA0056"/>
                    </a:gs>
                    <a:gs pos="100000">
                      <a:srgbClr val="471AA4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标题标题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2F803C2-EE3B-6765-C101-4C2FAFCA43A3}"/>
              </a:ext>
            </a:extLst>
          </p:cNvPr>
          <p:cNvSpPr txBox="1"/>
          <p:nvPr/>
        </p:nvSpPr>
        <p:spPr>
          <a:xfrm>
            <a:off x="9250011" y="2348955"/>
            <a:ext cx="19288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1500">
                <a:gradFill flip="none" rotWithShape="1">
                  <a:gsLst>
                    <a:gs pos="0">
                      <a:schemeClr val="accent2">
                        <a:lumMod val="0"/>
                        <a:lumOff val="100000"/>
                      </a:schemeClr>
                    </a:gs>
                    <a:gs pos="9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effectLst>
                  <a:reflection blurRad="50800" stA="48000" endPos="27000" dir="5400000" sy="-100000" algn="bl" rotWithShape="0"/>
                </a:effectLst>
                <a:latin typeface="+mj-lt"/>
              </a:defRPr>
            </a:lvl1pPr>
          </a:lstStyle>
          <a:p>
            <a:pPr lvl="0">
              <a:defRPr/>
            </a:pPr>
            <a:r>
              <a:rPr lang="en-US" altLang="zh-CN" sz="8000" b="1" dirty="0">
                <a:ln w="15875">
                  <a:gradFill>
                    <a:gsLst>
                      <a:gs pos="0">
                        <a:srgbClr val="FCDC58"/>
                      </a:gs>
                      <a:gs pos="62000">
                        <a:schemeClr val="accent2">
                          <a:lumMod val="60000"/>
                          <a:lumOff val="40000"/>
                        </a:schemeClr>
                      </a:gs>
                      <a:gs pos="83000">
                        <a:srgbClr val="6725EB"/>
                      </a:gs>
                      <a:gs pos="100000">
                        <a:srgbClr val="3499ED"/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38000">
                      <a:srgbClr val="BC0047"/>
                    </a:gs>
                    <a:gs pos="0">
                      <a:srgbClr val="FCDC58"/>
                    </a:gs>
                    <a:gs pos="100000">
                      <a:srgbClr val="3499ED"/>
                    </a:gs>
                    <a:gs pos="65000">
                      <a:schemeClr val="accent3"/>
                    </a:gs>
                  </a:gsLst>
                  <a:lin ang="2700000" scaled="1"/>
                  <a:tileRect/>
                </a:gradFill>
                <a:latin typeface="+mn-lt"/>
                <a:cs typeface="+mn-ea"/>
                <a:sym typeface="+mn-lt"/>
              </a:rPr>
              <a:t>04</a:t>
            </a:r>
            <a:endParaRPr lang="zh-CN" altLang="en-US" sz="8000" b="1" dirty="0">
              <a:ln w="15875">
                <a:gradFill>
                  <a:gsLst>
                    <a:gs pos="0">
                      <a:srgbClr val="FCDC58"/>
                    </a:gs>
                    <a:gs pos="62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rgbClr val="6725EB"/>
                    </a:gs>
                    <a:gs pos="100000">
                      <a:srgbClr val="3499ED"/>
                    </a:gs>
                  </a:gsLst>
                  <a:lin ang="5400000" scaled="1"/>
                </a:gradFill>
              </a:ln>
              <a:gradFill flip="none" rotWithShape="1">
                <a:gsLst>
                  <a:gs pos="38000">
                    <a:srgbClr val="BC0047"/>
                  </a:gs>
                  <a:gs pos="0">
                    <a:srgbClr val="FCDC58"/>
                  </a:gs>
                  <a:gs pos="100000">
                    <a:srgbClr val="3499ED"/>
                  </a:gs>
                  <a:gs pos="65000">
                    <a:schemeClr val="accent3"/>
                  </a:gs>
                </a:gsLst>
                <a:lin ang="2700000" scaled="1"/>
                <a:tileRect/>
              </a:gradFill>
              <a:latin typeface="+mn-lt"/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1CB37D3-F74E-4AB5-B553-01B1BF466832}"/>
              </a:ext>
            </a:extLst>
          </p:cNvPr>
          <p:cNvSpPr txBox="1"/>
          <p:nvPr/>
        </p:nvSpPr>
        <p:spPr>
          <a:xfrm>
            <a:off x="4213113" y="631338"/>
            <a:ext cx="3765774" cy="92333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217858" dist="107285" dir="5400000" algn="ctr" rotWithShape="0">
              <a:srgbClr val="040005">
                <a:alpha val="66000"/>
              </a:srgbClr>
            </a:outerShdw>
          </a:effectLst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字魂飞驰标题体" pitchFamily="2" charset="-122"/>
                <a:ea typeface="字魂飞驰标题体" pitchFamily="2" charset="-122"/>
                <a:cs typeface="极影毁片圆 MEDIUM" panose="020F0600000000000000" pitchFamily="34" charset="-128"/>
              </a:defRPr>
            </a:lvl1pPr>
          </a:lstStyle>
          <a:p>
            <a:r>
              <a:rPr lang="en-US" altLang="zh-CN" sz="5400" dirty="0"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zh-CN" altLang="en-US" sz="5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6997A99-93C8-7BBC-7DD9-4D50467277D1}"/>
              </a:ext>
            </a:extLst>
          </p:cNvPr>
          <p:cNvSpPr txBox="1"/>
          <p:nvPr/>
        </p:nvSpPr>
        <p:spPr>
          <a:xfrm>
            <a:off x="4002295" y="4493339"/>
            <a:ext cx="1415772" cy="461665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217858" dist="107285" dir="5400000" algn="ctr" rotWithShape="0">
              <a:srgbClr val="040005">
                <a:alpha val="36000"/>
              </a:srgbClr>
            </a:outerShdw>
          </a:effectLst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+mj-ea"/>
                <a:ea typeface="+mj-ea"/>
                <a:cs typeface="极影毁片圆 MEDIUM" panose="020F0600000000000000" pitchFamily="34" charset="-128"/>
              </a:defRPr>
            </a:lvl1pPr>
          </a:lstStyle>
          <a:p>
            <a:r>
              <a:rPr lang="zh-CN" altLang="en-US" dirty="0">
                <a:cs typeface="+mn-ea"/>
                <a:sym typeface="+mn-lt"/>
              </a:rPr>
              <a:t>标题标题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89E220F-6F11-F8B9-F514-D4B397E72668}"/>
              </a:ext>
            </a:extLst>
          </p:cNvPr>
          <p:cNvSpPr txBox="1"/>
          <p:nvPr/>
        </p:nvSpPr>
        <p:spPr>
          <a:xfrm>
            <a:off x="6760923" y="3454645"/>
            <a:ext cx="1415772" cy="461665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217858" dist="107285" dir="5400000" algn="ctr" rotWithShape="0">
              <a:srgbClr val="040005">
                <a:alpha val="36000"/>
              </a:srgbClr>
            </a:outerShdw>
          </a:effectLst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+mj-ea"/>
                <a:ea typeface="+mj-ea"/>
                <a:cs typeface="极影毁片圆 MEDIUM" panose="020F0600000000000000" pitchFamily="34" charset="-128"/>
              </a:defRPr>
            </a:lvl1pPr>
          </a:lstStyle>
          <a:p>
            <a:r>
              <a:rPr lang="zh-CN" altLang="en-US" dirty="0">
                <a:cs typeface="+mn-ea"/>
                <a:sym typeface="+mn-lt"/>
              </a:rPr>
              <a:t>标题标题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2D904EE-C09F-1095-E581-07EFB05F992F}"/>
              </a:ext>
            </a:extLst>
          </p:cNvPr>
          <p:cNvSpPr txBox="1"/>
          <p:nvPr/>
        </p:nvSpPr>
        <p:spPr>
          <a:xfrm>
            <a:off x="9505199" y="4006292"/>
            <a:ext cx="1415772" cy="461665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217858" dist="107285" dir="5400000" algn="ctr" rotWithShape="0">
              <a:srgbClr val="040005">
                <a:alpha val="36000"/>
              </a:srgbClr>
            </a:outerShdw>
          </a:effectLst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+mj-ea"/>
                <a:ea typeface="+mj-ea"/>
                <a:cs typeface="极影毁片圆 MEDIUM" panose="020F0600000000000000" pitchFamily="34" charset="-128"/>
              </a:defRPr>
            </a:lvl1pPr>
          </a:lstStyle>
          <a:p>
            <a:r>
              <a:rPr lang="zh-CN" altLang="en-US" dirty="0">
                <a:cs typeface="+mn-ea"/>
                <a:sym typeface="+mn-lt"/>
              </a:rPr>
              <a:t>标题标题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A80187-A2BD-E78B-F064-4B7C7A49F000}"/>
              </a:ext>
            </a:extLst>
          </p:cNvPr>
          <p:cNvSpPr txBox="1"/>
          <p:nvPr/>
        </p:nvSpPr>
        <p:spPr>
          <a:xfrm>
            <a:off x="765901" y="5216160"/>
            <a:ext cx="6096000" cy="884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3699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9BAA78C-5C47-624F-1983-8162E510FBB7}"/>
              </a:ext>
            </a:extLst>
          </p:cNvPr>
          <p:cNvGrpSpPr/>
          <p:nvPr/>
        </p:nvGrpSpPr>
        <p:grpSpPr>
          <a:xfrm>
            <a:off x="2540858" y="3209079"/>
            <a:ext cx="7121277" cy="5733753"/>
            <a:chOff x="2540858" y="3429000"/>
            <a:chExt cx="7121277" cy="573375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2E1DC347-BFFF-4720-4DAE-5C1C5E009B9D}"/>
                </a:ext>
              </a:extLst>
            </p:cNvPr>
            <p:cNvGrpSpPr/>
            <p:nvPr/>
          </p:nvGrpSpPr>
          <p:grpSpPr>
            <a:xfrm>
              <a:off x="2551862" y="3429000"/>
              <a:ext cx="7088275" cy="5733753"/>
              <a:chOff x="5417752" y="3398381"/>
              <a:chExt cx="5288007" cy="5308783"/>
            </a:xfrm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FCC7055B-474A-9277-4539-96781D2A9BB4}"/>
                  </a:ext>
                </a:extLst>
              </p:cNvPr>
              <p:cNvSpPr/>
              <p:nvPr/>
            </p:nvSpPr>
            <p:spPr>
              <a:xfrm rot="5400000">
                <a:off x="6260047" y="5919352"/>
                <a:ext cx="4589523" cy="986098"/>
              </a:xfrm>
              <a:custGeom>
                <a:avLst/>
                <a:gdLst>
                  <a:gd name="connsiteX0" fmla="*/ 0 w 4589523"/>
                  <a:gd name="connsiteY0" fmla="*/ 3053 h 986098"/>
                  <a:gd name="connsiteX1" fmla="*/ 896 w 4589523"/>
                  <a:gd name="connsiteY1" fmla="*/ 0 h 986098"/>
                  <a:gd name="connsiteX2" fmla="*/ 2000837 w 4589523"/>
                  <a:gd name="connsiteY2" fmla="*/ 0 h 986098"/>
                  <a:gd name="connsiteX3" fmla="*/ 2300088 w 4589523"/>
                  <a:gd name="connsiteY3" fmla="*/ 0 h 986098"/>
                  <a:gd name="connsiteX4" fmla="*/ 4300028 w 4589523"/>
                  <a:gd name="connsiteY4" fmla="*/ 0 h 986098"/>
                  <a:gd name="connsiteX5" fmla="*/ 4589523 w 4589523"/>
                  <a:gd name="connsiteY5" fmla="*/ 986098 h 986098"/>
                  <a:gd name="connsiteX6" fmla="*/ 2589582 w 4589523"/>
                  <a:gd name="connsiteY6" fmla="*/ 986098 h 986098"/>
                  <a:gd name="connsiteX7" fmla="*/ 2288540 w 4589523"/>
                  <a:gd name="connsiteY7" fmla="*/ 986098 h 986098"/>
                  <a:gd name="connsiteX8" fmla="*/ 288599 w 4589523"/>
                  <a:gd name="connsiteY8" fmla="*/ 986098 h 98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89523" h="986098">
                    <a:moveTo>
                      <a:pt x="0" y="3053"/>
                    </a:moveTo>
                    <a:lnTo>
                      <a:pt x="896" y="0"/>
                    </a:lnTo>
                    <a:lnTo>
                      <a:pt x="2000837" y="0"/>
                    </a:lnTo>
                    <a:lnTo>
                      <a:pt x="2300088" y="0"/>
                    </a:lnTo>
                    <a:lnTo>
                      <a:pt x="4300028" y="0"/>
                    </a:lnTo>
                    <a:lnTo>
                      <a:pt x="4589523" y="986098"/>
                    </a:lnTo>
                    <a:lnTo>
                      <a:pt x="2589582" y="986098"/>
                    </a:lnTo>
                    <a:lnTo>
                      <a:pt x="2288540" y="986098"/>
                    </a:lnTo>
                    <a:lnTo>
                      <a:pt x="288599" y="9860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  <a:alpha val="66000"/>
                    </a:schemeClr>
                  </a:gs>
                  <a:gs pos="73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58E82651-0BC7-7217-BFF6-7E4A64C528DF}"/>
                  </a:ext>
                </a:extLst>
              </p:cNvPr>
              <p:cNvSpPr/>
              <p:nvPr/>
            </p:nvSpPr>
            <p:spPr>
              <a:xfrm rot="5400000">
                <a:off x="5273948" y="5919352"/>
                <a:ext cx="4589524" cy="986099"/>
              </a:xfrm>
              <a:custGeom>
                <a:avLst/>
                <a:gdLst>
                  <a:gd name="connsiteX0" fmla="*/ 0 w 4589524"/>
                  <a:gd name="connsiteY0" fmla="*/ 983048 h 986099"/>
                  <a:gd name="connsiteX1" fmla="*/ 288599 w 4589524"/>
                  <a:gd name="connsiteY1" fmla="*/ 2 h 986099"/>
                  <a:gd name="connsiteX2" fmla="*/ 288599 w 4589524"/>
                  <a:gd name="connsiteY2" fmla="*/ 0 h 986099"/>
                  <a:gd name="connsiteX3" fmla="*/ 2288540 w 4589524"/>
                  <a:gd name="connsiteY3" fmla="*/ 0 h 986099"/>
                  <a:gd name="connsiteX4" fmla="*/ 2589583 w 4589524"/>
                  <a:gd name="connsiteY4" fmla="*/ 0 h 986099"/>
                  <a:gd name="connsiteX5" fmla="*/ 4589524 w 4589524"/>
                  <a:gd name="connsiteY5" fmla="*/ 0 h 986099"/>
                  <a:gd name="connsiteX6" fmla="*/ 4300029 w 4589524"/>
                  <a:gd name="connsiteY6" fmla="*/ 986099 h 986099"/>
                  <a:gd name="connsiteX7" fmla="*/ 2300088 w 4589524"/>
                  <a:gd name="connsiteY7" fmla="*/ 986099 h 986099"/>
                  <a:gd name="connsiteX8" fmla="*/ 2000836 w 4589524"/>
                  <a:gd name="connsiteY8" fmla="*/ 986099 h 986099"/>
                  <a:gd name="connsiteX9" fmla="*/ 895 w 4589524"/>
                  <a:gd name="connsiteY9" fmla="*/ 986099 h 986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89524" h="986099">
                    <a:moveTo>
                      <a:pt x="0" y="983048"/>
                    </a:moveTo>
                    <a:lnTo>
                      <a:pt x="288599" y="2"/>
                    </a:lnTo>
                    <a:lnTo>
                      <a:pt x="288599" y="0"/>
                    </a:lnTo>
                    <a:lnTo>
                      <a:pt x="2288540" y="0"/>
                    </a:lnTo>
                    <a:lnTo>
                      <a:pt x="2589583" y="0"/>
                    </a:lnTo>
                    <a:lnTo>
                      <a:pt x="4589524" y="0"/>
                    </a:lnTo>
                    <a:lnTo>
                      <a:pt x="4300029" y="986099"/>
                    </a:lnTo>
                    <a:lnTo>
                      <a:pt x="2300088" y="986099"/>
                    </a:lnTo>
                    <a:lnTo>
                      <a:pt x="2000836" y="986099"/>
                    </a:lnTo>
                    <a:lnTo>
                      <a:pt x="895" y="98609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  <a:alpha val="66000"/>
                    </a:schemeClr>
                  </a:gs>
                  <a:gs pos="73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B82EA136-47AD-FA14-5367-82FAE10C9FB2}"/>
                  </a:ext>
                </a:extLst>
              </p:cNvPr>
              <p:cNvSpPr/>
              <p:nvPr/>
            </p:nvSpPr>
            <p:spPr>
              <a:xfrm rot="5400000">
                <a:off x="7773159" y="3134593"/>
                <a:ext cx="577198" cy="1966093"/>
              </a:xfrm>
              <a:custGeom>
                <a:avLst/>
                <a:gdLst>
                  <a:gd name="connsiteX0" fmla="*/ 0 w 1406896"/>
                  <a:gd name="connsiteY0" fmla="*/ 2280512 h 4561027"/>
                  <a:gd name="connsiteX1" fmla="*/ 703447 w 1406896"/>
                  <a:gd name="connsiteY1" fmla="*/ 0 h 4561027"/>
                  <a:gd name="connsiteX2" fmla="*/ 1406896 w 1406896"/>
                  <a:gd name="connsiteY2" fmla="*/ 2280515 h 4561027"/>
                  <a:gd name="connsiteX3" fmla="*/ 703448 w 1406896"/>
                  <a:gd name="connsiteY3" fmla="*/ 4561027 h 4561027"/>
                  <a:gd name="connsiteX4" fmla="*/ 0 w 1406896"/>
                  <a:gd name="connsiteY4" fmla="*/ 2280512 h 456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896" h="4561027">
                    <a:moveTo>
                      <a:pt x="0" y="2280512"/>
                    </a:moveTo>
                    <a:lnTo>
                      <a:pt x="703447" y="0"/>
                    </a:lnTo>
                    <a:lnTo>
                      <a:pt x="1406896" y="2280515"/>
                    </a:lnTo>
                    <a:lnTo>
                      <a:pt x="703448" y="4561027"/>
                    </a:lnTo>
                    <a:lnTo>
                      <a:pt x="0" y="22805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  <a:alpha val="58000"/>
                    </a:schemeClr>
                  </a:gs>
                  <a:gs pos="100000">
                    <a:schemeClr val="accent2">
                      <a:lumMod val="60000"/>
                      <a:lumOff val="40000"/>
                      <a:alpha val="56000"/>
                    </a:schemeClr>
                  </a:gs>
                </a:gsLst>
                <a:lin ang="11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854DCC8E-1B87-87D1-C60E-19E3DBAB7555}"/>
                  </a:ext>
                </a:extLst>
              </p:cNvPr>
              <p:cNvSpPr/>
              <p:nvPr/>
            </p:nvSpPr>
            <p:spPr>
              <a:xfrm rot="5400000">
                <a:off x="7285540" y="1530593"/>
                <a:ext cx="1552432" cy="5288007"/>
              </a:xfrm>
              <a:custGeom>
                <a:avLst/>
                <a:gdLst>
                  <a:gd name="connsiteX0" fmla="*/ 0 w 1406896"/>
                  <a:gd name="connsiteY0" fmla="*/ 2280512 h 4561027"/>
                  <a:gd name="connsiteX1" fmla="*/ 703447 w 1406896"/>
                  <a:gd name="connsiteY1" fmla="*/ 0 h 4561027"/>
                  <a:gd name="connsiteX2" fmla="*/ 1406896 w 1406896"/>
                  <a:gd name="connsiteY2" fmla="*/ 2280515 h 4561027"/>
                  <a:gd name="connsiteX3" fmla="*/ 703448 w 1406896"/>
                  <a:gd name="connsiteY3" fmla="*/ 4561027 h 4561027"/>
                  <a:gd name="connsiteX4" fmla="*/ 0 w 1406896"/>
                  <a:gd name="connsiteY4" fmla="*/ 2280512 h 456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896" h="4561027">
                    <a:moveTo>
                      <a:pt x="0" y="2280512"/>
                    </a:moveTo>
                    <a:lnTo>
                      <a:pt x="703447" y="0"/>
                    </a:lnTo>
                    <a:lnTo>
                      <a:pt x="1406896" y="2280515"/>
                    </a:lnTo>
                    <a:lnTo>
                      <a:pt x="703448" y="4561027"/>
                    </a:lnTo>
                    <a:lnTo>
                      <a:pt x="0" y="22805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72000"/>
                    </a:schemeClr>
                  </a:gs>
                  <a:gs pos="47000">
                    <a:schemeClr val="accent2">
                      <a:lumMod val="60000"/>
                      <a:lumOff val="40000"/>
                      <a:alpha val="48000"/>
                    </a:schemeClr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11400000" scaled="0"/>
                <a:tileRect/>
              </a:gradFill>
              <a:ln w="635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B74EC347-89C2-BFF0-FC71-6EA8A7865123}"/>
                </a:ext>
              </a:extLst>
            </p:cNvPr>
            <p:cNvSpPr/>
            <p:nvPr/>
          </p:nvSpPr>
          <p:spPr>
            <a:xfrm rot="5400000">
              <a:off x="2500085" y="4251724"/>
              <a:ext cx="3636683" cy="3555138"/>
            </a:xfrm>
            <a:prstGeom prst="parallelogram">
              <a:avLst/>
            </a:prstGeom>
            <a:gradFill flip="none" rotWithShape="1">
              <a:gsLst>
                <a:gs pos="0">
                  <a:schemeClr val="accent2">
                    <a:alpha val="22000"/>
                    <a:lumMod val="70000"/>
                    <a:lumOff val="30000"/>
                  </a:schemeClr>
                </a:gs>
                <a:gs pos="100000">
                  <a:srgbClr val="6725EB"/>
                </a:gs>
              </a:gsLst>
              <a:lin ang="4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0F5B594D-E34C-0BD8-3125-A6322C03A91A}"/>
                </a:ext>
              </a:extLst>
            </p:cNvPr>
            <p:cNvSpPr/>
            <p:nvPr/>
          </p:nvSpPr>
          <p:spPr>
            <a:xfrm rot="16200000" flipH="1">
              <a:off x="6066224" y="4251726"/>
              <a:ext cx="3636683" cy="3555138"/>
            </a:xfrm>
            <a:prstGeom prst="parallelogram">
              <a:avLst/>
            </a:prstGeom>
            <a:gradFill flip="none" rotWithShape="1">
              <a:gsLst>
                <a:gs pos="100000">
                  <a:schemeClr val="accent2">
                    <a:lumMod val="60000"/>
                    <a:lumOff val="40000"/>
                    <a:alpha val="72000"/>
                  </a:schemeClr>
                </a:gs>
                <a:gs pos="0">
                  <a:srgbClr val="6725EB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BCDA0B1-CBC2-61B7-61DA-D2CB11B1C29B}"/>
              </a:ext>
            </a:extLst>
          </p:cNvPr>
          <p:cNvSpPr txBox="1"/>
          <p:nvPr/>
        </p:nvSpPr>
        <p:spPr>
          <a:xfrm>
            <a:off x="3892512" y="506833"/>
            <a:ext cx="4406977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5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7C0DFF">
                        <a:lumMod val="0"/>
                        <a:lumOff val="100000"/>
                      </a:srgbClr>
                    </a:gs>
                    <a:gs pos="90000">
                      <a:srgbClr val="7C0DFF">
                        <a:lumMod val="60000"/>
                        <a:lumOff val="40000"/>
                      </a:srgbClr>
                    </a:gs>
                  </a:gsLst>
                  <a:lin ang="2700000" scaled="1"/>
                  <a:tileRect/>
                </a:gradFill>
                <a:effectLst>
                  <a:reflection blurRad="50800" stA="48000" endPos="27000" dir="5400000" sy="-100000" algn="bl" rotWithShape="0"/>
                </a:effectLst>
                <a:uLnTx/>
                <a:uFillTx/>
                <a:latin typeface="Roboto Bold"/>
                <a:ea typeface="思源黑体 CN Regular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700" b="1" i="0" u="none" strike="noStrike" kern="1200" cap="none" spc="0" normalizeH="0" baseline="0" noProof="0" dirty="0">
                <a:ln w="19050">
                  <a:gradFill>
                    <a:gsLst>
                      <a:gs pos="0">
                        <a:srgbClr val="FCDC58"/>
                      </a:gs>
                      <a:gs pos="62000">
                        <a:srgbClr val="AD0040">
                          <a:lumMod val="60000"/>
                          <a:lumOff val="40000"/>
                        </a:srgbClr>
                      </a:gs>
                      <a:gs pos="83000">
                        <a:srgbClr val="6725EB"/>
                      </a:gs>
                      <a:gs pos="100000">
                        <a:srgbClr val="3499ED"/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38000">
                      <a:srgbClr val="BC0047"/>
                    </a:gs>
                    <a:gs pos="0">
                      <a:srgbClr val="FCDC58"/>
                    </a:gs>
                    <a:gs pos="100000">
                      <a:srgbClr val="3499ED"/>
                    </a:gs>
                    <a:gs pos="65000">
                      <a:srgbClr val="57179C"/>
                    </a:gs>
                  </a:gsLst>
                  <a:lin ang="2700000" scaled="1"/>
                  <a:tileRect/>
                </a:gradFill>
                <a:effectLst>
                  <a:reflection blurRad="50800" stA="53000" endPos="36000" dir="5400000" sy="-100000" algn="bl" rotWithShape="0"/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01</a:t>
            </a:r>
            <a:endParaRPr kumimoji="0" lang="zh-CN" altLang="en-US" sz="28700" b="1" i="0" u="none" strike="noStrike" kern="1200" cap="none" spc="0" normalizeH="0" baseline="0" noProof="0" dirty="0">
              <a:ln w="19050">
                <a:gradFill>
                  <a:gsLst>
                    <a:gs pos="0">
                      <a:srgbClr val="FCDC58"/>
                    </a:gs>
                    <a:gs pos="62000">
                      <a:srgbClr val="AD0040">
                        <a:lumMod val="60000"/>
                        <a:lumOff val="40000"/>
                      </a:srgbClr>
                    </a:gs>
                    <a:gs pos="83000">
                      <a:srgbClr val="6725EB"/>
                    </a:gs>
                    <a:gs pos="100000">
                      <a:srgbClr val="3499ED"/>
                    </a:gs>
                  </a:gsLst>
                  <a:lin ang="5400000" scaled="1"/>
                </a:gradFill>
              </a:ln>
              <a:gradFill flip="none" rotWithShape="1">
                <a:gsLst>
                  <a:gs pos="38000">
                    <a:srgbClr val="BC0047"/>
                  </a:gs>
                  <a:gs pos="0">
                    <a:srgbClr val="FCDC58"/>
                  </a:gs>
                  <a:gs pos="100000">
                    <a:srgbClr val="3499ED"/>
                  </a:gs>
                  <a:gs pos="65000">
                    <a:srgbClr val="57179C"/>
                  </a:gs>
                </a:gsLst>
                <a:lin ang="2700000" scaled="1"/>
                <a:tileRect/>
              </a:gradFill>
              <a:effectLst>
                <a:reflection blurRad="50800" stA="53000" endPos="360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65A4DFC-7046-5992-70A0-7FC8BE7FDBFA}"/>
              </a:ext>
            </a:extLst>
          </p:cNvPr>
          <p:cNvSpPr>
            <a:spLocks/>
          </p:cNvSpPr>
          <p:nvPr/>
        </p:nvSpPr>
        <p:spPr>
          <a:xfrm>
            <a:off x="0" y="3209078"/>
            <a:ext cx="12192000" cy="3648922"/>
          </a:xfrm>
          <a:prstGeom prst="rect">
            <a:avLst/>
          </a:prstGeom>
          <a:gradFill flip="none" rotWithShape="1">
            <a:gsLst>
              <a:gs pos="0">
                <a:srgbClr val="080323">
                  <a:alpha val="0"/>
                </a:srgbClr>
              </a:gs>
              <a:gs pos="90000">
                <a:srgbClr val="080323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23B8F7-FB61-A2A8-1CBD-A1689D78DF35}"/>
              </a:ext>
            </a:extLst>
          </p:cNvPr>
          <p:cNvSpPr txBox="1"/>
          <p:nvPr/>
        </p:nvSpPr>
        <p:spPr>
          <a:xfrm>
            <a:off x="5089808" y="3712841"/>
            <a:ext cx="2236510" cy="70788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217858" dist="107285" dir="5400000" algn="ctr" rotWithShape="0">
              <a:srgbClr val="040005">
                <a:alpha val="36000"/>
              </a:srgbClr>
            </a:outerShdw>
          </a:effectLst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+mj-lt"/>
                <a:ea typeface="字魂飞驰标题体" pitchFamily="2" charset="-122"/>
                <a:cs typeface="极影毁片圆 MEDIUM" panose="020F0600000000000000" pitchFamily="34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42000">
                      <a:srgbClr val="EA0056"/>
                    </a:gs>
                    <a:gs pos="100000">
                      <a:srgbClr val="471AA4"/>
                    </a:gs>
                  </a:gsLst>
                  <a:lin ang="2700000" scaled="1"/>
                  <a:tileRect/>
                </a:gradFill>
                <a:effectLst>
                  <a:reflection blurRad="88900" stA="27000" endPos="36000" dist="63500" dir="5400000" sy="-100000" algn="bl" rotWithShape="0"/>
                </a:effectLst>
                <a:uLnTx/>
                <a:uFillTx/>
                <a:latin typeface="+mj-ea"/>
                <a:ea typeface="+mj-ea"/>
                <a:cs typeface="+mn-ea"/>
                <a:sym typeface="+mn-lt"/>
              </a:rPr>
              <a:t>标题标题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7D6D0D-E6F3-C319-5CD1-BD79E493A4B8}"/>
              </a:ext>
            </a:extLst>
          </p:cNvPr>
          <p:cNvSpPr/>
          <p:nvPr/>
        </p:nvSpPr>
        <p:spPr>
          <a:xfrm rot="283225">
            <a:off x="-484049" y="6049029"/>
            <a:ext cx="13297074" cy="504000"/>
          </a:xfrm>
          <a:prstGeom prst="rect">
            <a:avLst/>
          </a:prstGeom>
          <a:gradFill flip="none" rotWithShape="1">
            <a:gsLst>
              <a:gs pos="0">
                <a:srgbClr val="AD0040"/>
              </a:gs>
              <a:gs pos="100000">
                <a:srgbClr val="2E0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POWER  ENERGY  POWER  ENERGY  POWER  ENERGY  POWER  ENERGY  POWER  ENERGY  POWER  ENERGY  POWER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4EE9E9C-4CFB-BE49-5736-7DC74CA25276}"/>
              </a:ext>
            </a:extLst>
          </p:cNvPr>
          <p:cNvSpPr/>
          <p:nvPr/>
        </p:nvSpPr>
        <p:spPr>
          <a:xfrm rot="21237372">
            <a:off x="-393862" y="6031221"/>
            <a:ext cx="13297074" cy="504000"/>
          </a:xfrm>
          <a:prstGeom prst="rect">
            <a:avLst/>
          </a:prstGeom>
          <a:gradFill flip="none" rotWithShape="1">
            <a:gsLst>
              <a:gs pos="0">
                <a:srgbClr val="AD0040"/>
              </a:gs>
              <a:gs pos="100000">
                <a:srgbClr val="2E0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POWER  ENERGY  POWER  ENERGY  POWER  ENERGY  POWER  ENERGY  POWER  ENERGY  POWER  ENERGY  POWER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7239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D0040"/>
            </a:gs>
            <a:gs pos="35000">
              <a:srgbClr val="2E0000"/>
            </a:gs>
            <a:gs pos="75000">
              <a:schemeClr val="tx1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星星, 停止, 夜空&#10;&#10;描述已自动生成">
            <a:extLst>
              <a:ext uri="{FF2B5EF4-FFF2-40B4-BE49-F238E27FC236}">
                <a16:creationId xmlns:a16="http://schemas.microsoft.com/office/drawing/2014/main" id="{D3025B34-20D6-28EC-3461-195E0EAA6C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190906" cy="2339909"/>
          </a:xfrm>
          <a:prstGeom prst="rect">
            <a:avLst/>
          </a:prstGeom>
        </p:spPr>
      </p:pic>
      <p:sp>
        <p:nvSpPr>
          <p:cNvPr id="86" name="文本框 85">
            <a:extLst>
              <a:ext uri="{FF2B5EF4-FFF2-40B4-BE49-F238E27FC236}">
                <a16:creationId xmlns:a16="http://schemas.microsoft.com/office/drawing/2014/main" id="{2FE2DD11-E9E2-8378-2741-EFCAEC0FE45C}"/>
              </a:ext>
            </a:extLst>
          </p:cNvPr>
          <p:cNvSpPr txBox="1"/>
          <p:nvPr/>
        </p:nvSpPr>
        <p:spPr>
          <a:xfrm>
            <a:off x="747022" y="782224"/>
            <a:ext cx="1846659" cy="553998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217858" dist="107285" dir="5400000" algn="ctr" rotWithShape="0">
              <a:srgbClr val="040005">
                <a:alpha val="81016"/>
              </a:srgbClr>
            </a:outerShdw>
          </a:effectLst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0" b="0" i="0" u="none" strike="noStrike" cap="none" spc="0" normalizeH="0" baseline="0">
                <a:ln w="0">
                  <a:gradFill>
                    <a:gsLst>
                      <a:gs pos="0">
                        <a:srgbClr val="FF24FF"/>
                      </a:gs>
                      <a:gs pos="81000">
                        <a:srgbClr val="040005">
                          <a:alpha val="0"/>
                          <a:lumMod val="7000"/>
                          <a:lumOff val="93000"/>
                        </a:srgbClr>
                      </a:gs>
                    </a:gsLst>
                    <a:lin ang="8100000" scaled="0"/>
                  </a:gradFill>
                </a:ln>
                <a:gradFill flip="none" rotWithShape="1">
                  <a:gsLst>
                    <a:gs pos="0">
                      <a:srgbClr val="FFFF58"/>
                    </a:gs>
                    <a:gs pos="35000">
                      <a:srgbClr val="EA0056"/>
                    </a:gs>
                    <a:gs pos="100000">
                      <a:srgbClr val="471AA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字魂飞驰标题体" pitchFamily="2" charset="-122"/>
                <a:ea typeface="字魂飞驰标题体" pitchFamily="2" charset="-122"/>
                <a:cs typeface="极影毁片圆 MEDIUM" panose="020F0600000000000000" pitchFamily="34" charset="-128"/>
              </a:defRPr>
            </a:lvl1pPr>
          </a:lstStyle>
          <a:p>
            <a:pPr algn="l"/>
            <a:r>
              <a:rPr lang="zh-CN" altLang="en-US" sz="3600" dirty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cs typeface="+mn-ea"/>
                <a:sym typeface="+mn-lt"/>
              </a:rPr>
              <a:t>标题标题</a:t>
            </a: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90BB7A9B-35FF-5D7C-BCE3-7E0B68588524}"/>
              </a:ext>
            </a:extLst>
          </p:cNvPr>
          <p:cNvGrpSpPr/>
          <p:nvPr/>
        </p:nvGrpSpPr>
        <p:grpSpPr>
          <a:xfrm>
            <a:off x="822327" y="1661701"/>
            <a:ext cx="4740547" cy="1781044"/>
            <a:chOff x="822327" y="1488981"/>
            <a:chExt cx="4740547" cy="178104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DAA0636-7452-01C8-02B9-86FE19D324E5}"/>
                </a:ext>
              </a:extLst>
            </p:cNvPr>
            <p:cNvSpPr txBox="1"/>
            <p:nvPr/>
          </p:nvSpPr>
          <p:spPr>
            <a:xfrm>
              <a:off x="951600" y="1488981"/>
              <a:ext cx="1210588" cy="400110"/>
            </a:xfrm>
            <a:prstGeom prst="rect">
              <a:avLst/>
            </a:prstGeom>
            <a:noFill/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217858" dist="107285" dir="5400000" algn="ctr" rotWithShape="0">
                <a:srgbClr val="040005">
                  <a:alpha val="81016"/>
                </a:srgbClr>
              </a:outerShdw>
            </a:effectLst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 w="12700">
                    <a:noFill/>
                  </a:ln>
                  <a:gradFill flip="none" rotWithShape="1">
                    <a:gsLst>
                      <a:gs pos="0">
                        <a:srgbClr val="FFFF58"/>
                      </a:gs>
                      <a:gs pos="68000">
                        <a:srgbClr val="C90566"/>
                      </a:gs>
                      <a:gs pos="25000">
                        <a:srgbClr val="F3002C"/>
                      </a:gs>
                      <a:gs pos="100000">
                        <a:srgbClr val="6725EB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/>
                  <a:uLnTx/>
                  <a:uFillTx/>
                  <a:latin typeface="OPPOSans H" pitchFamily="18" charset="-122"/>
                  <a:ea typeface="OPPOSans H" pitchFamily="18" charset="-122"/>
                  <a:cs typeface="OPPOSans H" pitchFamily="18" charset="-122"/>
                </a:defRPr>
              </a:lvl1pPr>
            </a:lstStyle>
            <a:p>
              <a:pPr algn="l"/>
              <a:r>
                <a:rPr lang="zh-CN" altLang="en-US" dirty="0">
                  <a:latin typeface="+mj-ea"/>
                  <a:ea typeface="+mj-ea"/>
                  <a:cs typeface="+mn-ea"/>
                  <a:sym typeface="+mn-lt"/>
                </a:rPr>
                <a:t>小标题一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06CA429-EECB-C80A-915F-4DFC70459BB0}"/>
                </a:ext>
              </a:extLst>
            </p:cNvPr>
            <p:cNvSpPr txBox="1"/>
            <p:nvPr/>
          </p:nvSpPr>
          <p:spPr>
            <a:xfrm>
              <a:off x="1057782" y="1951798"/>
              <a:ext cx="4505092" cy="65409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6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内容内容内容，内容内容内容内容内容内容，内容内容内容，内容内容内容，内容内容内容内容内容内容，内容内容内容内容内容内容，内容内容内容，内容内容内容。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378A03B8-9FC9-7E6D-365B-10BC772A638A}"/>
                </a:ext>
              </a:extLst>
            </p:cNvPr>
            <p:cNvSpPr/>
            <p:nvPr/>
          </p:nvSpPr>
          <p:spPr>
            <a:xfrm>
              <a:off x="822327" y="1542025"/>
              <a:ext cx="36000" cy="1728000"/>
            </a:xfrm>
            <a:prstGeom prst="rect">
              <a:avLst/>
            </a:prstGeom>
            <a:gradFill>
              <a:gsLst>
                <a:gs pos="0">
                  <a:srgbClr val="F79D57"/>
                </a:gs>
                <a:gs pos="100000">
                  <a:srgbClr val="57179C"/>
                </a:gs>
                <a:gs pos="52000">
                  <a:srgbClr val="DE025C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gradFill>
                  <a:gsLst>
                    <a:gs pos="0">
                      <a:srgbClr val="F79D57"/>
                    </a:gs>
                    <a:gs pos="100000">
                      <a:srgbClr val="57179C"/>
                    </a:gs>
                    <a:gs pos="52000">
                      <a:srgbClr val="DE025C"/>
                    </a:gs>
                  </a:gsLst>
                  <a:lin ang="8100000" scaled="0"/>
                </a:gradFill>
                <a:cs typeface="+mn-ea"/>
                <a:sym typeface="+mn-lt"/>
              </a:endParaRPr>
            </a:p>
          </p:txBody>
        </p: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3A098EAE-EF17-F929-0833-68B5E618A272}"/>
                </a:ext>
              </a:extLst>
            </p:cNvPr>
            <p:cNvGrpSpPr/>
            <p:nvPr/>
          </p:nvGrpSpPr>
          <p:grpSpPr>
            <a:xfrm>
              <a:off x="1030642" y="2861185"/>
              <a:ext cx="4532232" cy="394724"/>
              <a:chOff x="979842" y="2861185"/>
              <a:chExt cx="4532232" cy="394724"/>
            </a:xfrm>
          </p:grpSpPr>
          <p:sp>
            <p:nvSpPr>
              <p:cNvPr id="33" name="平行四边形 32">
                <a:extLst>
                  <a:ext uri="{FF2B5EF4-FFF2-40B4-BE49-F238E27FC236}">
                    <a16:creationId xmlns:a16="http://schemas.microsoft.com/office/drawing/2014/main" id="{374C14DE-59CA-E01B-4FCF-225062563B6A}"/>
                  </a:ext>
                </a:extLst>
              </p:cNvPr>
              <p:cNvSpPr/>
              <p:nvPr/>
            </p:nvSpPr>
            <p:spPr>
              <a:xfrm>
                <a:off x="979842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D3CFD22F-E04E-739E-8702-74035728B752}"/>
                  </a:ext>
                </a:extLst>
              </p:cNvPr>
              <p:cNvSpPr txBox="1"/>
              <p:nvPr/>
            </p:nvSpPr>
            <p:spPr>
              <a:xfrm>
                <a:off x="1158373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id="{023BCC7D-96CD-DB4B-16EE-F84744EFF354}"/>
                  </a:ext>
                </a:extLst>
              </p:cNvPr>
              <p:cNvSpPr/>
              <p:nvPr/>
            </p:nvSpPr>
            <p:spPr>
              <a:xfrm>
                <a:off x="2139134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0CCBAE3-F3BA-FB4D-C3A5-438B81236B12}"/>
                  </a:ext>
                </a:extLst>
              </p:cNvPr>
              <p:cNvSpPr txBox="1"/>
              <p:nvPr/>
            </p:nvSpPr>
            <p:spPr>
              <a:xfrm>
                <a:off x="2317665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E7C3FDE9-C3DC-212B-4A2F-93D2A1FDDA0D}"/>
                  </a:ext>
                </a:extLst>
              </p:cNvPr>
              <p:cNvSpPr/>
              <p:nvPr/>
            </p:nvSpPr>
            <p:spPr>
              <a:xfrm>
                <a:off x="3270197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00D21B7F-135F-3D08-DA7E-D94FC9B9DE16}"/>
                  </a:ext>
                </a:extLst>
              </p:cNvPr>
              <p:cNvSpPr txBox="1"/>
              <p:nvPr/>
            </p:nvSpPr>
            <p:spPr>
              <a:xfrm>
                <a:off x="3448728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平行四边形 119">
                <a:extLst>
                  <a:ext uri="{FF2B5EF4-FFF2-40B4-BE49-F238E27FC236}">
                    <a16:creationId xmlns:a16="http://schemas.microsoft.com/office/drawing/2014/main" id="{16BE0502-8ED8-04A3-DF42-8A870E496B93}"/>
                  </a:ext>
                </a:extLst>
              </p:cNvPr>
              <p:cNvSpPr/>
              <p:nvPr/>
            </p:nvSpPr>
            <p:spPr>
              <a:xfrm>
                <a:off x="4382465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D24D85A6-5A1C-6FE0-1228-989E697DCCFD}"/>
                  </a:ext>
                </a:extLst>
              </p:cNvPr>
              <p:cNvSpPr txBox="1"/>
              <p:nvPr/>
            </p:nvSpPr>
            <p:spPr>
              <a:xfrm>
                <a:off x="4560996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E0FC11E2-A646-739E-BD8D-0B818C79A227}"/>
              </a:ext>
            </a:extLst>
          </p:cNvPr>
          <p:cNvGrpSpPr/>
          <p:nvPr/>
        </p:nvGrpSpPr>
        <p:grpSpPr>
          <a:xfrm>
            <a:off x="6648178" y="1661701"/>
            <a:ext cx="4740547" cy="1781044"/>
            <a:chOff x="822327" y="1488981"/>
            <a:chExt cx="4740547" cy="1781044"/>
          </a:xfrm>
        </p:grpSpPr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D6917B95-8977-F572-BF3C-47050B56CE2B}"/>
                </a:ext>
              </a:extLst>
            </p:cNvPr>
            <p:cNvSpPr txBox="1"/>
            <p:nvPr/>
          </p:nvSpPr>
          <p:spPr>
            <a:xfrm>
              <a:off x="951600" y="1488981"/>
              <a:ext cx="1237839" cy="400110"/>
            </a:xfrm>
            <a:prstGeom prst="rect">
              <a:avLst/>
            </a:prstGeom>
            <a:noFill/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217858" dist="107285" dir="5400000" algn="ctr" rotWithShape="0">
                <a:srgbClr val="040005">
                  <a:alpha val="81016"/>
                </a:srgbClr>
              </a:outerShdw>
            </a:effectLst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 w="12700">
                    <a:noFill/>
                  </a:ln>
                  <a:gradFill flip="none" rotWithShape="1">
                    <a:gsLst>
                      <a:gs pos="0">
                        <a:srgbClr val="FFFF58"/>
                      </a:gs>
                      <a:gs pos="68000">
                        <a:srgbClr val="C90566"/>
                      </a:gs>
                      <a:gs pos="25000">
                        <a:srgbClr val="F3002C"/>
                      </a:gs>
                      <a:gs pos="100000">
                        <a:srgbClr val="6725EB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/>
                  <a:uLnTx/>
                  <a:uFillTx/>
                  <a:latin typeface="OPPOSans H" pitchFamily="18" charset="-122"/>
                  <a:ea typeface="OPPOSans H" pitchFamily="18" charset="-122"/>
                  <a:cs typeface="OPPOSans H" pitchFamily="18" charset="-122"/>
                </a:defRPr>
              </a:lvl1pPr>
            </a:lstStyle>
            <a:p>
              <a:pPr algn="l"/>
              <a:r>
                <a:rPr lang="zh-CN" altLang="en-US" dirty="0">
                  <a:latin typeface="+mj-ea"/>
                  <a:ea typeface="+mj-ea"/>
                  <a:cs typeface="+mn-ea"/>
                  <a:sym typeface="+mn-lt"/>
                </a:rPr>
                <a:t>小标题二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ACF2414C-6CB6-56C2-90ED-666561A9BD72}"/>
                </a:ext>
              </a:extLst>
            </p:cNvPr>
            <p:cNvSpPr txBox="1"/>
            <p:nvPr/>
          </p:nvSpPr>
          <p:spPr>
            <a:xfrm>
              <a:off x="1057782" y="1951798"/>
              <a:ext cx="4505092" cy="65409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6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内容内容内容，内容内容内容内容内容内容，内容内容内容，内容内容内容，内容内容内容内容内容内容，内容内容内容内容内容内容，内容内容内容，内容内容内容。</a:t>
              </a: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0842EFAC-6290-06B4-826F-B71B715C1A1D}"/>
                </a:ext>
              </a:extLst>
            </p:cNvPr>
            <p:cNvSpPr/>
            <p:nvPr/>
          </p:nvSpPr>
          <p:spPr>
            <a:xfrm>
              <a:off x="822327" y="1542025"/>
              <a:ext cx="36000" cy="1728000"/>
            </a:xfrm>
            <a:prstGeom prst="rect">
              <a:avLst/>
            </a:prstGeom>
            <a:gradFill>
              <a:gsLst>
                <a:gs pos="0">
                  <a:srgbClr val="F79D57"/>
                </a:gs>
                <a:gs pos="100000">
                  <a:srgbClr val="57179C"/>
                </a:gs>
                <a:gs pos="52000">
                  <a:srgbClr val="DE025C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gradFill>
                  <a:gsLst>
                    <a:gs pos="0">
                      <a:srgbClr val="F79D57"/>
                    </a:gs>
                    <a:gs pos="100000">
                      <a:srgbClr val="57179C"/>
                    </a:gs>
                    <a:gs pos="52000">
                      <a:srgbClr val="DE025C"/>
                    </a:gs>
                  </a:gsLst>
                  <a:lin ang="8100000" scaled="0"/>
                </a:gradFill>
                <a:cs typeface="+mn-ea"/>
                <a:sym typeface="+mn-lt"/>
              </a:endParaRPr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2ED14404-FCC3-05FF-B779-623DDE65BD95}"/>
                </a:ext>
              </a:extLst>
            </p:cNvPr>
            <p:cNvGrpSpPr/>
            <p:nvPr/>
          </p:nvGrpSpPr>
          <p:grpSpPr>
            <a:xfrm>
              <a:off x="1030642" y="2861185"/>
              <a:ext cx="4532232" cy="394724"/>
              <a:chOff x="979842" y="2861185"/>
              <a:chExt cx="4532232" cy="394724"/>
            </a:xfrm>
          </p:grpSpPr>
          <p:sp>
            <p:nvSpPr>
              <p:cNvPr id="129" name="平行四边形 128">
                <a:extLst>
                  <a:ext uri="{FF2B5EF4-FFF2-40B4-BE49-F238E27FC236}">
                    <a16:creationId xmlns:a16="http://schemas.microsoft.com/office/drawing/2014/main" id="{D2C4B0CF-F105-F9CC-7D01-8DB2652AD8D0}"/>
                  </a:ext>
                </a:extLst>
              </p:cNvPr>
              <p:cNvSpPr/>
              <p:nvPr/>
            </p:nvSpPr>
            <p:spPr>
              <a:xfrm>
                <a:off x="979842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A74FBCB0-8DCD-7842-4E3A-85703830C0A2}"/>
                  </a:ext>
                </a:extLst>
              </p:cNvPr>
              <p:cNvSpPr txBox="1"/>
              <p:nvPr/>
            </p:nvSpPr>
            <p:spPr>
              <a:xfrm>
                <a:off x="1158373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1" name="平行四边形 130">
                <a:extLst>
                  <a:ext uri="{FF2B5EF4-FFF2-40B4-BE49-F238E27FC236}">
                    <a16:creationId xmlns:a16="http://schemas.microsoft.com/office/drawing/2014/main" id="{B7165B3A-8F2E-6945-2CE4-FA134C3C35B6}"/>
                  </a:ext>
                </a:extLst>
              </p:cNvPr>
              <p:cNvSpPr/>
              <p:nvPr/>
            </p:nvSpPr>
            <p:spPr>
              <a:xfrm>
                <a:off x="2139134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5DC78E1D-CC67-A6C1-E627-755EFBF36BDF}"/>
                  </a:ext>
                </a:extLst>
              </p:cNvPr>
              <p:cNvSpPr txBox="1"/>
              <p:nvPr/>
            </p:nvSpPr>
            <p:spPr>
              <a:xfrm>
                <a:off x="2317665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3" name="平行四边形 132">
                <a:extLst>
                  <a:ext uri="{FF2B5EF4-FFF2-40B4-BE49-F238E27FC236}">
                    <a16:creationId xmlns:a16="http://schemas.microsoft.com/office/drawing/2014/main" id="{CE07D9A8-D897-9E23-F2EA-039107CBE642}"/>
                  </a:ext>
                </a:extLst>
              </p:cNvPr>
              <p:cNvSpPr/>
              <p:nvPr/>
            </p:nvSpPr>
            <p:spPr>
              <a:xfrm>
                <a:off x="3270197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文本框 133">
                <a:extLst>
                  <a:ext uri="{FF2B5EF4-FFF2-40B4-BE49-F238E27FC236}">
                    <a16:creationId xmlns:a16="http://schemas.microsoft.com/office/drawing/2014/main" id="{6DD901A7-F078-036F-E5E5-AEEBEB762321}"/>
                  </a:ext>
                </a:extLst>
              </p:cNvPr>
              <p:cNvSpPr txBox="1"/>
              <p:nvPr/>
            </p:nvSpPr>
            <p:spPr>
              <a:xfrm>
                <a:off x="3448728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5" name="平行四边形 134">
                <a:extLst>
                  <a:ext uri="{FF2B5EF4-FFF2-40B4-BE49-F238E27FC236}">
                    <a16:creationId xmlns:a16="http://schemas.microsoft.com/office/drawing/2014/main" id="{EC693760-B0E3-DB3A-2590-D2B77D828A87}"/>
                  </a:ext>
                </a:extLst>
              </p:cNvPr>
              <p:cNvSpPr/>
              <p:nvPr/>
            </p:nvSpPr>
            <p:spPr>
              <a:xfrm>
                <a:off x="4382465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23D40FF6-E908-3B6F-C5D2-C2EFB2E937F1}"/>
                  </a:ext>
                </a:extLst>
              </p:cNvPr>
              <p:cNvSpPr txBox="1"/>
              <p:nvPr/>
            </p:nvSpPr>
            <p:spPr>
              <a:xfrm>
                <a:off x="4560996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DD491841-4ED6-264B-88FA-CE933922B3C2}"/>
              </a:ext>
            </a:extLst>
          </p:cNvPr>
          <p:cNvGrpSpPr/>
          <p:nvPr/>
        </p:nvGrpSpPr>
        <p:grpSpPr>
          <a:xfrm>
            <a:off x="822327" y="4276856"/>
            <a:ext cx="4740547" cy="1781044"/>
            <a:chOff x="822327" y="1488981"/>
            <a:chExt cx="4740547" cy="1781044"/>
          </a:xfrm>
        </p:grpSpPr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22D5CC9B-0A58-D17E-2EA3-9A7240CFACCE}"/>
                </a:ext>
              </a:extLst>
            </p:cNvPr>
            <p:cNvSpPr txBox="1"/>
            <p:nvPr/>
          </p:nvSpPr>
          <p:spPr>
            <a:xfrm>
              <a:off x="951600" y="1488981"/>
              <a:ext cx="1210588" cy="400110"/>
            </a:xfrm>
            <a:prstGeom prst="rect">
              <a:avLst/>
            </a:prstGeom>
            <a:noFill/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217858" dist="107285" dir="5400000" algn="ctr" rotWithShape="0">
                <a:srgbClr val="040005">
                  <a:alpha val="81016"/>
                </a:srgbClr>
              </a:outerShdw>
            </a:effectLst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 w="12700">
                    <a:noFill/>
                  </a:ln>
                  <a:gradFill flip="none" rotWithShape="1">
                    <a:gsLst>
                      <a:gs pos="0">
                        <a:srgbClr val="FFFF58"/>
                      </a:gs>
                      <a:gs pos="68000">
                        <a:srgbClr val="C90566"/>
                      </a:gs>
                      <a:gs pos="25000">
                        <a:srgbClr val="F3002C"/>
                      </a:gs>
                      <a:gs pos="100000">
                        <a:srgbClr val="6725EB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/>
                  <a:uLnTx/>
                  <a:uFillTx/>
                  <a:latin typeface="OPPOSans H" pitchFamily="18" charset="-122"/>
                  <a:ea typeface="OPPOSans H" pitchFamily="18" charset="-122"/>
                  <a:cs typeface="OPPOSans H" pitchFamily="18" charset="-122"/>
                </a:defRPr>
              </a:lvl1pPr>
            </a:lstStyle>
            <a:p>
              <a:pPr algn="l"/>
              <a:r>
                <a:rPr lang="zh-CN" altLang="en-US" dirty="0">
                  <a:latin typeface="+mj-ea"/>
                  <a:ea typeface="+mj-ea"/>
                  <a:cs typeface="+mn-ea"/>
                  <a:sym typeface="+mn-lt"/>
                </a:rPr>
                <a:t>小标题三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F648AF27-3569-2BAF-5DF6-2523D2C9DE77}"/>
                </a:ext>
              </a:extLst>
            </p:cNvPr>
            <p:cNvSpPr txBox="1"/>
            <p:nvPr/>
          </p:nvSpPr>
          <p:spPr>
            <a:xfrm>
              <a:off x="1057782" y="1951798"/>
              <a:ext cx="4505092" cy="431015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0" lang="en-US" altLang="zh-CN" sz="12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6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51PPT</a:t>
              </a: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6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模 板网，幻灯片演示模板及素材免费下载！</a:t>
              </a:r>
            </a:p>
            <a:p>
              <a:pPr>
                <a:lnSpc>
                  <a:spcPct val="120000"/>
                </a:lnSpc>
                <a:defRPr/>
              </a:pPr>
              <a:r>
                <a:rPr kumimoji="0" lang="en-US" altLang="zh-CN" sz="12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6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51PP T</a:t>
              </a: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6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模板网 官网唯一网址：</a:t>
              </a:r>
              <a:r>
                <a:rPr kumimoji="0" lang="en-US" altLang="zh-CN" sz="12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6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www.51pptmoban.com</a:t>
              </a: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041D4720-F70E-381B-1729-0B7236A85D3E}"/>
                </a:ext>
              </a:extLst>
            </p:cNvPr>
            <p:cNvSpPr/>
            <p:nvPr/>
          </p:nvSpPr>
          <p:spPr>
            <a:xfrm>
              <a:off x="822327" y="1542025"/>
              <a:ext cx="36000" cy="1728000"/>
            </a:xfrm>
            <a:prstGeom prst="rect">
              <a:avLst/>
            </a:prstGeom>
            <a:gradFill>
              <a:gsLst>
                <a:gs pos="0">
                  <a:srgbClr val="F79D57"/>
                </a:gs>
                <a:gs pos="100000">
                  <a:srgbClr val="57179C"/>
                </a:gs>
                <a:gs pos="52000">
                  <a:srgbClr val="DE025C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gradFill>
                  <a:gsLst>
                    <a:gs pos="0">
                      <a:srgbClr val="F79D57"/>
                    </a:gs>
                    <a:gs pos="100000">
                      <a:srgbClr val="57179C"/>
                    </a:gs>
                    <a:gs pos="52000">
                      <a:srgbClr val="DE025C"/>
                    </a:gs>
                  </a:gsLst>
                  <a:lin ang="8100000" scaled="0"/>
                </a:gradFill>
                <a:cs typeface="+mn-ea"/>
                <a:sym typeface="+mn-lt"/>
              </a:endParaRPr>
            </a:p>
          </p:txBody>
        </p: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6C59C25C-28D3-2AA1-CE72-D9A56E9CCC3F}"/>
                </a:ext>
              </a:extLst>
            </p:cNvPr>
            <p:cNvGrpSpPr/>
            <p:nvPr/>
          </p:nvGrpSpPr>
          <p:grpSpPr>
            <a:xfrm>
              <a:off x="1030642" y="2861185"/>
              <a:ext cx="4532232" cy="394724"/>
              <a:chOff x="979842" y="2861185"/>
              <a:chExt cx="4532232" cy="394724"/>
            </a:xfrm>
          </p:grpSpPr>
          <p:sp>
            <p:nvSpPr>
              <p:cNvPr id="142" name="平行四边形 141">
                <a:extLst>
                  <a:ext uri="{FF2B5EF4-FFF2-40B4-BE49-F238E27FC236}">
                    <a16:creationId xmlns:a16="http://schemas.microsoft.com/office/drawing/2014/main" id="{80669142-FDFF-7CA7-209A-817D3A8B31C9}"/>
                  </a:ext>
                </a:extLst>
              </p:cNvPr>
              <p:cNvSpPr/>
              <p:nvPr/>
            </p:nvSpPr>
            <p:spPr>
              <a:xfrm>
                <a:off x="979842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id="{221D86ED-52EE-24C7-166A-3D9AC8FB3A8F}"/>
                  </a:ext>
                </a:extLst>
              </p:cNvPr>
              <p:cNvSpPr txBox="1"/>
              <p:nvPr/>
            </p:nvSpPr>
            <p:spPr>
              <a:xfrm>
                <a:off x="1158373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4" name="平行四边形 143">
                <a:extLst>
                  <a:ext uri="{FF2B5EF4-FFF2-40B4-BE49-F238E27FC236}">
                    <a16:creationId xmlns:a16="http://schemas.microsoft.com/office/drawing/2014/main" id="{B048ECFF-960A-609F-E0E1-6B37A5741C6A}"/>
                  </a:ext>
                </a:extLst>
              </p:cNvPr>
              <p:cNvSpPr/>
              <p:nvPr/>
            </p:nvSpPr>
            <p:spPr>
              <a:xfrm>
                <a:off x="2139134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1510C2C2-96B1-423F-1146-1EA3C9273079}"/>
                  </a:ext>
                </a:extLst>
              </p:cNvPr>
              <p:cNvSpPr txBox="1"/>
              <p:nvPr/>
            </p:nvSpPr>
            <p:spPr>
              <a:xfrm>
                <a:off x="2317665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6" name="平行四边形 145">
                <a:extLst>
                  <a:ext uri="{FF2B5EF4-FFF2-40B4-BE49-F238E27FC236}">
                    <a16:creationId xmlns:a16="http://schemas.microsoft.com/office/drawing/2014/main" id="{636455D9-DC71-70C9-E9D1-639CB63C8D69}"/>
                  </a:ext>
                </a:extLst>
              </p:cNvPr>
              <p:cNvSpPr/>
              <p:nvPr/>
            </p:nvSpPr>
            <p:spPr>
              <a:xfrm>
                <a:off x="3270197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43311EF4-C42F-811A-AA9A-063F589BF184}"/>
                  </a:ext>
                </a:extLst>
              </p:cNvPr>
              <p:cNvSpPr txBox="1"/>
              <p:nvPr/>
            </p:nvSpPr>
            <p:spPr>
              <a:xfrm>
                <a:off x="3448728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8" name="平行四边形 147">
                <a:extLst>
                  <a:ext uri="{FF2B5EF4-FFF2-40B4-BE49-F238E27FC236}">
                    <a16:creationId xmlns:a16="http://schemas.microsoft.com/office/drawing/2014/main" id="{2FFBD9EC-3C86-BB81-B516-B0C55DF3F2CF}"/>
                  </a:ext>
                </a:extLst>
              </p:cNvPr>
              <p:cNvSpPr/>
              <p:nvPr/>
            </p:nvSpPr>
            <p:spPr>
              <a:xfrm>
                <a:off x="4382465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36E8F39B-83A2-5A50-1986-9381EBD1A304}"/>
                  </a:ext>
                </a:extLst>
              </p:cNvPr>
              <p:cNvSpPr txBox="1"/>
              <p:nvPr/>
            </p:nvSpPr>
            <p:spPr>
              <a:xfrm>
                <a:off x="4560996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7FF3DA5F-F0AE-978D-E5E3-91DF6484B1C3}"/>
              </a:ext>
            </a:extLst>
          </p:cNvPr>
          <p:cNvGrpSpPr/>
          <p:nvPr/>
        </p:nvGrpSpPr>
        <p:grpSpPr>
          <a:xfrm>
            <a:off x="6648178" y="4276856"/>
            <a:ext cx="4740547" cy="1781044"/>
            <a:chOff x="822327" y="1488981"/>
            <a:chExt cx="4740547" cy="1781044"/>
          </a:xfrm>
        </p:grpSpPr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3150717F-D9BF-D288-8486-405221C03D1A}"/>
                </a:ext>
              </a:extLst>
            </p:cNvPr>
            <p:cNvSpPr txBox="1"/>
            <p:nvPr/>
          </p:nvSpPr>
          <p:spPr>
            <a:xfrm>
              <a:off x="951600" y="1488981"/>
              <a:ext cx="1210588" cy="400110"/>
            </a:xfrm>
            <a:prstGeom prst="rect">
              <a:avLst/>
            </a:prstGeom>
            <a:noFill/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217858" dist="107285" dir="5400000" algn="ctr" rotWithShape="0">
                <a:srgbClr val="040005">
                  <a:alpha val="81016"/>
                </a:srgbClr>
              </a:outerShdw>
            </a:effectLst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 w="12700">
                    <a:noFill/>
                  </a:ln>
                  <a:gradFill flip="none" rotWithShape="1">
                    <a:gsLst>
                      <a:gs pos="0">
                        <a:srgbClr val="FFFF58"/>
                      </a:gs>
                      <a:gs pos="68000">
                        <a:srgbClr val="C90566"/>
                      </a:gs>
                      <a:gs pos="25000">
                        <a:srgbClr val="F3002C"/>
                      </a:gs>
                      <a:gs pos="100000">
                        <a:srgbClr val="6725EB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/>
                  <a:uLnTx/>
                  <a:uFillTx/>
                  <a:latin typeface="OPPOSans H" pitchFamily="18" charset="-122"/>
                  <a:ea typeface="OPPOSans H" pitchFamily="18" charset="-122"/>
                  <a:cs typeface="OPPOSans H" pitchFamily="18" charset="-122"/>
                </a:defRPr>
              </a:lvl1pPr>
            </a:lstStyle>
            <a:p>
              <a:pPr algn="l"/>
              <a:r>
                <a:rPr lang="zh-CN" altLang="en-US" dirty="0">
                  <a:latin typeface="+mj-ea"/>
                  <a:ea typeface="+mj-ea"/>
                  <a:cs typeface="+mn-ea"/>
                  <a:sym typeface="+mn-lt"/>
                </a:rPr>
                <a:t>小标题四</a:t>
              </a: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072AF44A-114F-7A30-7E4D-92E93F9E8024}"/>
                </a:ext>
              </a:extLst>
            </p:cNvPr>
            <p:cNvSpPr txBox="1"/>
            <p:nvPr/>
          </p:nvSpPr>
          <p:spPr>
            <a:xfrm>
              <a:off x="1057782" y="1951798"/>
              <a:ext cx="4505092" cy="65409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6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内容内容内容，内容内容内容内容内容内容，内容内容内容，内容内容内容，内容内容内容内容内容内容，内容内容内容内容内容内容，内容内容内容，内容内容内容。</a:t>
              </a: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480CE46-F47C-EEB8-9CEB-A8B2BFCF4192}"/>
                </a:ext>
              </a:extLst>
            </p:cNvPr>
            <p:cNvSpPr/>
            <p:nvPr/>
          </p:nvSpPr>
          <p:spPr>
            <a:xfrm>
              <a:off x="822327" y="1542025"/>
              <a:ext cx="36000" cy="1728000"/>
            </a:xfrm>
            <a:prstGeom prst="rect">
              <a:avLst/>
            </a:prstGeom>
            <a:gradFill>
              <a:gsLst>
                <a:gs pos="0">
                  <a:srgbClr val="F79D57"/>
                </a:gs>
                <a:gs pos="100000">
                  <a:srgbClr val="57179C"/>
                </a:gs>
                <a:gs pos="52000">
                  <a:srgbClr val="DE025C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gradFill>
                  <a:gsLst>
                    <a:gs pos="0">
                      <a:srgbClr val="F79D57"/>
                    </a:gs>
                    <a:gs pos="100000">
                      <a:srgbClr val="57179C"/>
                    </a:gs>
                    <a:gs pos="52000">
                      <a:srgbClr val="DE025C"/>
                    </a:gs>
                  </a:gsLst>
                  <a:lin ang="8100000" scaled="0"/>
                </a:gradFill>
                <a:cs typeface="+mn-ea"/>
                <a:sym typeface="+mn-lt"/>
              </a:endParaRPr>
            </a:p>
          </p:txBody>
        </p: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id="{B3E86F86-9A77-B2E0-1614-21FEA15E4DC0}"/>
                </a:ext>
              </a:extLst>
            </p:cNvPr>
            <p:cNvGrpSpPr/>
            <p:nvPr/>
          </p:nvGrpSpPr>
          <p:grpSpPr>
            <a:xfrm>
              <a:off x="1030642" y="2861185"/>
              <a:ext cx="4532232" cy="394724"/>
              <a:chOff x="979842" y="2861185"/>
              <a:chExt cx="4532232" cy="394724"/>
            </a:xfrm>
          </p:grpSpPr>
          <p:sp>
            <p:nvSpPr>
              <p:cNvPr id="155" name="平行四边形 154">
                <a:extLst>
                  <a:ext uri="{FF2B5EF4-FFF2-40B4-BE49-F238E27FC236}">
                    <a16:creationId xmlns:a16="http://schemas.microsoft.com/office/drawing/2014/main" id="{60F8BE86-BF2B-52AB-A4EF-580DFD6BFA5D}"/>
                  </a:ext>
                </a:extLst>
              </p:cNvPr>
              <p:cNvSpPr/>
              <p:nvPr/>
            </p:nvSpPr>
            <p:spPr>
              <a:xfrm>
                <a:off x="979842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E2423505-91A2-A6D9-2CBD-D596D2CEAC3A}"/>
                  </a:ext>
                </a:extLst>
              </p:cNvPr>
              <p:cNvSpPr txBox="1"/>
              <p:nvPr/>
            </p:nvSpPr>
            <p:spPr>
              <a:xfrm>
                <a:off x="1158373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7" name="平行四边形 156">
                <a:extLst>
                  <a:ext uri="{FF2B5EF4-FFF2-40B4-BE49-F238E27FC236}">
                    <a16:creationId xmlns:a16="http://schemas.microsoft.com/office/drawing/2014/main" id="{1EAC5427-20C7-D028-2C2C-6CAF4DB19F2A}"/>
                  </a:ext>
                </a:extLst>
              </p:cNvPr>
              <p:cNvSpPr/>
              <p:nvPr/>
            </p:nvSpPr>
            <p:spPr>
              <a:xfrm>
                <a:off x="2139134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文本框 157">
                <a:extLst>
                  <a:ext uri="{FF2B5EF4-FFF2-40B4-BE49-F238E27FC236}">
                    <a16:creationId xmlns:a16="http://schemas.microsoft.com/office/drawing/2014/main" id="{48B3C776-10BA-9A6A-D3BC-81264481524E}"/>
                  </a:ext>
                </a:extLst>
              </p:cNvPr>
              <p:cNvSpPr txBox="1"/>
              <p:nvPr/>
            </p:nvSpPr>
            <p:spPr>
              <a:xfrm>
                <a:off x="2317665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9" name="平行四边形 158">
                <a:extLst>
                  <a:ext uri="{FF2B5EF4-FFF2-40B4-BE49-F238E27FC236}">
                    <a16:creationId xmlns:a16="http://schemas.microsoft.com/office/drawing/2014/main" id="{5D2C9BA4-765E-E1E0-9743-E66E99BED6CA}"/>
                  </a:ext>
                </a:extLst>
              </p:cNvPr>
              <p:cNvSpPr/>
              <p:nvPr/>
            </p:nvSpPr>
            <p:spPr>
              <a:xfrm>
                <a:off x="3270197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文本框 159">
                <a:extLst>
                  <a:ext uri="{FF2B5EF4-FFF2-40B4-BE49-F238E27FC236}">
                    <a16:creationId xmlns:a16="http://schemas.microsoft.com/office/drawing/2014/main" id="{0993424A-0DA0-286A-962A-9DEAD099E7F6}"/>
                  </a:ext>
                </a:extLst>
              </p:cNvPr>
              <p:cNvSpPr txBox="1"/>
              <p:nvPr/>
            </p:nvSpPr>
            <p:spPr>
              <a:xfrm>
                <a:off x="3448728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1" name="平行四边形 160">
                <a:extLst>
                  <a:ext uri="{FF2B5EF4-FFF2-40B4-BE49-F238E27FC236}">
                    <a16:creationId xmlns:a16="http://schemas.microsoft.com/office/drawing/2014/main" id="{E1F6A401-163D-816B-89DB-D5F0A598019C}"/>
                  </a:ext>
                </a:extLst>
              </p:cNvPr>
              <p:cNvSpPr/>
              <p:nvPr/>
            </p:nvSpPr>
            <p:spPr>
              <a:xfrm>
                <a:off x="4382465" y="2861185"/>
                <a:ext cx="112960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66000">
                    <a:srgbClr val="9F044F"/>
                  </a:gs>
                  <a:gs pos="10000">
                    <a:srgbClr val="AD0040"/>
                  </a:gs>
                  <a:gs pos="100000">
                    <a:srgbClr val="57179C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B71EED0B-AA0C-7BE9-DD4A-AE8018BA7A67}"/>
                  </a:ext>
                </a:extLst>
              </p:cNvPr>
              <p:cNvSpPr txBox="1"/>
              <p:nvPr/>
            </p:nvSpPr>
            <p:spPr>
              <a:xfrm>
                <a:off x="4560996" y="2950825"/>
                <a:ext cx="718145" cy="215444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标签标签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6AB0050-6465-D491-35BF-6B231D70A64A}"/>
              </a:ext>
            </a:extLst>
          </p:cNvPr>
          <p:cNvSpPr txBox="1"/>
          <p:nvPr/>
        </p:nvSpPr>
        <p:spPr>
          <a:xfrm>
            <a:off x="5505388" y="670414"/>
            <a:ext cx="6096000" cy="708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51PPT模板网，幻灯 片演示模板及素材免费下载！</a:t>
            </a: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51PPT 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323838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星星, 停止, 夜空&#10;&#10;描述已自动生成">
            <a:extLst>
              <a:ext uri="{FF2B5EF4-FFF2-40B4-BE49-F238E27FC236}">
                <a16:creationId xmlns:a16="http://schemas.microsoft.com/office/drawing/2014/main" id="{D3025B34-20D6-28EC-3461-195E0EAA6C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190906" cy="2339909"/>
          </a:xfrm>
          <a:prstGeom prst="rect">
            <a:avLst/>
          </a:prstGeom>
        </p:spPr>
      </p:pic>
      <p:grpSp>
        <p:nvGrpSpPr>
          <p:cNvPr id="90" name="组合 89">
            <a:extLst>
              <a:ext uri="{FF2B5EF4-FFF2-40B4-BE49-F238E27FC236}">
                <a16:creationId xmlns:a16="http://schemas.microsoft.com/office/drawing/2014/main" id="{5A3703D1-3BE4-6D99-93E9-731F121257F6}"/>
              </a:ext>
            </a:extLst>
          </p:cNvPr>
          <p:cNvGrpSpPr/>
          <p:nvPr/>
        </p:nvGrpSpPr>
        <p:grpSpPr>
          <a:xfrm>
            <a:off x="721156" y="1541987"/>
            <a:ext cx="9172519" cy="624789"/>
            <a:chOff x="629716" y="1272157"/>
            <a:chExt cx="9172519" cy="624789"/>
          </a:xfrm>
        </p:grpSpPr>
        <p:sp>
          <p:nvSpPr>
            <p:cNvPr id="82" name="平行四边形 81">
              <a:extLst>
                <a:ext uri="{FF2B5EF4-FFF2-40B4-BE49-F238E27FC236}">
                  <a16:creationId xmlns:a16="http://schemas.microsoft.com/office/drawing/2014/main" id="{1124B446-8274-BC57-9C0C-4CE55FB82E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716" y="1272157"/>
              <a:ext cx="9172519" cy="624789"/>
            </a:xfrm>
            <a:prstGeom prst="parallelogram">
              <a:avLst/>
            </a:prstGeom>
            <a:gradFill flip="none" rotWithShape="1">
              <a:gsLst>
                <a:gs pos="0">
                  <a:srgbClr val="AD0040">
                    <a:alpha val="49326"/>
                  </a:srgbClr>
                </a:gs>
                <a:gs pos="100000">
                  <a:srgbClr val="2E0000">
                    <a:alpha val="54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48755" dist="119597" dir="5400000" algn="ctr" rotWithShape="0">
                <a:schemeClr val="tx1">
                  <a:alpha val="5037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027DFE4-8045-26D2-B8FD-9B7FA4C4B26A}"/>
                </a:ext>
              </a:extLst>
            </p:cNvPr>
            <p:cNvSpPr txBox="1"/>
            <p:nvPr/>
          </p:nvSpPr>
          <p:spPr>
            <a:xfrm>
              <a:off x="2602480" y="1461441"/>
              <a:ext cx="615553" cy="24622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净含量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D9824DD-A45E-6377-F73A-05016FE85774}"/>
                </a:ext>
              </a:extLst>
            </p:cNvPr>
            <p:cNvSpPr txBox="1"/>
            <p:nvPr/>
          </p:nvSpPr>
          <p:spPr>
            <a:xfrm>
              <a:off x="4086178" y="1461441"/>
              <a:ext cx="820738" cy="24622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整箱数量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48341ED-532E-AABC-3616-4FEBE426F402}"/>
                </a:ext>
              </a:extLst>
            </p:cNvPr>
            <p:cNvSpPr txBox="1"/>
            <p:nvPr/>
          </p:nvSpPr>
          <p:spPr>
            <a:xfrm>
              <a:off x="5611562" y="1461441"/>
              <a:ext cx="410369" cy="24622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单价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724AA75-DCDD-9B14-08B7-B31C6FAEBD6F}"/>
                </a:ext>
              </a:extLst>
            </p:cNvPr>
            <p:cNvSpPr txBox="1"/>
            <p:nvPr/>
          </p:nvSpPr>
          <p:spPr>
            <a:xfrm>
              <a:off x="6708703" y="1461441"/>
              <a:ext cx="820738" cy="24622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是否含气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9D980E6-5137-E5EB-7E35-4212D3E000A2}"/>
                </a:ext>
              </a:extLst>
            </p:cNvPr>
            <p:cNvSpPr txBox="1"/>
            <p:nvPr/>
          </p:nvSpPr>
          <p:spPr>
            <a:xfrm>
              <a:off x="881386" y="1461441"/>
              <a:ext cx="820738" cy="24622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产品名称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75CE9AB6-FD6D-3C18-520F-966848318E00}"/>
              </a:ext>
            </a:extLst>
          </p:cNvPr>
          <p:cNvGrpSpPr/>
          <p:nvPr/>
        </p:nvGrpSpPr>
        <p:grpSpPr>
          <a:xfrm>
            <a:off x="721156" y="2318271"/>
            <a:ext cx="9172519" cy="624789"/>
            <a:chOff x="629716" y="1789302"/>
            <a:chExt cx="9172519" cy="624789"/>
          </a:xfrm>
        </p:grpSpPr>
        <p:sp>
          <p:nvSpPr>
            <p:cNvPr id="83" name="平行四边形 82">
              <a:extLst>
                <a:ext uri="{FF2B5EF4-FFF2-40B4-BE49-F238E27FC236}">
                  <a16:creationId xmlns:a16="http://schemas.microsoft.com/office/drawing/2014/main" id="{4FDD3258-6AA5-EF11-FBBB-4EDB1D5D57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716" y="1789302"/>
              <a:ext cx="9172519" cy="624789"/>
            </a:xfrm>
            <a:prstGeom prst="parallelogram">
              <a:avLst/>
            </a:prstGeom>
            <a:gradFill flip="none" rotWithShape="1">
              <a:gsLst>
                <a:gs pos="0">
                  <a:srgbClr val="F79D57"/>
                </a:gs>
                <a:gs pos="66000">
                  <a:srgbClr val="9F044F"/>
                </a:gs>
                <a:gs pos="10000">
                  <a:srgbClr val="AD0040"/>
                </a:gs>
                <a:gs pos="100000">
                  <a:srgbClr val="57179C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6436959-D8D9-BCB8-0B30-D5F181D22DEB}"/>
                </a:ext>
              </a:extLst>
            </p:cNvPr>
            <p:cNvSpPr txBox="1"/>
            <p:nvPr/>
          </p:nvSpPr>
          <p:spPr>
            <a:xfrm>
              <a:off x="2657783" y="1993974"/>
              <a:ext cx="504946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310ml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3DA6133-1836-C490-30BD-FD4EF0EF76B1}"/>
                </a:ext>
              </a:extLst>
            </p:cNvPr>
            <p:cNvSpPr txBox="1"/>
            <p:nvPr/>
          </p:nvSpPr>
          <p:spPr>
            <a:xfrm>
              <a:off x="4177550" y="1993974"/>
              <a:ext cx="637995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24</a:t>
              </a:r>
              <a:r>
                <a:rPr kumimoji="0" lang="zh-CN" altLang="en-US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瓶</a:t>
              </a: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/</a:t>
              </a:r>
              <a:r>
                <a:rPr kumimoji="0" lang="zh-CN" altLang="en-US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箱</a:t>
              </a:r>
              <a:endParaRPr kumimoji="0" lang="en-US" altLang="zh-CN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3BB03DC-CA3B-FF7D-CEAC-6F2F54F406EC}"/>
                </a:ext>
              </a:extLst>
            </p:cNvPr>
            <p:cNvSpPr txBox="1"/>
            <p:nvPr/>
          </p:nvSpPr>
          <p:spPr>
            <a:xfrm>
              <a:off x="5672476" y="1993974"/>
              <a:ext cx="288541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￥</a:t>
              </a: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6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92A6276-6C6C-0DB2-32CC-7C2C0ECF5329}"/>
                </a:ext>
              </a:extLst>
            </p:cNvPr>
            <p:cNvSpPr txBox="1"/>
            <p:nvPr/>
          </p:nvSpPr>
          <p:spPr>
            <a:xfrm>
              <a:off x="6849767" y="1993974"/>
              <a:ext cx="538610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不含气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86A3EBD-3DA9-AD7F-1143-1BD94CA840FB}"/>
                </a:ext>
              </a:extLst>
            </p:cNvPr>
            <p:cNvSpPr txBox="1"/>
            <p:nvPr/>
          </p:nvSpPr>
          <p:spPr>
            <a:xfrm>
              <a:off x="881386" y="1993974"/>
              <a:ext cx="897682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产品产品一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C1AFCC56-A8C9-6987-3C97-62D6771FE7E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584961" y="1354092"/>
            <a:ext cx="5489798" cy="5503907"/>
            <a:chOff x="7484897" y="2266268"/>
            <a:chExt cx="4579961" cy="4591732"/>
          </a:xfrm>
        </p:grpSpPr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3F4BBCFD-DE8D-1488-5D7F-836EE8BF3B7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72027" y="2266268"/>
              <a:ext cx="4069989" cy="4246945"/>
            </a:xfrm>
            <a:prstGeom prst="rect">
              <a:avLst/>
            </a:prstGeom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8FBF14C9-0D60-47D0-69AE-D301C733172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464986">
              <a:off x="10263623" y="2562732"/>
              <a:ext cx="1447963" cy="3568194"/>
            </a:xfrm>
            <a:prstGeom prst="rect">
              <a:avLst/>
            </a:prstGeom>
          </p:spPr>
        </p:pic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id="{1CA2F4D6-FA93-5AA3-921D-521DA97D8EE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65622" y="3840370"/>
              <a:ext cx="1621720" cy="2741536"/>
            </a:xfrm>
            <a:prstGeom prst="rect">
              <a:avLst/>
            </a:prstGeom>
            <a:effectLst>
              <a:outerShdw blurRad="684888" dist="408189" dir="3480000" algn="ctr" rotWithShape="0">
                <a:schemeClr val="tx1">
                  <a:alpha val="83777"/>
                </a:schemeClr>
              </a:outerShdw>
            </a:effectLst>
          </p:spPr>
        </p:pic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36DD2108-5AD0-751C-4111-E6A1FF57ABC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84897" y="3621690"/>
              <a:ext cx="4579961" cy="3236310"/>
            </a:xfrm>
            <a:prstGeom prst="rect">
              <a:avLst/>
            </a:prstGeom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EF4E563-9657-B3DD-330E-0DC12817EFBD}"/>
              </a:ext>
            </a:extLst>
          </p:cNvPr>
          <p:cNvSpPr txBox="1"/>
          <p:nvPr/>
        </p:nvSpPr>
        <p:spPr>
          <a:xfrm>
            <a:off x="747022" y="780751"/>
            <a:ext cx="1846659" cy="553998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217858" dist="107285" dir="5400000" algn="ctr" rotWithShape="0">
              <a:srgbClr val="040005">
                <a:alpha val="81016"/>
              </a:srgbClr>
            </a:outerShdw>
          </a:effectLst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0" b="0" i="0" u="none" strike="noStrike" cap="none" spc="0" normalizeH="0" baseline="0">
                <a:ln w="0">
                  <a:gradFill>
                    <a:gsLst>
                      <a:gs pos="0">
                        <a:srgbClr val="FF24FF"/>
                      </a:gs>
                      <a:gs pos="81000">
                        <a:srgbClr val="040005">
                          <a:alpha val="0"/>
                          <a:lumMod val="7000"/>
                          <a:lumOff val="93000"/>
                        </a:srgbClr>
                      </a:gs>
                    </a:gsLst>
                    <a:lin ang="8100000" scaled="0"/>
                  </a:gradFill>
                </a:ln>
                <a:gradFill flip="none" rotWithShape="1">
                  <a:gsLst>
                    <a:gs pos="0">
                      <a:srgbClr val="FFFF58"/>
                    </a:gs>
                    <a:gs pos="35000">
                      <a:srgbClr val="EA0056"/>
                    </a:gs>
                    <a:gs pos="100000">
                      <a:srgbClr val="471AA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字魂飞驰标题体" pitchFamily="2" charset="-122"/>
                <a:ea typeface="字魂飞驰标题体" pitchFamily="2" charset="-122"/>
                <a:cs typeface="极影毁片圆 MEDIUM" panose="020F0600000000000000" pitchFamily="34" charset="-128"/>
              </a:defRPr>
            </a:lvl1pPr>
          </a:lstStyle>
          <a:p>
            <a:pPr algn="l"/>
            <a:r>
              <a:rPr lang="zh-CN" altLang="en-US" sz="3600" dirty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cs typeface="+mn-ea"/>
                <a:sym typeface="+mn-lt"/>
              </a:rPr>
              <a:t>标题标题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3476C9D0-7884-4416-639C-4150A4519B55}"/>
              </a:ext>
            </a:extLst>
          </p:cNvPr>
          <p:cNvGrpSpPr/>
          <p:nvPr/>
        </p:nvGrpSpPr>
        <p:grpSpPr>
          <a:xfrm>
            <a:off x="721156" y="3094555"/>
            <a:ext cx="9172519" cy="624789"/>
            <a:chOff x="629716" y="1789302"/>
            <a:chExt cx="9172519" cy="624789"/>
          </a:xfrm>
        </p:grpSpPr>
        <p:sp>
          <p:nvSpPr>
            <p:cNvPr id="92" name="平行四边形 91">
              <a:extLst>
                <a:ext uri="{FF2B5EF4-FFF2-40B4-BE49-F238E27FC236}">
                  <a16:creationId xmlns:a16="http://schemas.microsoft.com/office/drawing/2014/main" id="{368CBF17-1EA5-79ED-B059-F4CFFA3EA1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716" y="1789302"/>
              <a:ext cx="9172519" cy="624789"/>
            </a:xfrm>
            <a:prstGeom prst="parallelogram">
              <a:avLst/>
            </a:prstGeom>
            <a:gradFill flip="none" rotWithShape="1">
              <a:gsLst>
                <a:gs pos="0">
                  <a:srgbClr val="F79D57"/>
                </a:gs>
                <a:gs pos="66000">
                  <a:srgbClr val="9F044F"/>
                </a:gs>
                <a:gs pos="10000">
                  <a:srgbClr val="AD0040"/>
                </a:gs>
                <a:gs pos="100000">
                  <a:srgbClr val="57179C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FC1E2F17-F252-0D1D-0E82-859863E8B713}"/>
                </a:ext>
              </a:extLst>
            </p:cNvPr>
            <p:cNvSpPr txBox="1"/>
            <p:nvPr/>
          </p:nvSpPr>
          <p:spPr>
            <a:xfrm>
              <a:off x="2657783" y="1993974"/>
              <a:ext cx="504946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210ml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0D3D244C-CF2F-5DD9-D0D7-2828F5E20959}"/>
                </a:ext>
              </a:extLst>
            </p:cNvPr>
            <p:cNvSpPr txBox="1"/>
            <p:nvPr/>
          </p:nvSpPr>
          <p:spPr>
            <a:xfrm>
              <a:off x="4179153" y="1993974"/>
              <a:ext cx="634789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12</a:t>
              </a: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瓶</a:t>
              </a:r>
              <a:r>
                <a:rPr kumimoji="0" lang="en-US" altLang="zh-CN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/</a:t>
              </a: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箱</a:t>
              </a:r>
              <a:endParaRPr kumimoji="0" lang="en-US" altLang="zh-CN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C62BB18B-AA09-9B97-1376-E4BEF443E719}"/>
                </a:ext>
              </a:extLst>
            </p:cNvPr>
            <p:cNvSpPr txBox="1"/>
            <p:nvPr/>
          </p:nvSpPr>
          <p:spPr>
            <a:xfrm>
              <a:off x="5672476" y="1993974"/>
              <a:ext cx="288541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￥</a:t>
              </a:r>
              <a:r>
                <a:rPr kumimoji="0" lang="en-US" altLang="zh-CN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8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3650729F-24C3-7295-03CC-2D1D83482582}"/>
                </a:ext>
              </a:extLst>
            </p:cNvPr>
            <p:cNvSpPr txBox="1"/>
            <p:nvPr/>
          </p:nvSpPr>
          <p:spPr>
            <a:xfrm>
              <a:off x="6939535" y="1993974"/>
              <a:ext cx="359073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含气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9A2717BB-4E38-01FF-164A-EE380D02C42D}"/>
                </a:ext>
              </a:extLst>
            </p:cNvPr>
            <p:cNvSpPr txBox="1"/>
            <p:nvPr/>
          </p:nvSpPr>
          <p:spPr>
            <a:xfrm>
              <a:off x="881386" y="1993974"/>
              <a:ext cx="889667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产品产品二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9C109C55-2B2A-548C-72CD-BA0D8FFC92CE}"/>
              </a:ext>
            </a:extLst>
          </p:cNvPr>
          <p:cNvGrpSpPr/>
          <p:nvPr/>
        </p:nvGrpSpPr>
        <p:grpSpPr>
          <a:xfrm>
            <a:off x="721156" y="3870839"/>
            <a:ext cx="9172519" cy="624789"/>
            <a:chOff x="629716" y="1789302"/>
            <a:chExt cx="9172519" cy="624789"/>
          </a:xfrm>
        </p:grpSpPr>
        <p:sp>
          <p:nvSpPr>
            <p:cNvPr id="114" name="平行四边形 113">
              <a:extLst>
                <a:ext uri="{FF2B5EF4-FFF2-40B4-BE49-F238E27FC236}">
                  <a16:creationId xmlns:a16="http://schemas.microsoft.com/office/drawing/2014/main" id="{FE856B75-DECA-DF8F-4952-4EC642CF9E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716" y="1789302"/>
              <a:ext cx="9172519" cy="624789"/>
            </a:xfrm>
            <a:prstGeom prst="parallelogram">
              <a:avLst/>
            </a:prstGeom>
            <a:gradFill flip="none" rotWithShape="1">
              <a:gsLst>
                <a:gs pos="0">
                  <a:srgbClr val="F79D57"/>
                </a:gs>
                <a:gs pos="66000">
                  <a:srgbClr val="9F044F"/>
                </a:gs>
                <a:gs pos="10000">
                  <a:srgbClr val="AD0040"/>
                </a:gs>
                <a:gs pos="100000">
                  <a:srgbClr val="57179C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32979292-C9EA-30CB-5406-7C7E384510DF}"/>
                </a:ext>
              </a:extLst>
            </p:cNvPr>
            <p:cNvSpPr txBox="1"/>
            <p:nvPr/>
          </p:nvSpPr>
          <p:spPr>
            <a:xfrm>
              <a:off x="2657783" y="1993974"/>
              <a:ext cx="504946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310ml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849DACD5-4D38-7CE1-8D95-332D631F3076}"/>
                </a:ext>
              </a:extLst>
            </p:cNvPr>
            <p:cNvSpPr txBox="1"/>
            <p:nvPr/>
          </p:nvSpPr>
          <p:spPr>
            <a:xfrm>
              <a:off x="4177550" y="1993974"/>
              <a:ext cx="637995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24</a:t>
              </a:r>
              <a:r>
                <a:rPr kumimoji="0" lang="zh-CN" altLang="en-US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瓶</a:t>
              </a: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/</a:t>
              </a:r>
              <a:r>
                <a:rPr kumimoji="0" lang="zh-CN" altLang="en-US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箱</a:t>
              </a:r>
              <a:endParaRPr kumimoji="0" lang="en-US" altLang="zh-CN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B062BAF1-902B-BEBD-DC32-C4FD87235301}"/>
                </a:ext>
              </a:extLst>
            </p:cNvPr>
            <p:cNvSpPr txBox="1"/>
            <p:nvPr/>
          </p:nvSpPr>
          <p:spPr>
            <a:xfrm>
              <a:off x="5672476" y="1993974"/>
              <a:ext cx="288541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￥</a:t>
              </a: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6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FD23D2FD-D092-2D56-7787-31AD10FE5444}"/>
                </a:ext>
              </a:extLst>
            </p:cNvPr>
            <p:cNvSpPr txBox="1"/>
            <p:nvPr/>
          </p:nvSpPr>
          <p:spPr>
            <a:xfrm>
              <a:off x="6849767" y="1993974"/>
              <a:ext cx="538610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不含气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72BC6A48-1DF5-4D21-1A40-FB6B3DB3D7C2}"/>
                </a:ext>
              </a:extLst>
            </p:cNvPr>
            <p:cNvSpPr txBox="1"/>
            <p:nvPr/>
          </p:nvSpPr>
          <p:spPr>
            <a:xfrm>
              <a:off x="881386" y="1993974"/>
              <a:ext cx="897682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产品产品三</a:t>
              </a: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8E06271B-DF22-F8E1-9614-75BCB81A801E}"/>
              </a:ext>
            </a:extLst>
          </p:cNvPr>
          <p:cNvGrpSpPr/>
          <p:nvPr/>
        </p:nvGrpSpPr>
        <p:grpSpPr>
          <a:xfrm>
            <a:off x="721156" y="4647123"/>
            <a:ext cx="9172519" cy="624789"/>
            <a:chOff x="629716" y="1789302"/>
            <a:chExt cx="9172519" cy="624789"/>
          </a:xfrm>
        </p:grpSpPr>
        <p:sp>
          <p:nvSpPr>
            <p:cNvPr id="121" name="平行四边形 120">
              <a:extLst>
                <a:ext uri="{FF2B5EF4-FFF2-40B4-BE49-F238E27FC236}">
                  <a16:creationId xmlns:a16="http://schemas.microsoft.com/office/drawing/2014/main" id="{5625EE42-D4CB-A195-1181-1E1FB453FC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716" y="1789302"/>
              <a:ext cx="9172519" cy="624789"/>
            </a:xfrm>
            <a:prstGeom prst="parallelogram">
              <a:avLst/>
            </a:prstGeom>
            <a:gradFill flip="none" rotWithShape="1">
              <a:gsLst>
                <a:gs pos="0">
                  <a:srgbClr val="F79D57"/>
                </a:gs>
                <a:gs pos="66000">
                  <a:srgbClr val="9F044F"/>
                </a:gs>
                <a:gs pos="10000">
                  <a:srgbClr val="AD0040"/>
                </a:gs>
                <a:gs pos="100000">
                  <a:srgbClr val="57179C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289B8690-9CDC-CC2C-D4EB-AE025610C6AD}"/>
                </a:ext>
              </a:extLst>
            </p:cNvPr>
            <p:cNvSpPr txBox="1"/>
            <p:nvPr/>
          </p:nvSpPr>
          <p:spPr>
            <a:xfrm>
              <a:off x="2657783" y="1993974"/>
              <a:ext cx="504946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210ml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7196DC15-728C-02F1-8E6E-AFDABC3A5553}"/>
                </a:ext>
              </a:extLst>
            </p:cNvPr>
            <p:cNvSpPr txBox="1"/>
            <p:nvPr/>
          </p:nvSpPr>
          <p:spPr>
            <a:xfrm>
              <a:off x="4179153" y="1993974"/>
              <a:ext cx="634789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12</a:t>
              </a: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瓶</a:t>
              </a:r>
              <a:r>
                <a:rPr kumimoji="0" lang="en-US" altLang="zh-CN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/</a:t>
              </a: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箱</a:t>
              </a:r>
              <a:endParaRPr kumimoji="0" lang="en-US" altLang="zh-CN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D0C092BC-B011-0F97-03C7-0FD8CD709EF5}"/>
                </a:ext>
              </a:extLst>
            </p:cNvPr>
            <p:cNvSpPr txBox="1"/>
            <p:nvPr/>
          </p:nvSpPr>
          <p:spPr>
            <a:xfrm>
              <a:off x="5672476" y="1993974"/>
              <a:ext cx="288541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￥</a:t>
              </a:r>
              <a:r>
                <a:rPr kumimoji="0" lang="en-US" altLang="zh-CN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8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A04F3EAF-8631-F4C0-AE28-DE6DB47DA078}"/>
                </a:ext>
              </a:extLst>
            </p:cNvPr>
            <p:cNvSpPr txBox="1"/>
            <p:nvPr/>
          </p:nvSpPr>
          <p:spPr>
            <a:xfrm>
              <a:off x="6939535" y="1993974"/>
              <a:ext cx="359073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含气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C4FC1B3C-1CB0-53D9-C5DD-AA7128BF421C}"/>
                </a:ext>
              </a:extLst>
            </p:cNvPr>
            <p:cNvSpPr txBox="1"/>
            <p:nvPr/>
          </p:nvSpPr>
          <p:spPr>
            <a:xfrm>
              <a:off x="881386" y="1993974"/>
              <a:ext cx="897682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产品产品四</a:t>
              </a: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090CBA35-2430-0194-3E5E-B281A1ACD3E4}"/>
              </a:ext>
            </a:extLst>
          </p:cNvPr>
          <p:cNvGrpSpPr/>
          <p:nvPr/>
        </p:nvGrpSpPr>
        <p:grpSpPr>
          <a:xfrm>
            <a:off x="721156" y="5423407"/>
            <a:ext cx="9172519" cy="624789"/>
            <a:chOff x="629716" y="1789302"/>
            <a:chExt cx="9172519" cy="624789"/>
          </a:xfrm>
        </p:grpSpPr>
        <p:sp>
          <p:nvSpPr>
            <p:cNvPr id="128" name="平行四边形 127">
              <a:extLst>
                <a:ext uri="{FF2B5EF4-FFF2-40B4-BE49-F238E27FC236}">
                  <a16:creationId xmlns:a16="http://schemas.microsoft.com/office/drawing/2014/main" id="{8081F847-0433-0B2B-61C6-81AF6836D7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716" y="1789302"/>
              <a:ext cx="9172519" cy="624789"/>
            </a:xfrm>
            <a:prstGeom prst="parallelogram">
              <a:avLst/>
            </a:prstGeom>
            <a:gradFill flip="none" rotWithShape="1">
              <a:gsLst>
                <a:gs pos="0">
                  <a:srgbClr val="F79D57"/>
                </a:gs>
                <a:gs pos="66000">
                  <a:srgbClr val="9F044F"/>
                </a:gs>
                <a:gs pos="10000">
                  <a:srgbClr val="AD0040"/>
                </a:gs>
                <a:gs pos="100000">
                  <a:srgbClr val="57179C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E247BCAD-F6D1-6AFA-425A-B54E6EF60764}"/>
                </a:ext>
              </a:extLst>
            </p:cNvPr>
            <p:cNvSpPr txBox="1"/>
            <p:nvPr/>
          </p:nvSpPr>
          <p:spPr>
            <a:xfrm>
              <a:off x="2657783" y="1993974"/>
              <a:ext cx="504946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310ml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2D16B5EF-2CA4-9E18-4A01-B6F37CE34267}"/>
                </a:ext>
              </a:extLst>
            </p:cNvPr>
            <p:cNvSpPr txBox="1"/>
            <p:nvPr/>
          </p:nvSpPr>
          <p:spPr>
            <a:xfrm>
              <a:off x="4177550" y="1993974"/>
              <a:ext cx="637995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24</a:t>
              </a:r>
              <a:r>
                <a:rPr kumimoji="0" lang="zh-CN" altLang="en-US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瓶</a:t>
              </a: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/</a:t>
              </a:r>
              <a:r>
                <a:rPr kumimoji="0" lang="zh-CN" altLang="en-US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箱</a:t>
              </a:r>
              <a:endParaRPr kumimoji="0" lang="en-US" altLang="zh-CN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4DB9AA64-1A96-6A3F-AB4D-CBD49F64525E}"/>
                </a:ext>
              </a:extLst>
            </p:cNvPr>
            <p:cNvSpPr txBox="1"/>
            <p:nvPr/>
          </p:nvSpPr>
          <p:spPr>
            <a:xfrm>
              <a:off x="5672476" y="1993974"/>
              <a:ext cx="288541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￥</a:t>
              </a: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6</a:t>
              </a:r>
              <a:endParaRPr kumimoji="0" lang="zh-CN" altLang="en-US" sz="14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A5BD84B2-F92C-FB58-3634-4148F2F292FC}"/>
                </a:ext>
              </a:extLst>
            </p:cNvPr>
            <p:cNvSpPr txBox="1"/>
            <p:nvPr/>
          </p:nvSpPr>
          <p:spPr>
            <a:xfrm>
              <a:off x="6849767" y="1993974"/>
              <a:ext cx="538610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不含气</a:t>
              </a: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103DDF7E-2669-1BC0-42C2-6B9CF69E1862}"/>
                </a:ext>
              </a:extLst>
            </p:cNvPr>
            <p:cNvSpPr txBox="1"/>
            <p:nvPr/>
          </p:nvSpPr>
          <p:spPr>
            <a:xfrm>
              <a:off x="881386" y="1993974"/>
              <a:ext cx="897682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产品产品五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5806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BC0435BD-4F70-24A8-5337-69B15298B60E}"/>
              </a:ext>
            </a:extLst>
          </p:cNvPr>
          <p:cNvSpPr/>
          <p:nvPr/>
        </p:nvSpPr>
        <p:spPr>
          <a:xfrm>
            <a:off x="803330" y="835386"/>
            <a:ext cx="3897375" cy="2499579"/>
          </a:xfrm>
          <a:prstGeom prst="parallelogram">
            <a:avLst>
              <a:gd name="adj" fmla="val 11058"/>
            </a:avLst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1111381-9BB3-FE7B-6AC9-87B16769DC6E}"/>
              </a:ext>
            </a:extLst>
          </p:cNvPr>
          <p:cNvSpPr/>
          <p:nvPr/>
        </p:nvSpPr>
        <p:spPr>
          <a:xfrm>
            <a:off x="4145184" y="1364842"/>
            <a:ext cx="1133061" cy="703847"/>
          </a:xfrm>
          <a:prstGeom prst="rect">
            <a:avLst/>
          </a:prstGeom>
          <a:gradFill flip="none" rotWithShape="1">
            <a:gsLst>
              <a:gs pos="0">
                <a:srgbClr val="AD0040">
                  <a:alpha val="43718"/>
                </a:srgbClr>
              </a:gs>
              <a:gs pos="100000">
                <a:srgbClr val="2E0000">
                  <a:alpha val="18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9254A17-6F1F-DA99-4364-4B92ADF171D4}"/>
              </a:ext>
            </a:extLst>
          </p:cNvPr>
          <p:cNvSpPr/>
          <p:nvPr/>
        </p:nvSpPr>
        <p:spPr>
          <a:xfrm>
            <a:off x="4359312" y="5042374"/>
            <a:ext cx="761811" cy="727911"/>
          </a:xfrm>
          <a:prstGeom prst="rect">
            <a:avLst/>
          </a:prstGeom>
          <a:gradFill flip="none" rotWithShape="1">
            <a:gsLst>
              <a:gs pos="0">
                <a:srgbClr val="AD0040">
                  <a:alpha val="43718"/>
                </a:srgbClr>
              </a:gs>
              <a:gs pos="100000">
                <a:srgbClr val="2E0000">
                  <a:alpha val="18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42F57B2-39A1-1EA5-A0A5-15B93B594629}"/>
              </a:ext>
            </a:extLst>
          </p:cNvPr>
          <p:cNvSpPr/>
          <p:nvPr/>
        </p:nvSpPr>
        <p:spPr>
          <a:xfrm>
            <a:off x="7180158" y="3419601"/>
            <a:ext cx="1515979" cy="866274"/>
          </a:xfrm>
          <a:prstGeom prst="rect">
            <a:avLst/>
          </a:prstGeom>
          <a:gradFill flip="none" rotWithShape="1">
            <a:gsLst>
              <a:gs pos="0">
                <a:srgbClr val="AD0040">
                  <a:alpha val="43718"/>
                </a:srgbClr>
              </a:gs>
              <a:gs pos="100000">
                <a:srgbClr val="2E0000">
                  <a:alpha val="18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39BDB9F-659C-0E15-E957-DF3890021BE9}"/>
              </a:ext>
            </a:extLst>
          </p:cNvPr>
          <p:cNvSpPr/>
          <p:nvPr/>
        </p:nvSpPr>
        <p:spPr>
          <a:xfrm>
            <a:off x="7196403" y="1476496"/>
            <a:ext cx="619626" cy="619626"/>
          </a:xfrm>
          <a:prstGeom prst="rect">
            <a:avLst/>
          </a:prstGeom>
          <a:gradFill flip="none" rotWithShape="1">
            <a:gsLst>
              <a:gs pos="0">
                <a:srgbClr val="AD0040">
                  <a:alpha val="43718"/>
                </a:srgbClr>
              </a:gs>
              <a:gs pos="100000">
                <a:srgbClr val="2E0000">
                  <a:alpha val="18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87FEE3D-B012-F24C-BAE9-0AB2A6508EE2}"/>
              </a:ext>
            </a:extLst>
          </p:cNvPr>
          <p:cNvGrpSpPr/>
          <p:nvPr/>
        </p:nvGrpSpPr>
        <p:grpSpPr>
          <a:xfrm>
            <a:off x="1303972" y="1305171"/>
            <a:ext cx="3226775" cy="1562390"/>
            <a:chOff x="1158759" y="1179155"/>
            <a:chExt cx="3226775" cy="156239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B1866AD-3E09-ECC6-E907-E77C9CDD01DE}"/>
                </a:ext>
              </a:extLst>
            </p:cNvPr>
            <p:cNvSpPr txBox="1"/>
            <p:nvPr/>
          </p:nvSpPr>
          <p:spPr>
            <a:xfrm>
              <a:off x="1172808" y="1658107"/>
              <a:ext cx="3212726" cy="10834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85750" marR="0" lvl="0" indent="-28575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年龄：年轻群体</a:t>
              </a:r>
              <a:endParaRPr kumimoji="0" lang="en-US" altLang="zh-CN" sz="1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285750" marR="0" lvl="0" indent="-28575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性别：男女均有覆盖</a:t>
              </a:r>
              <a:endParaRPr kumimoji="0" lang="en-US" altLang="zh-CN" sz="1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285750" marR="0" lvl="0" indent="-28575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职业：以事务性、社交型、经管型、</a:t>
              </a:r>
              <a:endParaRPr kumimoji="0" lang="en-US" altLang="zh-CN" sz="1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285750" marR="0" lvl="0" indent="-28575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艺术型为主，研究型、技术型为辅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F3B8C49-8729-0BE8-2265-52A14FD2602A}"/>
                </a:ext>
              </a:extLst>
            </p:cNvPr>
            <p:cNvSpPr txBox="1"/>
            <p:nvPr/>
          </p:nvSpPr>
          <p:spPr>
            <a:xfrm>
              <a:off x="1158759" y="1179155"/>
              <a:ext cx="1025922" cy="307777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背景信息</a:t>
              </a:r>
            </a:p>
          </p:txBody>
        </p:sp>
      </p:grp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FCEE5A4F-FC80-66B4-FD49-9FB5D3AAF689}"/>
              </a:ext>
            </a:extLst>
          </p:cNvPr>
          <p:cNvSpPr/>
          <p:nvPr/>
        </p:nvSpPr>
        <p:spPr>
          <a:xfrm>
            <a:off x="803274" y="3688315"/>
            <a:ext cx="3896453" cy="2232912"/>
          </a:xfrm>
          <a:prstGeom prst="parallelogram">
            <a:avLst>
              <a:gd name="adj" fmla="val 11058"/>
            </a:avLst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12E31E8-3E9F-2955-600E-050248E12C4B}"/>
              </a:ext>
            </a:extLst>
          </p:cNvPr>
          <p:cNvGrpSpPr/>
          <p:nvPr/>
        </p:nvGrpSpPr>
        <p:grpSpPr>
          <a:xfrm>
            <a:off x="1303972" y="4158793"/>
            <a:ext cx="3226775" cy="1285391"/>
            <a:chOff x="1158759" y="1179155"/>
            <a:chExt cx="3226775" cy="128539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1DF6C68-105A-A18C-22EE-5BDBC4E628EF}"/>
                </a:ext>
              </a:extLst>
            </p:cNvPr>
            <p:cNvSpPr txBox="1"/>
            <p:nvPr/>
          </p:nvSpPr>
          <p:spPr>
            <a:xfrm>
              <a:off x="1172808" y="1658107"/>
              <a:ext cx="3212726" cy="8064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工作节奏快，生活压力适中</a:t>
              </a:r>
              <a:endParaRPr kumimoji="0" lang="en-US" altLang="zh-CN" sz="1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在</a:t>
              </a:r>
              <a:r>
                <a:rPr kumimoji="0" lang="en" altLang="zh-CN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Work hard, play hard</a:t>
              </a: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中追求</a:t>
              </a:r>
              <a:endParaRPr kumimoji="0" lang="en-US" altLang="zh-CN" sz="1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R="0" lvl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更加尽兴的生活状态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611AFD6-1242-05E9-A14C-A32676524A76}"/>
                </a:ext>
              </a:extLst>
            </p:cNvPr>
            <p:cNvSpPr txBox="1"/>
            <p:nvPr/>
          </p:nvSpPr>
          <p:spPr>
            <a:xfrm>
              <a:off x="1158759" y="1179155"/>
              <a:ext cx="1025922" cy="307777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生活状态</a:t>
              </a:r>
            </a:p>
          </p:txBody>
        </p:sp>
      </p:grp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38D28CD1-DC44-9ACA-271F-B720782A2D73}"/>
              </a:ext>
            </a:extLst>
          </p:cNvPr>
          <p:cNvSpPr/>
          <p:nvPr/>
        </p:nvSpPr>
        <p:spPr>
          <a:xfrm>
            <a:off x="7589520" y="835386"/>
            <a:ext cx="3799205" cy="2499579"/>
          </a:xfrm>
          <a:prstGeom prst="parallelogram">
            <a:avLst>
              <a:gd name="adj" fmla="val 11058"/>
            </a:avLst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733C736-1D54-FAD3-7357-90A1E5D2A208}"/>
              </a:ext>
            </a:extLst>
          </p:cNvPr>
          <p:cNvGrpSpPr/>
          <p:nvPr/>
        </p:nvGrpSpPr>
        <p:grpSpPr>
          <a:xfrm>
            <a:off x="8056741" y="1305171"/>
            <a:ext cx="2965612" cy="1839389"/>
            <a:chOff x="1158759" y="1179155"/>
            <a:chExt cx="3226775" cy="183938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9D20734-82FD-5B80-80BE-84D79DA8DC56}"/>
                </a:ext>
              </a:extLst>
            </p:cNvPr>
            <p:cNvSpPr txBox="1"/>
            <p:nvPr/>
          </p:nvSpPr>
          <p:spPr>
            <a:xfrm>
              <a:off x="1172808" y="1658107"/>
              <a:ext cx="3212726" cy="1360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85750" marR="0" lvl="0" indent="-28575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消费场景：派对、娱乐、购物、运动、游戏、工作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购买渠道：便利店、电影院、</a:t>
              </a:r>
              <a:r>
                <a:rPr kumimoji="0" lang="en" altLang="zh-CN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KTV</a:t>
              </a:r>
              <a:r>
                <a:rPr kumimoji="0" lang="zh-CN" altLang="en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、</a:t>
              </a: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夜店、超市、网上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zh-CN" altLang="en-US" sz="1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1D4D782-C510-1781-B962-9749A8F235E9}"/>
                </a:ext>
              </a:extLst>
            </p:cNvPr>
            <p:cNvSpPr txBox="1"/>
            <p:nvPr/>
          </p:nvSpPr>
          <p:spPr>
            <a:xfrm>
              <a:off x="1158759" y="1179155"/>
              <a:ext cx="1116269" cy="307777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消费行为</a:t>
              </a:r>
            </a:p>
          </p:txBody>
        </p:sp>
      </p:grpSp>
      <p:sp>
        <p:nvSpPr>
          <p:cNvPr id="50" name="平行四边形 49">
            <a:extLst>
              <a:ext uri="{FF2B5EF4-FFF2-40B4-BE49-F238E27FC236}">
                <a16:creationId xmlns:a16="http://schemas.microsoft.com/office/drawing/2014/main" id="{786E4EA8-1239-2FD6-DE2E-C8C0D4EEC62A}"/>
              </a:ext>
            </a:extLst>
          </p:cNvPr>
          <p:cNvSpPr/>
          <p:nvPr/>
        </p:nvSpPr>
        <p:spPr>
          <a:xfrm>
            <a:off x="7498080" y="3688315"/>
            <a:ext cx="3890645" cy="2232912"/>
          </a:xfrm>
          <a:prstGeom prst="parallelogram">
            <a:avLst>
              <a:gd name="adj" fmla="val 11058"/>
            </a:avLst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DB4F562-8F79-A853-C01C-7782F0869737}"/>
              </a:ext>
            </a:extLst>
          </p:cNvPr>
          <p:cNvGrpSpPr/>
          <p:nvPr/>
        </p:nvGrpSpPr>
        <p:grpSpPr>
          <a:xfrm>
            <a:off x="8006446" y="4158793"/>
            <a:ext cx="3226775" cy="1008392"/>
            <a:chOff x="1158759" y="1179155"/>
            <a:chExt cx="3226775" cy="100839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9D13FE2-BD00-2C60-6A38-500A028C78DA}"/>
                </a:ext>
              </a:extLst>
            </p:cNvPr>
            <p:cNvSpPr txBox="1"/>
            <p:nvPr/>
          </p:nvSpPr>
          <p:spPr>
            <a:xfrm>
              <a:off x="1172808" y="1658107"/>
              <a:ext cx="3212726" cy="529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85750" marR="0" lvl="0" indent="-28575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喜欢与众不同，勇于尝试新鲜事物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积极面对生活、工作，且充满热情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301DAA4-3916-0E9F-DA07-10B2E4CFD7B0}"/>
                </a:ext>
              </a:extLst>
            </p:cNvPr>
            <p:cNvSpPr txBox="1"/>
            <p:nvPr/>
          </p:nvSpPr>
          <p:spPr>
            <a:xfrm>
              <a:off x="1158759" y="1179155"/>
              <a:ext cx="1025922" cy="307777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自我认知</a:t>
              </a: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C7095B3E-02DD-124A-B597-10FDBC920570}"/>
              </a:ext>
            </a:extLst>
          </p:cNvPr>
          <p:cNvSpPr/>
          <p:nvPr/>
        </p:nvSpPr>
        <p:spPr>
          <a:xfrm>
            <a:off x="502995" y="525520"/>
            <a:ext cx="619626" cy="619626"/>
          </a:xfrm>
          <a:prstGeom prst="rect">
            <a:avLst/>
          </a:prstGeom>
          <a:gradFill flip="none" rotWithShape="1">
            <a:gsLst>
              <a:gs pos="0">
                <a:srgbClr val="AD0040">
                  <a:alpha val="43718"/>
                </a:srgbClr>
              </a:gs>
              <a:gs pos="100000">
                <a:srgbClr val="2E0000">
                  <a:alpha val="18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3C552D7C-F3CD-B349-19FC-A183CDF9675D}"/>
              </a:ext>
            </a:extLst>
          </p:cNvPr>
          <p:cNvSpPr/>
          <p:nvPr/>
        </p:nvSpPr>
        <p:spPr>
          <a:xfrm>
            <a:off x="10396803" y="5664448"/>
            <a:ext cx="619626" cy="619626"/>
          </a:xfrm>
          <a:prstGeom prst="rect">
            <a:avLst/>
          </a:prstGeom>
          <a:gradFill flip="none" rotWithShape="1">
            <a:gsLst>
              <a:gs pos="0">
                <a:srgbClr val="AD0040">
                  <a:alpha val="43718"/>
                </a:srgbClr>
              </a:gs>
              <a:gs pos="100000">
                <a:srgbClr val="2E0000">
                  <a:alpha val="18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84EE9C7A-5C46-A10A-EBBF-F22C6CE1A42A}"/>
              </a:ext>
            </a:extLst>
          </p:cNvPr>
          <p:cNvSpPr/>
          <p:nvPr/>
        </p:nvSpPr>
        <p:spPr>
          <a:xfrm>
            <a:off x="4178883" y="5573008"/>
            <a:ext cx="619626" cy="619626"/>
          </a:xfrm>
          <a:prstGeom prst="rect">
            <a:avLst/>
          </a:prstGeom>
          <a:gradFill flip="none" rotWithShape="1">
            <a:gsLst>
              <a:gs pos="0">
                <a:srgbClr val="AD0040">
                  <a:alpha val="43718"/>
                </a:srgbClr>
              </a:gs>
              <a:gs pos="100000">
                <a:srgbClr val="2E0000">
                  <a:alpha val="18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9DFBC7EF-4591-C19D-A29C-236120621951}"/>
              </a:ext>
            </a:extLst>
          </p:cNvPr>
          <p:cNvGrpSpPr/>
          <p:nvPr/>
        </p:nvGrpSpPr>
        <p:grpSpPr>
          <a:xfrm>
            <a:off x="4495654" y="1749786"/>
            <a:ext cx="3019037" cy="2499579"/>
            <a:chOff x="4495654" y="1749786"/>
            <a:chExt cx="3019037" cy="2499579"/>
          </a:xfrm>
        </p:grpSpPr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8937F4CF-1EBA-43D8-DDF7-B63953898F12}"/>
                </a:ext>
              </a:extLst>
            </p:cNvPr>
            <p:cNvSpPr/>
            <p:nvPr/>
          </p:nvSpPr>
          <p:spPr>
            <a:xfrm>
              <a:off x="4498848" y="1749786"/>
              <a:ext cx="3015843" cy="2499579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AD0040"/>
                </a:gs>
                <a:gs pos="100000">
                  <a:srgbClr val="2E000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C65741A-913B-900D-51EE-37D4E5EBFF9D}"/>
                </a:ext>
              </a:extLst>
            </p:cNvPr>
            <p:cNvSpPr txBox="1"/>
            <p:nvPr/>
          </p:nvSpPr>
          <p:spPr>
            <a:xfrm>
              <a:off x="5172672" y="2040836"/>
              <a:ext cx="1846659" cy="553998"/>
            </a:xfrm>
            <a:prstGeom prst="rect">
              <a:avLst/>
            </a:prstGeom>
            <a:noFill/>
            <a:effectLst>
              <a:glow rad="228600">
                <a:schemeClr val="accent3">
                  <a:satMod val="175000"/>
                  <a:alpha val="40000"/>
                </a:schemeClr>
              </a:glow>
              <a:outerShdw blurRad="217858" dist="107285" dir="5400000" algn="ctr" rotWithShape="0">
                <a:srgbClr val="040005">
                  <a:alpha val="55000"/>
                </a:srgbClr>
              </a:outerShdw>
            </a:effectLst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 w="12700">
                    <a:noFill/>
                  </a:ln>
                  <a:gradFill flip="none" rotWithShape="1">
                    <a:gsLst>
                      <a:gs pos="0">
                        <a:srgbClr val="FFFF58"/>
                      </a:gs>
                      <a:gs pos="72000">
                        <a:srgbClr val="EA0056"/>
                      </a:gs>
                      <a:gs pos="100000">
                        <a:srgbClr val="471AA4"/>
                      </a:gs>
                    </a:gsLst>
                    <a:path path="rect">
                      <a:fillToRect r="100000" b="100000"/>
                    </a:path>
                    <a:tileRect l="-100000" t="-100000"/>
                  </a:gradFill>
                  <a:effectLst/>
                  <a:uLnTx/>
                  <a:uFillTx/>
                  <a:latin typeface="+mj-ea"/>
                  <a:ea typeface="+mj-ea"/>
                  <a:cs typeface="极影毁片圆 MEDIUM" panose="020F0600000000000000" pitchFamily="34" charset="-128"/>
                </a:defRPr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用户画像</a:t>
              </a:r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02ECD49E-DAA3-6B4A-4D10-02B0256E796E}"/>
                </a:ext>
              </a:extLst>
            </p:cNvPr>
            <p:cNvSpPr/>
            <p:nvPr/>
          </p:nvSpPr>
          <p:spPr>
            <a:xfrm>
              <a:off x="4824484" y="2890966"/>
              <a:ext cx="998762" cy="82178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rgbClr val="2E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B605DCC3-5E39-D32D-D6B6-11E30C56A643}"/>
                </a:ext>
              </a:extLst>
            </p:cNvPr>
            <p:cNvSpPr/>
            <p:nvPr/>
          </p:nvSpPr>
          <p:spPr>
            <a:xfrm>
              <a:off x="4802752" y="3082899"/>
              <a:ext cx="998762" cy="82178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rgbClr val="2E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id="{D3C36C87-51D9-6B56-EC93-9E73996C0B40}"/>
                </a:ext>
              </a:extLst>
            </p:cNvPr>
            <p:cNvSpPr/>
            <p:nvPr/>
          </p:nvSpPr>
          <p:spPr>
            <a:xfrm>
              <a:off x="4778688" y="3284067"/>
              <a:ext cx="998762" cy="82178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rgbClr val="2E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5CDE4380-0736-E8A6-E7E0-670360C932BB}"/>
                </a:ext>
              </a:extLst>
            </p:cNvPr>
            <p:cNvSpPr/>
            <p:nvPr/>
          </p:nvSpPr>
          <p:spPr>
            <a:xfrm>
              <a:off x="4778688" y="3572359"/>
              <a:ext cx="118776" cy="11877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rgbClr val="2E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93DBD832-9EFC-775F-63BF-AAF3FAE3870D}"/>
                </a:ext>
              </a:extLst>
            </p:cNvPr>
            <p:cNvSpPr/>
            <p:nvPr/>
          </p:nvSpPr>
          <p:spPr>
            <a:xfrm>
              <a:off x="5057658" y="3572359"/>
              <a:ext cx="118776" cy="11877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rgbClr val="2E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A5C8EBC-970C-E9BC-BE18-B94CA9F3060D}"/>
                </a:ext>
              </a:extLst>
            </p:cNvPr>
            <p:cNvSpPr/>
            <p:nvPr/>
          </p:nvSpPr>
          <p:spPr>
            <a:xfrm>
              <a:off x="5359875" y="3572359"/>
              <a:ext cx="118776" cy="118776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rgbClr val="2E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1D66FC0E-EC60-E6ED-C899-1F528BB78D97}"/>
                </a:ext>
              </a:extLst>
            </p:cNvPr>
            <p:cNvGrpSpPr/>
            <p:nvPr/>
          </p:nvGrpSpPr>
          <p:grpSpPr>
            <a:xfrm>
              <a:off x="6132110" y="2905201"/>
              <a:ext cx="792000" cy="792000"/>
              <a:chOff x="6040055" y="2868090"/>
              <a:chExt cx="792000" cy="792000"/>
            </a:xfrm>
          </p:grpSpPr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17A5541F-7964-3211-EC96-A5F6841089F8}"/>
                  </a:ext>
                </a:extLst>
              </p:cNvPr>
              <p:cNvGrpSpPr/>
              <p:nvPr/>
            </p:nvGrpSpPr>
            <p:grpSpPr>
              <a:xfrm>
                <a:off x="6040055" y="2868090"/>
                <a:ext cx="792000" cy="792000"/>
                <a:chOff x="6040055" y="2868090"/>
                <a:chExt cx="792000" cy="792000"/>
              </a:xfrm>
            </p:grpSpPr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4AE19D9D-A911-DFF1-0357-8FD2652082E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40055" y="2868090"/>
                  <a:ext cx="792000" cy="792000"/>
                </a:xfrm>
                <a:prstGeom prst="ellipse">
                  <a:avLst/>
                </a:prstGeom>
                <a:noFill/>
                <a:ln w="25400">
                  <a:solidFill>
                    <a:srgbClr val="FFC000">
                      <a:alpha val="22176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弧 73">
                  <a:extLst>
                    <a:ext uri="{FF2B5EF4-FFF2-40B4-BE49-F238E27FC236}">
                      <a16:creationId xmlns:a16="http://schemas.microsoft.com/office/drawing/2014/main" id="{3B494A70-1F78-D09D-9EBD-CD49941F5D8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40055" y="2868090"/>
                  <a:ext cx="792000" cy="792000"/>
                </a:xfrm>
                <a:prstGeom prst="arc">
                  <a:avLst/>
                </a:prstGeom>
                <a:ln w="57150" cap="rnd">
                  <a:solidFill>
                    <a:srgbClr val="F3002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2" name="饼形 71">
                <a:extLst>
                  <a:ext uri="{FF2B5EF4-FFF2-40B4-BE49-F238E27FC236}">
                    <a16:creationId xmlns:a16="http://schemas.microsoft.com/office/drawing/2014/main" id="{EC8821E6-A82C-27AE-FE19-9B0CEB37CA48}"/>
                  </a:ext>
                </a:extLst>
              </p:cNvPr>
              <p:cNvSpPr/>
              <p:nvPr/>
            </p:nvSpPr>
            <p:spPr>
              <a:xfrm>
                <a:off x="6159028" y="2977698"/>
                <a:ext cx="572784" cy="572784"/>
              </a:xfrm>
              <a:prstGeom prst="pie">
                <a:avLst/>
              </a:prstGeom>
              <a:solidFill>
                <a:srgbClr val="FFC000">
                  <a:alpha val="20811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3" name="任意形状 82">
              <a:extLst>
                <a:ext uri="{FF2B5EF4-FFF2-40B4-BE49-F238E27FC236}">
                  <a16:creationId xmlns:a16="http://schemas.microsoft.com/office/drawing/2014/main" id="{1C129EDD-4075-81F6-AEE6-24293D42F776}"/>
                </a:ext>
              </a:extLst>
            </p:cNvPr>
            <p:cNvSpPr/>
            <p:nvPr/>
          </p:nvSpPr>
          <p:spPr>
            <a:xfrm>
              <a:off x="4495654" y="3554645"/>
              <a:ext cx="2814843" cy="681882"/>
            </a:xfrm>
            <a:custGeom>
              <a:avLst/>
              <a:gdLst>
                <a:gd name="connsiteX0" fmla="*/ 2814843 w 2814843"/>
                <a:gd name="connsiteY0" fmla="*/ 0 h 681882"/>
                <a:gd name="connsiteX1" fmla="*/ 2739440 w 2814843"/>
                <a:gd name="connsiteY1" fmla="*/ 681882 h 681882"/>
                <a:gd name="connsiteX2" fmla="*/ 0 w 2814843"/>
                <a:gd name="connsiteY2" fmla="*/ 681882 h 681882"/>
                <a:gd name="connsiteX3" fmla="*/ 42102 w 2814843"/>
                <a:gd name="connsiteY3" fmla="*/ 301144 h 681882"/>
                <a:gd name="connsiteX4" fmla="*/ 65252 w 2814843"/>
                <a:gd name="connsiteY4" fmla="*/ 290290 h 681882"/>
                <a:gd name="connsiteX5" fmla="*/ 704027 w 2814843"/>
                <a:gd name="connsiteY5" fmla="*/ 141701 h 681882"/>
                <a:gd name="connsiteX6" fmla="*/ 1750163 w 2814843"/>
                <a:gd name="connsiteY6" fmla="*/ 304433 h 681882"/>
                <a:gd name="connsiteX7" fmla="*/ 2674385 w 2814843"/>
                <a:gd name="connsiteY7" fmla="*/ 46682 h 681882"/>
                <a:gd name="connsiteX8" fmla="*/ 2814843 w 2814843"/>
                <a:gd name="connsiteY8" fmla="*/ 0 h 68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14843" h="681882">
                  <a:moveTo>
                    <a:pt x="2814843" y="0"/>
                  </a:moveTo>
                  <a:lnTo>
                    <a:pt x="2739440" y="681882"/>
                  </a:lnTo>
                  <a:lnTo>
                    <a:pt x="0" y="681882"/>
                  </a:lnTo>
                  <a:lnTo>
                    <a:pt x="42102" y="301144"/>
                  </a:lnTo>
                  <a:lnTo>
                    <a:pt x="65252" y="290290"/>
                  </a:lnTo>
                  <a:cubicBezTo>
                    <a:pt x="251186" y="213643"/>
                    <a:pt x="503841" y="156231"/>
                    <a:pt x="704027" y="141701"/>
                  </a:cubicBezTo>
                  <a:cubicBezTo>
                    <a:pt x="1024325" y="118454"/>
                    <a:pt x="1351082" y="340596"/>
                    <a:pt x="1750163" y="304433"/>
                  </a:cubicBezTo>
                  <a:cubicBezTo>
                    <a:pt x="1999589" y="281831"/>
                    <a:pt x="2372618" y="149248"/>
                    <a:pt x="2674385" y="46682"/>
                  </a:cubicBezTo>
                  <a:lnTo>
                    <a:pt x="281484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D57"/>
                </a:gs>
                <a:gs pos="52000">
                  <a:srgbClr val="AD0040"/>
                </a:gs>
                <a:gs pos="100000">
                  <a:srgbClr val="57179C">
                    <a:alpha val="35395"/>
                  </a:srgbClr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869173DF-C40A-C438-B739-F8C680AFC4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9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5106" y="2890966"/>
            <a:ext cx="5050617" cy="4319338"/>
          </a:xfrm>
          <a:prstGeom prst="rect">
            <a:avLst/>
          </a:prstGeom>
          <a:effectLst>
            <a:outerShdw blurRad="230659" dist="189285" dir="15600000" algn="ctr" rotWithShape="0">
              <a:srgbClr val="000000">
                <a:alpha val="30000"/>
              </a:srgbClr>
            </a:outerShdw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524F3C6-E580-2845-CF50-709D1D39E36F}"/>
              </a:ext>
            </a:extLst>
          </p:cNvPr>
          <p:cNvSpPr/>
          <p:nvPr/>
        </p:nvSpPr>
        <p:spPr>
          <a:xfrm>
            <a:off x="5620023" y="1141305"/>
            <a:ext cx="1737887" cy="676661"/>
          </a:xfrm>
          <a:prstGeom prst="rect">
            <a:avLst/>
          </a:prstGeom>
          <a:gradFill flip="none" rotWithShape="1">
            <a:gsLst>
              <a:gs pos="0">
                <a:srgbClr val="AD0040">
                  <a:alpha val="43718"/>
                </a:srgbClr>
              </a:gs>
              <a:gs pos="100000">
                <a:srgbClr val="2E0000">
                  <a:alpha val="18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238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 descr="图片包含 星星, 停止, 夜空&#10;&#10;描述已自动生成">
            <a:extLst>
              <a:ext uri="{FF2B5EF4-FFF2-40B4-BE49-F238E27FC236}">
                <a16:creationId xmlns:a16="http://schemas.microsoft.com/office/drawing/2014/main" id="{5F10F6B5-B25F-2049-6FF5-A058085483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190906" cy="2339909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12EF4429-F9BA-1032-27EE-83BB25935B7A}"/>
              </a:ext>
            </a:extLst>
          </p:cNvPr>
          <p:cNvSpPr txBox="1"/>
          <p:nvPr/>
        </p:nvSpPr>
        <p:spPr>
          <a:xfrm>
            <a:off x="747022" y="781707"/>
            <a:ext cx="2191306" cy="553998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217858" dist="107285" dir="5400000" algn="ctr" rotWithShape="0">
              <a:srgbClr val="040005">
                <a:alpha val="81016"/>
              </a:srgbClr>
            </a:outerShdw>
          </a:effectLst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0" b="0" i="0" u="none" strike="noStrike" cap="none" spc="0" normalizeH="0" baseline="0">
                <a:ln w="0">
                  <a:gradFill>
                    <a:gsLst>
                      <a:gs pos="0">
                        <a:srgbClr val="FF24FF"/>
                      </a:gs>
                      <a:gs pos="81000">
                        <a:srgbClr val="040005">
                          <a:alpha val="0"/>
                          <a:lumMod val="7000"/>
                          <a:lumOff val="93000"/>
                        </a:srgbClr>
                      </a:gs>
                    </a:gsLst>
                    <a:lin ang="8100000" scaled="0"/>
                  </a:gradFill>
                </a:ln>
                <a:gradFill flip="none" rotWithShape="1">
                  <a:gsLst>
                    <a:gs pos="0">
                      <a:srgbClr val="FFFF58"/>
                    </a:gs>
                    <a:gs pos="35000">
                      <a:srgbClr val="EA0056"/>
                    </a:gs>
                    <a:gs pos="100000">
                      <a:srgbClr val="471AA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字魂飞驰标题体" pitchFamily="2" charset="-122"/>
                <a:ea typeface="字魂飞驰标题体" pitchFamily="2" charset="-122"/>
                <a:cs typeface="极影毁片圆 MEDIUM" panose="020F0600000000000000" pitchFamily="34" charset="-128"/>
              </a:defRPr>
            </a:lvl1pPr>
          </a:lstStyle>
          <a:p>
            <a:pPr algn="l"/>
            <a:r>
              <a:rPr lang="en-US" altLang="zh-CN" sz="3600" dirty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ea"/>
                <a:sym typeface="+mn-lt"/>
              </a:rPr>
              <a:t>SWOT</a:t>
            </a:r>
            <a:r>
              <a:rPr lang="zh-CN" altLang="en-US" sz="3600" dirty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cs typeface="+mn-ea"/>
                <a:sym typeface="+mn-lt"/>
              </a:rPr>
              <a:t>分析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9211350-45D8-9434-53F5-24B420365AF9}"/>
              </a:ext>
            </a:extLst>
          </p:cNvPr>
          <p:cNvSpPr/>
          <p:nvPr/>
        </p:nvSpPr>
        <p:spPr>
          <a:xfrm>
            <a:off x="615875" y="1568293"/>
            <a:ext cx="2592047" cy="2087035"/>
          </a:xfrm>
          <a:custGeom>
            <a:avLst/>
            <a:gdLst/>
            <a:ahLst/>
            <a:cxnLst/>
            <a:rect l="l" t="t" r="r" b="b"/>
            <a:pathLst>
              <a:path w="2592047" h="2087035">
                <a:moveTo>
                  <a:pt x="1183942" y="1127257"/>
                </a:moveTo>
                <a:lnTo>
                  <a:pt x="572003" y="1576871"/>
                </a:lnTo>
                <a:cubicBezTo>
                  <a:pt x="548813" y="1492703"/>
                  <a:pt x="549672" y="1399516"/>
                  <a:pt x="574579" y="1297312"/>
                </a:cubicBezTo>
                <a:lnTo>
                  <a:pt x="577156" y="1288294"/>
                </a:lnTo>
                <a:lnTo>
                  <a:pt x="720156" y="1288294"/>
                </a:lnTo>
                <a:lnTo>
                  <a:pt x="720156" y="1287005"/>
                </a:lnTo>
                <a:cubicBezTo>
                  <a:pt x="768253" y="1286146"/>
                  <a:pt x="818067" y="1279705"/>
                  <a:pt x="869598" y="1267681"/>
                </a:cubicBezTo>
                <a:cubicBezTo>
                  <a:pt x="917695" y="1257375"/>
                  <a:pt x="968368" y="1241700"/>
                  <a:pt x="1021617" y="1220658"/>
                </a:cubicBezTo>
                <a:cubicBezTo>
                  <a:pt x="1074866" y="1199616"/>
                  <a:pt x="1128975" y="1168482"/>
                  <a:pt x="1183942" y="1127257"/>
                </a:cubicBezTo>
                <a:close/>
                <a:moveTo>
                  <a:pt x="1722449" y="823220"/>
                </a:moveTo>
                <a:cubicBezTo>
                  <a:pt x="1758521" y="837820"/>
                  <a:pt x="1791372" y="852636"/>
                  <a:pt x="1821003" y="867666"/>
                </a:cubicBezTo>
                <a:cubicBezTo>
                  <a:pt x="1850634" y="882696"/>
                  <a:pt x="1877473" y="897941"/>
                  <a:pt x="1901521" y="913400"/>
                </a:cubicBezTo>
                <a:cubicBezTo>
                  <a:pt x="2087895" y="1033641"/>
                  <a:pt x="2154886" y="1198542"/>
                  <a:pt x="2102495" y="1408105"/>
                </a:cubicBezTo>
                <a:cubicBezTo>
                  <a:pt x="2078447" y="1506015"/>
                  <a:pt x="2037222" y="1589110"/>
                  <a:pt x="1978819" y="1657390"/>
                </a:cubicBezTo>
                <a:cubicBezTo>
                  <a:pt x="1920416" y="1725669"/>
                  <a:pt x="1851922" y="1780851"/>
                  <a:pt x="1773336" y="1822935"/>
                </a:cubicBezTo>
                <a:cubicBezTo>
                  <a:pt x="1694750" y="1865020"/>
                  <a:pt x="1609508" y="1895509"/>
                  <a:pt x="1517610" y="1914404"/>
                </a:cubicBezTo>
                <a:cubicBezTo>
                  <a:pt x="1425712" y="1933299"/>
                  <a:pt x="1333813" y="1942746"/>
                  <a:pt x="1241915" y="1942746"/>
                </a:cubicBezTo>
                <a:cubicBezTo>
                  <a:pt x="1197254" y="1942746"/>
                  <a:pt x="1150446" y="1939955"/>
                  <a:pt x="1101491" y="1934373"/>
                </a:cubicBezTo>
                <a:cubicBezTo>
                  <a:pt x="1052536" y="1928790"/>
                  <a:pt x="1004010" y="1919557"/>
                  <a:pt x="955914" y="1906674"/>
                </a:cubicBezTo>
                <a:cubicBezTo>
                  <a:pt x="907818" y="1893791"/>
                  <a:pt x="861869" y="1876614"/>
                  <a:pt x="818067" y="1855143"/>
                </a:cubicBezTo>
                <a:cubicBezTo>
                  <a:pt x="774265" y="1833671"/>
                  <a:pt x="734757" y="1807476"/>
                  <a:pt x="699544" y="1776557"/>
                </a:cubicBezTo>
                <a:cubicBezTo>
                  <a:pt x="689237" y="1771404"/>
                  <a:pt x="676354" y="1768827"/>
                  <a:pt x="660895" y="1768827"/>
                </a:cubicBezTo>
                <a:cubicBezTo>
                  <a:pt x="638564" y="1768827"/>
                  <a:pt x="611940" y="1773336"/>
                  <a:pt x="581021" y="1782354"/>
                </a:cubicBezTo>
                <a:cubicBezTo>
                  <a:pt x="550102" y="1791372"/>
                  <a:pt x="517250" y="1803396"/>
                  <a:pt x="482466" y="1818426"/>
                </a:cubicBezTo>
                <a:cubicBezTo>
                  <a:pt x="447682" y="1833456"/>
                  <a:pt x="411395" y="1850419"/>
                  <a:pt x="373605" y="1869314"/>
                </a:cubicBezTo>
                <a:cubicBezTo>
                  <a:pt x="335815" y="1888209"/>
                  <a:pt x="299314" y="1907963"/>
                  <a:pt x="264100" y="1928575"/>
                </a:cubicBezTo>
                <a:cubicBezTo>
                  <a:pt x="179932" y="1974954"/>
                  <a:pt x="91899" y="2027774"/>
                  <a:pt x="0" y="2087035"/>
                </a:cubicBezTo>
                <a:lnTo>
                  <a:pt x="1066707" y="1305041"/>
                </a:lnTo>
                <a:cubicBezTo>
                  <a:pt x="1043518" y="1402093"/>
                  <a:pt x="1051248" y="1472520"/>
                  <a:pt x="1089897" y="1516322"/>
                </a:cubicBezTo>
                <a:cubicBezTo>
                  <a:pt x="1130263" y="1561841"/>
                  <a:pt x="1208849" y="1584601"/>
                  <a:pt x="1325654" y="1584601"/>
                </a:cubicBezTo>
                <a:cubicBezTo>
                  <a:pt x="1356573" y="1584601"/>
                  <a:pt x="1387063" y="1581380"/>
                  <a:pt x="1417123" y="1574939"/>
                </a:cubicBezTo>
                <a:cubicBezTo>
                  <a:pt x="1447183" y="1568497"/>
                  <a:pt x="1475311" y="1558406"/>
                  <a:pt x="1501506" y="1544664"/>
                </a:cubicBezTo>
                <a:cubicBezTo>
                  <a:pt x="1527702" y="1530922"/>
                  <a:pt x="1550462" y="1512886"/>
                  <a:pt x="1569786" y="1490556"/>
                </a:cubicBezTo>
                <a:cubicBezTo>
                  <a:pt x="1589110" y="1468225"/>
                  <a:pt x="1602637" y="1440742"/>
                  <a:pt x="1610367" y="1408105"/>
                </a:cubicBezTo>
                <a:cubicBezTo>
                  <a:pt x="1625827" y="1346267"/>
                  <a:pt x="1615520" y="1298170"/>
                  <a:pt x="1579448" y="1263816"/>
                </a:cubicBezTo>
                <a:cubicBezTo>
                  <a:pt x="1541658" y="1227744"/>
                  <a:pt x="1467366" y="1190383"/>
                  <a:pt x="1356573" y="1151734"/>
                </a:cubicBezTo>
                <a:cubicBezTo>
                  <a:pt x="1337678" y="1145722"/>
                  <a:pt x="1319642" y="1139281"/>
                  <a:pt x="1302465" y="1132410"/>
                </a:cubicBezTo>
                <a:close/>
                <a:moveTo>
                  <a:pt x="2592047" y="185514"/>
                </a:moveTo>
                <a:cubicBezTo>
                  <a:pt x="2586894" y="191526"/>
                  <a:pt x="2575514" y="204409"/>
                  <a:pt x="2557907" y="224163"/>
                </a:cubicBezTo>
                <a:cubicBezTo>
                  <a:pt x="2540300" y="243917"/>
                  <a:pt x="2520761" y="266033"/>
                  <a:pt x="2499290" y="290510"/>
                </a:cubicBezTo>
                <a:cubicBezTo>
                  <a:pt x="2477818" y="314988"/>
                  <a:pt x="2456346" y="340324"/>
                  <a:pt x="2434875" y="366520"/>
                </a:cubicBezTo>
                <a:cubicBezTo>
                  <a:pt x="2413403" y="392715"/>
                  <a:pt x="2396226" y="414831"/>
                  <a:pt x="2383343" y="432867"/>
                </a:cubicBezTo>
                <a:cubicBezTo>
                  <a:pt x="2369602" y="452621"/>
                  <a:pt x="2357792" y="472589"/>
                  <a:pt x="2347915" y="492772"/>
                </a:cubicBezTo>
                <a:cubicBezTo>
                  <a:pt x="2338038" y="512956"/>
                  <a:pt x="2330094" y="531207"/>
                  <a:pt x="2324082" y="547525"/>
                </a:cubicBezTo>
                <a:cubicBezTo>
                  <a:pt x="2317211" y="566420"/>
                  <a:pt x="2311628" y="584885"/>
                  <a:pt x="2307334" y="602921"/>
                </a:cubicBezTo>
                <a:lnTo>
                  <a:pt x="2302181" y="602921"/>
                </a:lnTo>
                <a:lnTo>
                  <a:pt x="2302181" y="604210"/>
                </a:lnTo>
                <a:lnTo>
                  <a:pt x="2021333" y="604210"/>
                </a:lnTo>
                <a:close/>
                <a:moveTo>
                  <a:pt x="1710854" y="0"/>
                </a:moveTo>
                <a:cubicBezTo>
                  <a:pt x="1766680" y="0"/>
                  <a:pt x="1823365" y="4509"/>
                  <a:pt x="1880909" y="13527"/>
                </a:cubicBezTo>
                <a:cubicBezTo>
                  <a:pt x="1938453" y="22545"/>
                  <a:pt x="1993205" y="37790"/>
                  <a:pt x="2045166" y="59262"/>
                </a:cubicBezTo>
                <a:cubicBezTo>
                  <a:pt x="2097127" y="80733"/>
                  <a:pt x="2144150" y="109720"/>
                  <a:pt x="2186234" y="146221"/>
                </a:cubicBezTo>
                <a:cubicBezTo>
                  <a:pt x="2228319" y="182723"/>
                  <a:pt x="2261814" y="228457"/>
                  <a:pt x="2286721" y="283425"/>
                </a:cubicBezTo>
                <a:cubicBezTo>
                  <a:pt x="2289298" y="287719"/>
                  <a:pt x="2291445" y="292228"/>
                  <a:pt x="2293163" y="296952"/>
                </a:cubicBezTo>
                <a:cubicBezTo>
                  <a:pt x="2294880" y="301675"/>
                  <a:pt x="2296169" y="306184"/>
                  <a:pt x="2297028" y="310479"/>
                </a:cubicBezTo>
                <a:lnTo>
                  <a:pt x="1726314" y="730463"/>
                </a:lnTo>
                <a:cubicBezTo>
                  <a:pt x="1749503" y="709850"/>
                  <a:pt x="1767754" y="688808"/>
                  <a:pt x="1781066" y="667336"/>
                </a:cubicBezTo>
                <a:cubicBezTo>
                  <a:pt x="1794378" y="645864"/>
                  <a:pt x="1804041" y="624822"/>
                  <a:pt x="1810053" y="604210"/>
                </a:cubicBezTo>
                <a:lnTo>
                  <a:pt x="1813918" y="588750"/>
                </a:lnTo>
                <a:cubicBezTo>
                  <a:pt x="1832812" y="516606"/>
                  <a:pt x="1824224" y="461639"/>
                  <a:pt x="1788152" y="423849"/>
                </a:cubicBezTo>
                <a:cubicBezTo>
                  <a:pt x="1751221" y="384341"/>
                  <a:pt x="1693677" y="364587"/>
                  <a:pt x="1615520" y="364587"/>
                </a:cubicBezTo>
                <a:cubicBezTo>
                  <a:pt x="1586319" y="364587"/>
                  <a:pt x="1555400" y="367808"/>
                  <a:pt x="1522763" y="374249"/>
                </a:cubicBezTo>
                <a:cubicBezTo>
                  <a:pt x="1490126" y="380691"/>
                  <a:pt x="1459422" y="390997"/>
                  <a:pt x="1430650" y="405168"/>
                </a:cubicBezTo>
                <a:cubicBezTo>
                  <a:pt x="1401878" y="419340"/>
                  <a:pt x="1376757" y="437805"/>
                  <a:pt x="1355285" y="460565"/>
                </a:cubicBezTo>
                <a:cubicBezTo>
                  <a:pt x="1333813" y="483325"/>
                  <a:pt x="1318783" y="511023"/>
                  <a:pt x="1310195" y="543660"/>
                </a:cubicBezTo>
                <a:cubicBezTo>
                  <a:pt x="1299888" y="586603"/>
                  <a:pt x="1314489" y="625681"/>
                  <a:pt x="1353997" y="660895"/>
                </a:cubicBezTo>
                <a:cubicBezTo>
                  <a:pt x="1397799" y="698685"/>
                  <a:pt x="1480249" y="737763"/>
                  <a:pt x="1601349" y="778129"/>
                </a:cubicBezTo>
                <a:cubicBezTo>
                  <a:pt x="1609079" y="780706"/>
                  <a:pt x="1616164" y="783068"/>
                  <a:pt x="1622606" y="785215"/>
                </a:cubicBezTo>
                <a:cubicBezTo>
                  <a:pt x="1629047" y="787362"/>
                  <a:pt x="1635274" y="789724"/>
                  <a:pt x="1641286" y="792301"/>
                </a:cubicBezTo>
                <a:lnTo>
                  <a:pt x="1221303" y="1100203"/>
                </a:lnTo>
                <a:cubicBezTo>
                  <a:pt x="1194678" y="1089896"/>
                  <a:pt x="1170200" y="1079375"/>
                  <a:pt x="1147870" y="1068640"/>
                </a:cubicBezTo>
                <a:cubicBezTo>
                  <a:pt x="1125539" y="1057904"/>
                  <a:pt x="1104497" y="1047383"/>
                  <a:pt x="1084743" y="1037076"/>
                </a:cubicBezTo>
                <a:cubicBezTo>
                  <a:pt x="856286" y="915118"/>
                  <a:pt x="768682" y="747210"/>
                  <a:pt x="821932" y="533354"/>
                </a:cubicBezTo>
                <a:cubicBezTo>
                  <a:pt x="845121" y="438879"/>
                  <a:pt x="888064" y="357931"/>
                  <a:pt x="950761" y="290510"/>
                </a:cubicBezTo>
                <a:cubicBezTo>
                  <a:pt x="1013458" y="223089"/>
                  <a:pt x="1086461" y="167908"/>
                  <a:pt x="1169771" y="124965"/>
                </a:cubicBezTo>
                <a:cubicBezTo>
                  <a:pt x="1253080" y="82021"/>
                  <a:pt x="1342187" y="50458"/>
                  <a:pt x="1437092" y="30275"/>
                </a:cubicBezTo>
                <a:cubicBezTo>
                  <a:pt x="1531996" y="10092"/>
                  <a:pt x="1623250" y="0"/>
                  <a:pt x="1710854" y="0"/>
                </a:cubicBezTo>
                <a:close/>
              </a:path>
            </a:pathLst>
          </a:cu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4774B89-F4B2-ECDC-3681-1E96F89575FD}"/>
              </a:ext>
            </a:extLst>
          </p:cNvPr>
          <p:cNvSpPr/>
          <p:nvPr/>
        </p:nvSpPr>
        <p:spPr>
          <a:xfrm>
            <a:off x="3419743" y="1606942"/>
            <a:ext cx="2781425" cy="1958206"/>
          </a:xfrm>
          <a:custGeom>
            <a:avLst/>
            <a:gdLst/>
            <a:ahLst/>
            <a:cxnLst/>
            <a:rect l="l" t="t" r="r" b="b"/>
            <a:pathLst>
              <a:path w="2781425" h="1958206">
                <a:moveTo>
                  <a:pt x="2307334" y="1294735"/>
                </a:moveTo>
                <a:cubicBezTo>
                  <a:pt x="2268685" y="1335960"/>
                  <a:pt x="2231754" y="1376327"/>
                  <a:pt x="2196540" y="1415834"/>
                </a:cubicBezTo>
                <a:cubicBezTo>
                  <a:pt x="2175069" y="1439024"/>
                  <a:pt x="2157247" y="1458778"/>
                  <a:pt x="2143076" y="1475096"/>
                </a:cubicBezTo>
                <a:cubicBezTo>
                  <a:pt x="2128905" y="1491414"/>
                  <a:pt x="2114519" y="1508162"/>
                  <a:pt x="2099918" y="1525339"/>
                </a:cubicBezTo>
                <a:cubicBezTo>
                  <a:pt x="2085318" y="1542517"/>
                  <a:pt x="2071361" y="1559479"/>
                  <a:pt x="2058049" y="1576227"/>
                </a:cubicBezTo>
                <a:cubicBezTo>
                  <a:pt x="2044737" y="1592975"/>
                  <a:pt x="2032927" y="1608219"/>
                  <a:pt x="2022621" y="1621961"/>
                </a:cubicBezTo>
                <a:lnTo>
                  <a:pt x="1906674" y="1870602"/>
                </a:lnTo>
                <a:lnTo>
                  <a:pt x="1524051" y="1870602"/>
                </a:lnTo>
                <a:close/>
                <a:moveTo>
                  <a:pt x="2295739" y="0"/>
                </a:moveTo>
                <a:lnTo>
                  <a:pt x="2781425" y="0"/>
                </a:lnTo>
                <a:lnTo>
                  <a:pt x="2182369" y="1280564"/>
                </a:lnTo>
                <a:lnTo>
                  <a:pt x="1259951" y="1958206"/>
                </a:lnTo>
                <a:cubicBezTo>
                  <a:pt x="1276270" y="1941029"/>
                  <a:pt x="1293017" y="1922563"/>
                  <a:pt x="1310195" y="1902809"/>
                </a:cubicBezTo>
                <a:cubicBezTo>
                  <a:pt x="1325654" y="1884773"/>
                  <a:pt x="1341758" y="1865663"/>
                  <a:pt x="1358506" y="1845480"/>
                </a:cubicBezTo>
                <a:cubicBezTo>
                  <a:pt x="1375253" y="1825297"/>
                  <a:pt x="1391357" y="1804040"/>
                  <a:pt x="1406817" y="1781710"/>
                </a:cubicBezTo>
                <a:lnTo>
                  <a:pt x="1410681" y="859292"/>
                </a:lnTo>
                <a:lnTo>
                  <a:pt x="917265" y="1870602"/>
                </a:lnTo>
                <a:lnTo>
                  <a:pt x="419984" y="1870602"/>
                </a:lnTo>
                <a:lnTo>
                  <a:pt x="435443" y="1253509"/>
                </a:lnTo>
                <a:lnTo>
                  <a:pt x="900517" y="912112"/>
                </a:lnTo>
                <a:lnTo>
                  <a:pt x="888923" y="1109221"/>
                </a:lnTo>
                <a:lnTo>
                  <a:pt x="1026770" y="819355"/>
                </a:lnTo>
                <a:lnTo>
                  <a:pt x="2138567" y="6441"/>
                </a:lnTo>
                <a:cubicBezTo>
                  <a:pt x="2083600" y="58832"/>
                  <a:pt x="2033786" y="110364"/>
                  <a:pt x="1989125" y="161037"/>
                </a:cubicBezTo>
                <a:cubicBezTo>
                  <a:pt x="1962501" y="190238"/>
                  <a:pt x="1941029" y="214930"/>
                  <a:pt x="1924711" y="235113"/>
                </a:cubicBezTo>
                <a:cubicBezTo>
                  <a:pt x="1908392" y="255297"/>
                  <a:pt x="1893147" y="275909"/>
                  <a:pt x="1878976" y="296952"/>
                </a:cubicBezTo>
                <a:cubicBezTo>
                  <a:pt x="1864805" y="317994"/>
                  <a:pt x="1852351" y="338821"/>
                  <a:pt x="1841616" y="359434"/>
                </a:cubicBezTo>
                <a:cubicBezTo>
                  <a:pt x="1830880" y="380046"/>
                  <a:pt x="1824224" y="398512"/>
                  <a:pt x="1821647" y="414830"/>
                </a:cubicBezTo>
                <a:lnTo>
                  <a:pt x="1810052" y="1110509"/>
                </a:lnTo>
                <a:close/>
                <a:moveTo>
                  <a:pt x="1415835" y="0"/>
                </a:moveTo>
                <a:lnTo>
                  <a:pt x="1829377" y="0"/>
                </a:lnTo>
                <a:lnTo>
                  <a:pt x="1828089" y="12883"/>
                </a:lnTo>
                <a:lnTo>
                  <a:pt x="1826800" y="141712"/>
                </a:lnTo>
                <a:lnTo>
                  <a:pt x="1092473" y="681507"/>
                </a:lnTo>
                <a:close/>
                <a:moveTo>
                  <a:pt x="468939" y="0"/>
                </a:moveTo>
                <a:lnTo>
                  <a:pt x="953337" y="0"/>
                </a:lnTo>
                <a:lnTo>
                  <a:pt x="905670" y="818066"/>
                </a:lnTo>
                <a:lnTo>
                  <a:pt x="0" y="1484114"/>
                </a:lnTo>
                <a:cubicBezTo>
                  <a:pt x="19754" y="1464360"/>
                  <a:pt x="48955" y="1434944"/>
                  <a:pt x="87604" y="1395866"/>
                </a:cubicBezTo>
                <a:cubicBezTo>
                  <a:pt x="126253" y="1356788"/>
                  <a:pt x="167264" y="1313200"/>
                  <a:pt x="210636" y="1265104"/>
                </a:cubicBezTo>
                <a:cubicBezTo>
                  <a:pt x="254009" y="1217008"/>
                  <a:pt x="296737" y="1167408"/>
                  <a:pt x="338821" y="1116306"/>
                </a:cubicBezTo>
                <a:cubicBezTo>
                  <a:pt x="380906" y="1065204"/>
                  <a:pt x="415689" y="1017322"/>
                  <a:pt x="443173" y="972662"/>
                </a:cubicBezTo>
                <a:close/>
              </a:path>
            </a:pathLst>
          </a:cu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659530A-6F6A-FAFB-BDE3-F4299AA5B48C}"/>
              </a:ext>
            </a:extLst>
          </p:cNvPr>
          <p:cNvSpPr/>
          <p:nvPr/>
        </p:nvSpPr>
        <p:spPr>
          <a:xfrm>
            <a:off x="6205588" y="1444617"/>
            <a:ext cx="2802038" cy="2063846"/>
          </a:xfrm>
          <a:custGeom>
            <a:avLst/>
            <a:gdLst/>
            <a:ahLst/>
            <a:cxnLst/>
            <a:rect l="l" t="t" r="r" b="b"/>
            <a:pathLst>
              <a:path w="2802038" h="2063846">
                <a:moveTo>
                  <a:pt x="1768827" y="832238"/>
                </a:moveTo>
                <a:cubicBezTo>
                  <a:pt x="1758521" y="832238"/>
                  <a:pt x="1746496" y="835029"/>
                  <a:pt x="1732755" y="840611"/>
                </a:cubicBezTo>
                <a:cubicBezTo>
                  <a:pt x="1719013" y="846194"/>
                  <a:pt x="1705271" y="854139"/>
                  <a:pt x="1691529" y="864445"/>
                </a:cubicBezTo>
                <a:cubicBezTo>
                  <a:pt x="1678646" y="873892"/>
                  <a:pt x="1655672" y="891070"/>
                  <a:pt x="1622606" y="915977"/>
                </a:cubicBezTo>
                <a:cubicBezTo>
                  <a:pt x="1589539" y="940884"/>
                  <a:pt x="1551749" y="969441"/>
                  <a:pt x="1509236" y="1001648"/>
                </a:cubicBezTo>
                <a:cubicBezTo>
                  <a:pt x="1466722" y="1033855"/>
                  <a:pt x="1421632" y="1067780"/>
                  <a:pt x="1373965" y="1103423"/>
                </a:cubicBezTo>
                <a:cubicBezTo>
                  <a:pt x="1326298" y="1139066"/>
                  <a:pt x="1282067" y="1172562"/>
                  <a:pt x="1241271" y="1203910"/>
                </a:cubicBezTo>
                <a:cubicBezTo>
                  <a:pt x="1200475" y="1235259"/>
                  <a:pt x="1165261" y="1262313"/>
                  <a:pt x="1135631" y="1285073"/>
                </a:cubicBezTo>
                <a:cubicBezTo>
                  <a:pt x="1106000" y="1307832"/>
                  <a:pt x="1087320" y="1322648"/>
                  <a:pt x="1079590" y="1329519"/>
                </a:cubicBezTo>
                <a:cubicBezTo>
                  <a:pt x="1057260" y="1349273"/>
                  <a:pt x="1036647" y="1369671"/>
                  <a:pt x="1017752" y="1390713"/>
                </a:cubicBezTo>
                <a:cubicBezTo>
                  <a:pt x="998857" y="1411755"/>
                  <a:pt x="991557" y="1434300"/>
                  <a:pt x="995851" y="1458348"/>
                </a:cubicBezTo>
                <a:cubicBezTo>
                  <a:pt x="1000145" y="1533928"/>
                  <a:pt x="1023549" y="1591901"/>
                  <a:pt x="1066063" y="1632268"/>
                </a:cubicBezTo>
                <a:cubicBezTo>
                  <a:pt x="1108577" y="1672634"/>
                  <a:pt x="1169341" y="1692818"/>
                  <a:pt x="1248356" y="1692818"/>
                </a:cubicBezTo>
                <a:cubicBezTo>
                  <a:pt x="1322218" y="1692818"/>
                  <a:pt x="1386633" y="1675211"/>
                  <a:pt x="1441600" y="1639998"/>
                </a:cubicBezTo>
                <a:cubicBezTo>
                  <a:pt x="1496568" y="1604784"/>
                  <a:pt x="1544235" y="1560123"/>
                  <a:pt x="1584601" y="1506015"/>
                </a:cubicBezTo>
                <a:cubicBezTo>
                  <a:pt x="1624968" y="1451907"/>
                  <a:pt x="1658248" y="1392216"/>
                  <a:pt x="1684444" y="1326942"/>
                </a:cubicBezTo>
                <a:cubicBezTo>
                  <a:pt x="1710639" y="1261669"/>
                  <a:pt x="1731466" y="1198542"/>
                  <a:pt x="1746926" y="1137563"/>
                </a:cubicBezTo>
                <a:lnTo>
                  <a:pt x="1768827" y="1051247"/>
                </a:lnTo>
                <a:cubicBezTo>
                  <a:pt x="1777415" y="1015175"/>
                  <a:pt x="1784501" y="981250"/>
                  <a:pt x="1790084" y="949472"/>
                </a:cubicBezTo>
                <a:cubicBezTo>
                  <a:pt x="1795666" y="917694"/>
                  <a:pt x="1799746" y="887205"/>
                  <a:pt x="1802323" y="858003"/>
                </a:cubicBezTo>
                <a:cubicBezTo>
                  <a:pt x="1799746" y="840826"/>
                  <a:pt x="1788581" y="832238"/>
                  <a:pt x="1768827" y="832238"/>
                </a:cubicBezTo>
                <a:close/>
                <a:moveTo>
                  <a:pt x="1634844" y="121099"/>
                </a:moveTo>
                <a:cubicBezTo>
                  <a:pt x="1688094" y="121099"/>
                  <a:pt x="1740699" y="125394"/>
                  <a:pt x="1792660" y="133982"/>
                </a:cubicBezTo>
                <a:cubicBezTo>
                  <a:pt x="1844622" y="142571"/>
                  <a:pt x="1894006" y="156527"/>
                  <a:pt x="1940814" y="175852"/>
                </a:cubicBezTo>
                <a:cubicBezTo>
                  <a:pt x="1987622" y="195176"/>
                  <a:pt x="2031853" y="219869"/>
                  <a:pt x="2073508" y="249929"/>
                </a:cubicBezTo>
                <a:cubicBezTo>
                  <a:pt x="2115163" y="279989"/>
                  <a:pt x="2152309" y="316920"/>
                  <a:pt x="2184945" y="360722"/>
                </a:cubicBezTo>
                <a:lnTo>
                  <a:pt x="1530493" y="841256"/>
                </a:lnTo>
                <a:cubicBezTo>
                  <a:pt x="1545952" y="827514"/>
                  <a:pt x="1566565" y="807975"/>
                  <a:pt x="1592331" y="782638"/>
                </a:cubicBezTo>
                <a:cubicBezTo>
                  <a:pt x="1618097" y="757302"/>
                  <a:pt x="1642359" y="730248"/>
                  <a:pt x="1665119" y="701476"/>
                </a:cubicBezTo>
                <a:cubicBezTo>
                  <a:pt x="1687879" y="672704"/>
                  <a:pt x="1705271" y="644576"/>
                  <a:pt x="1717295" y="617093"/>
                </a:cubicBezTo>
                <a:cubicBezTo>
                  <a:pt x="1729319" y="589609"/>
                  <a:pt x="1728890" y="567279"/>
                  <a:pt x="1716007" y="550101"/>
                </a:cubicBezTo>
                <a:cubicBezTo>
                  <a:pt x="1693676" y="531206"/>
                  <a:pt x="1668770" y="517679"/>
                  <a:pt x="1641286" y="509520"/>
                </a:cubicBezTo>
                <a:cubicBezTo>
                  <a:pt x="1613802" y="501361"/>
                  <a:pt x="1582883" y="497281"/>
                  <a:pt x="1548529" y="497281"/>
                </a:cubicBezTo>
                <a:cubicBezTo>
                  <a:pt x="1477243" y="497281"/>
                  <a:pt x="1414976" y="512097"/>
                  <a:pt x="1361726" y="541727"/>
                </a:cubicBezTo>
                <a:cubicBezTo>
                  <a:pt x="1308477" y="571358"/>
                  <a:pt x="1262528" y="610007"/>
                  <a:pt x="1223879" y="657674"/>
                </a:cubicBezTo>
                <a:cubicBezTo>
                  <a:pt x="1185230" y="705341"/>
                  <a:pt x="1152808" y="759020"/>
                  <a:pt x="1126613" y="818710"/>
                </a:cubicBezTo>
                <a:cubicBezTo>
                  <a:pt x="1100417" y="878401"/>
                  <a:pt x="1078731" y="938307"/>
                  <a:pt x="1061554" y="998427"/>
                </a:cubicBezTo>
                <a:lnTo>
                  <a:pt x="1026770" y="1136275"/>
                </a:lnTo>
                <a:cubicBezTo>
                  <a:pt x="1022476" y="1151734"/>
                  <a:pt x="1018825" y="1166979"/>
                  <a:pt x="1015819" y="1182009"/>
                </a:cubicBezTo>
                <a:cubicBezTo>
                  <a:pt x="1012813" y="1197039"/>
                  <a:pt x="1009593" y="1211855"/>
                  <a:pt x="1006157" y="1226455"/>
                </a:cubicBezTo>
                <a:lnTo>
                  <a:pt x="507588" y="1593619"/>
                </a:lnTo>
                <a:cubicBezTo>
                  <a:pt x="479245" y="1464790"/>
                  <a:pt x="483110" y="1319642"/>
                  <a:pt x="519182" y="1158176"/>
                </a:cubicBezTo>
                <a:lnTo>
                  <a:pt x="546237" y="1052536"/>
                </a:lnTo>
                <a:cubicBezTo>
                  <a:pt x="578014" y="921989"/>
                  <a:pt x="626755" y="800030"/>
                  <a:pt x="692458" y="686660"/>
                </a:cubicBezTo>
                <a:cubicBezTo>
                  <a:pt x="758161" y="573291"/>
                  <a:pt x="837820" y="474736"/>
                  <a:pt x="931436" y="390997"/>
                </a:cubicBezTo>
                <a:cubicBezTo>
                  <a:pt x="1025052" y="307258"/>
                  <a:pt x="1131337" y="241340"/>
                  <a:pt x="1250289" y="193244"/>
                </a:cubicBezTo>
                <a:cubicBezTo>
                  <a:pt x="1369241" y="145148"/>
                  <a:pt x="1497426" y="121099"/>
                  <a:pt x="1634844" y="121099"/>
                </a:cubicBezTo>
                <a:close/>
                <a:moveTo>
                  <a:pt x="2802038" y="0"/>
                </a:moveTo>
                <a:cubicBezTo>
                  <a:pt x="2703269" y="84168"/>
                  <a:pt x="2615665" y="165760"/>
                  <a:pt x="2539226" y="244776"/>
                </a:cubicBezTo>
                <a:cubicBezTo>
                  <a:pt x="2492848" y="290295"/>
                  <a:pt x="2456561" y="328729"/>
                  <a:pt x="2430365" y="360078"/>
                </a:cubicBezTo>
                <a:cubicBezTo>
                  <a:pt x="2404170" y="391426"/>
                  <a:pt x="2380337" y="422990"/>
                  <a:pt x="2358865" y="454768"/>
                </a:cubicBezTo>
                <a:cubicBezTo>
                  <a:pt x="2337394" y="486545"/>
                  <a:pt x="2320431" y="517250"/>
                  <a:pt x="2307977" y="546881"/>
                </a:cubicBezTo>
                <a:cubicBezTo>
                  <a:pt x="2295524" y="576511"/>
                  <a:pt x="2290585" y="602492"/>
                  <a:pt x="2293162" y="624822"/>
                </a:cubicBezTo>
                <a:cubicBezTo>
                  <a:pt x="2316351" y="751075"/>
                  <a:pt x="2308622" y="891929"/>
                  <a:pt x="2269973" y="1047383"/>
                </a:cubicBezTo>
                <a:lnTo>
                  <a:pt x="2249360" y="1133698"/>
                </a:lnTo>
                <a:cubicBezTo>
                  <a:pt x="2217582" y="1263386"/>
                  <a:pt x="2168842" y="1384915"/>
                  <a:pt x="2103139" y="1498285"/>
                </a:cubicBezTo>
                <a:cubicBezTo>
                  <a:pt x="2037436" y="1611655"/>
                  <a:pt x="1957991" y="1710209"/>
                  <a:pt x="1864805" y="1793949"/>
                </a:cubicBezTo>
                <a:cubicBezTo>
                  <a:pt x="1771618" y="1877688"/>
                  <a:pt x="1665763" y="1943605"/>
                  <a:pt x="1547240" y="1991702"/>
                </a:cubicBezTo>
                <a:cubicBezTo>
                  <a:pt x="1428717" y="2039798"/>
                  <a:pt x="1300747" y="2063846"/>
                  <a:pt x="1163329" y="2063846"/>
                </a:cubicBezTo>
                <a:cubicBezTo>
                  <a:pt x="1068854" y="2063846"/>
                  <a:pt x="977815" y="2050104"/>
                  <a:pt x="890211" y="2022620"/>
                </a:cubicBezTo>
                <a:cubicBezTo>
                  <a:pt x="802607" y="1995137"/>
                  <a:pt x="724450" y="1947470"/>
                  <a:pt x="655741" y="1879620"/>
                </a:cubicBezTo>
                <a:cubicBezTo>
                  <a:pt x="633411" y="1858149"/>
                  <a:pt x="599915" y="1847413"/>
                  <a:pt x="555255" y="1847413"/>
                </a:cubicBezTo>
                <a:cubicBezTo>
                  <a:pt x="530348" y="1847413"/>
                  <a:pt x="503293" y="1850419"/>
                  <a:pt x="474092" y="1856431"/>
                </a:cubicBezTo>
                <a:cubicBezTo>
                  <a:pt x="444891" y="1862443"/>
                  <a:pt x="415045" y="1870387"/>
                  <a:pt x="384556" y="1880264"/>
                </a:cubicBezTo>
                <a:cubicBezTo>
                  <a:pt x="354066" y="1890141"/>
                  <a:pt x="323362" y="1901306"/>
                  <a:pt x="292443" y="1913760"/>
                </a:cubicBezTo>
                <a:cubicBezTo>
                  <a:pt x="261524" y="1926213"/>
                  <a:pt x="231463" y="1938882"/>
                  <a:pt x="202262" y="1951764"/>
                </a:cubicBezTo>
                <a:cubicBezTo>
                  <a:pt x="136129" y="1982684"/>
                  <a:pt x="68709" y="2017897"/>
                  <a:pt x="0" y="2057404"/>
                </a:cubicBezTo>
                <a:close/>
              </a:path>
            </a:pathLst>
          </a:cu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63C35A4-6739-9619-EF8A-FF447FD5947B}"/>
              </a:ext>
            </a:extLst>
          </p:cNvPr>
          <p:cNvSpPr/>
          <p:nvPr/>
        </p:nvSpPr>
        <p:spPr>
          <a:xfrm>
            <a:off x="9443698" y="1132850"/>
            <a:ext cx="2087035" cy="2348559"/>
          </a:xfrm>
          <a:custGeom>
            <a:avLst/>
            <a:gdLst/>
            <a:ahLst/>
            <a:cxnLst/>
            <a:rect l="l" t="t" r="r" b="b"/>
            <a:pathLst>
              <a:path w="2087035" h="2348559">
                <a:moveTo>
                  <a:pt x="1544664" y="1315348"/>
                </a:moveTo>
                <a:cubicBezTo>
                  <a:pt x="1504297" y="1360008"/>
                  <a:pt x="1465219" y="1403381"/>
                  <a:pt x="1427429" y="1445465"/>
                </a:cubicBezTo>
                <a:cubicBezTo>
                  <a:pt x="1405957" y="1470372"/>
                  <a:pt x="1387921" y="1491200"/>
                  <a:pt x="1373321" y="1507947"/>
                </a:cubicBezTo>
                <a:cubicBezTo>
                  <a:pt x="1358720" y="1524695"/>
                  <a:pt x="1344119" y="1541872"/>
                  <a:pt x="1329519" y="1559479"/>
                </a:cubicBezTo>
                <a:cubicBezTo>
                  <a:pt x="1314918" y="1577086"/>
                  <a:pt x="1300961" y="1594263"/>
                  <a:pt x="1287649" y="1611011"/>
                </a:cubicBezTo>
                <a:cubicBezTo>
                  <a:pt x="1274337" y="1627759"/>
                  <a:pt x="1262957" y="1643003"/>
                  <a:pt x="1253509" y="1656745"/>
                </a:cubicBezTo>
                <a:cubicBezTo>
                  <a:pt x="1227743" y="1693676"/>
                  <a:pt x="1207345" y="1730393"/>
                  <a:pt x="1192315" y="1766894"/>
                </a:cubicBezTo>
                <a:cubicBezTo>
                  <a:pt x="1177285" y="1803396"/>
                  <a:pt x="1166335" y="1832812"/>
                  <a:pt x="1159464" y="1855143"/>
                </a:cubicBezTo>
                <a:lnTo>
                  <a:pt x="1037076" y="2348559"/>
                </a:lnTo>
                <a:lnTo>
                  <a:pt x="543660" y="2348559"/>
                </a:lnTo>
                <a:lnTo>
                  <a:pt x="633840" y="1985260"/>
                </a:lnTo>
                <a:close/>
                <a:moveTo>
                  <a:pt x="440596" y="456056"/>
                </a:moveTo>
                <a:lnTo>
                  <a:pt x="883769" y="456056"/>
                </a:lnTo>
                <a:lnTo>
                  <a:pt x="0" y="1105356"/>
                </a:lnTo>
                <a:cubicBezTo>
                  <a:pt x="7730" y="1097626"/>
                  <a:pt x="25122" y="1078731"/>
                  <a:pt x="52176" y="1048671"/>
                </a:cubicBezTo>
                <a:cubicBezTo>
                  <a:pt x="79230" y="1018611"/>
                  <a:pt x="109505" y="984256"/>
                  <a:pt x="143000" y="945607"/>
                </a:cubicBezTo>
                <a:cubicBezTo>
                  <a:pt x="176496" y="906959"/>
                  <a:pt x="209992" y="867451"/>
                  <a:pt x="243487" y="827084"/>
                </a:cubicBezTo>
                <a:cubicBezTo>
                  <a:pt x="276983" y="786718"/>
                  <a:pt x="303608" y="751934"/>
                  <a:pt x="323361" y="722733"/>
                </a:cubicBezTo>
                <a:cubicBezTo>
                  <a:pt x="338821" y="700402"/>
                  <a:pt x="352563" y="677857"/>
                  <a:pt x="364587" y="655097"/>
                </a:cubicBezTo>
                <a:cubicBezTo>
                  <a:pt x="376611" y="632337"/>
                  <a:pt x="387132" y="610651"/>
                  <a:pt x="396150" y="590038"/>
                </a:cubicBezTo>
                <a:cubicBezTo>
                  <a:pt x="405168" y="569426"/>
                  <a:pt x="412683" y="550316"/>
                  <a:pt x="418695" y="532709"/>
                </a:cubicBezTo>
                <a:cubicBezTo>
                  <a:pt x="424707" y="515103"/>
                  <a:pt x="429002" y="500287"/>
                  <a:pt x="431578" y="488263"/>
                </a:cubicBezTo>
                <a:close/>
                <a:moveTo>
                  <a:pt x="1627115" y="0"/>
                </a:moveTo>
                <a:cubicBezTo>
                  <a:pt x="1541228" y="77297"/>
                  <a:pt x="1468654" y="147724"/>
                  <a:pt x="1409393" y="211280"/>
                </a:cubicBezTo>
                <a:cubicBezTo>
                  <a:pt x="1373321" y="249070"/>
                  <a:pt x="1346052" y="279559"/>
                  <a:pt x="1327586" y="302749"/>
                </a:cubicBezTo>
                <a:cubicBezTo>
                  <a:pt x="1309121" y="325938"/>
                  <a:pt x="1294305" y="348054"/>
                  <a:pt x="1283140" y="369096"/>
                </a:cubicBezTo>
                <a:cubicBezTo>
                  <a:pt x="1271975" y="390138"/>
                  <a:pt x="1265748" y="408603"/>
                  <a:pt x="1264460" y="424493"/>
                </a:cubicBezTo>
                <a:cubicBezTo>
                  <a:pt x="1263172" y="440382"/>
                  <a:pt x="1270257" y="450903"/>
                  <a:pt x="1285717" y="456056"/>
                </a:cubicBezTo>
                <a:lnTo>
                  <a:pt x="2087035" y="456056"/>
                </a:lnTo>
                <a:lnTo>
                  <a:pt x="1995566" y="827084"/>
                </a:lnTo>
                <a:lnTo>
                  <a:pt x="1413258" y="827084"/>
                </a:lnTo>
                <a:lnTo>
                  <a:pt x="1268969" y="1410681"/>
                </a:lnTo>
                <a:lnTo>
                  <a:pt x="468939" y="1998143"/>
                </a:lnTo>
                <a:cubicBezTo>
                  <a:pt x="507587" y="1961212"/>
                  <a:pt x="543230" y="1923422"/>
                  <a:pt x="575867" y="1884773"/>
                </a:cubicBezTo>
                <a:cubicBezTo>
                  <a:pt x="595621" y="1862443"/>
                  <a:pt x="611510" y="1843118"/>
                  <a:pt x="623534" y="1826800"/>
                </a:cubicBezTo>
                <a:cubicBezTo>
                  <a:pt x="635558" y="1810482"/>
                  <a:pt x="647367" y="1793304"/>
                  <a:pt x="658962" y="1775268"/>
                </a:cubicBezTo>
                <a:cubicBezTo>
                  <a:pt x="670557" y="1757232"/>
                  <a:pt x="681078" y="1738981"/>
                  <a:pt x="690525" y="1720516"/>
                </a:cubicBezTo>
                <a:cubicBezTo>
                  <a:pt x="699973" y="1702050"/>
                  <a:pt x="707273" y="1683799"/>
                  <a:pt x="712426" y="1665763"/>
                </a:cubicBezTo>
                <a:lnTo>
                  <a:pt x="919841" y="827084"/>
                </a:lnTo>
                <a:lnTo>
                  <a:pt x="501146" y="827084"/>
                </a:lnTo>
                <a:close/>
              </a:path>
            </a:pathLst>
          </a:cu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6DFAE7-867A-3BA7-58F2-D584327B914A}"/>
              </a:ext>
            </a:extLst>
          </p:cNvPr>
          <p:cNvSpPr txBox="1"/>
          <p:nvPr/>
        </p:nvSpPr>
        <p:spPr>
          <a:xfrm>
            <a:off x="994413" y="5593424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effectLst>
                  <a:outerShdw blurRad="203200" dist="101600" dir="5400000" algn="ctr" rotWithShape="0">
                    <a:schemeClr val="tx1">
                      <a:alpha val="43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优势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7904C80-CFF9-A433-9B6C-3FBC4B3E600B}"/>
              </a:ext>
            </a:extLst>
          </p:cNvPr>
          <p:cNvSpPr txBox="1"/>
          <p:nvPr/>
        </p:nvSpPr>
        <p:spPr>
          <a:xfrm>
            <a:off x="3892656" y="5593424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effectLst>
                  <a:outerShdw blurRad="203200" dist="101600" dir="5400000" algn="ctr" rotWithShape="0">
                    <a:schemeClr val="tx1">
                      <a:alpha val="43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劣势</a:t>
            </a:r>
          </a:p>
        </p:txBody>
      </p:sp>
      <p:sp>
        <p:nvSpPr>
          <p:cNvPr id="19" name="平行四边形 60">
            <a:extLst>
              <a:ext uri="{FF2B5EF4-FFF2-40B4-BE49-F238E27FC236}">
                <a16:creationId xmlns:a16="http://schemas.microsoft.com/office/drawing/2014/main" id="{DA54DFD6-43B3-B2A7-FA2A-6C0B8B7AD99D}"/>
              </a:ext>
            </a:extLst>
          </p:cNvPr>
          <p:cNvSpPr/>
          <p:nvPr/>
        </p:nvSpPr>
        <p:spPr>
          <a:xfrm>
            <a:off x="6171809" y="4776730"/>
            <a:ext cx="2326027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3 w 2326027"/>
              <a:gd name="connsiteY2" fmla="*/ 0 h 508653"/>
              <a:gd name="connsiteX3" fmla="*/ 2254018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4" y="0"/>
                  <a:pt x="119303" y="0"/>
                </a:cubicBezTo>
                <a:lnTo>
                  <a:pt x="2254018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4" y="508653"/>
                  <a:pt x="2206726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B472EF9-8FD4-0A96-E144-714690459C0A}"/>
              </a:ext>
            </a:extLst>
          </p:cNvPr>
          <p:cNvSpPr txBox="1"/>
          <p:nvPr/>
        </p:nvSpPr>
        <p:spPr>
          <a:xfrm>
            <a:off x="6791240" y="5593424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01C5FF"/>
                </a:solidFill>
              </a:defRPr>
            </a:lvl1pPr>
          </a:lstStyle>
          <a:p>
            <a:r>
              <a:rPr lang="zh-CN" altLang="en-US" sz="3200" dirty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effectLst>
                  <a:outerShdw blurRad="203200" dist="101600" dir="5400000" algn="ctr" rotWithShape="0">
                    <a:schemeClr val="tx1">
                      <a:alpha val="43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机会</a:t>
            </a:r>
          </a:p>
        </p:txBody>
      </p:sp>
      <p:sp>
        <p:nvSpPr>
          <p:cNvPr id="26" name="平行四边形 63">
            <a:extLst>
              <a:ext uri="{FF2B5EF4-FFF2-40B4-BE49-F238E27FC236}">
                <a16:creationId xmlns:a16="http://schemas.microsoft.com/office/drawing/2014/main" id="{E0A31BA8-0D28-0A78-0F3D-E4869B95FDBB}"/>
              </a:ext>
            </a:extLst>
          </p:cNvPr>
          <p:cNvSpPr/>
          <p:nvPr/>
        </p:nvSpPr>
        <p:spPr>
          <a:xfrm>
            <a:off x="8995395" y="4776730"/>
            <a:ext cx="2326027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2 w 2326027"/>
              <a:gd name="connsiteY2" fmla="*/ 0 h 508653"/>
              <a:gd name="connsiteX3" fmla="*/ 2254017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4" y="26853"/>
                  <a:pt x="83114" y="0"/>
                  <a:pt x="119302" y="0"/>
                </a:cubicBezTo>
                <a:lnTo>
                  <a:pt x="2254017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3" y="508653"/>
                  <a:pt x="2206726" y="508653"/>
                </a:cubicBezTo>
                <a:lnTo>
                  <a:pt x="72011" y="508653"/>
                </a:lnTo>
                <a:cubicBezTo>
                  <a:pt x="28583" y="508653"/>
                  <a:pt x="-4976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B2B6B0F-3631-237F-1B63-3AA3B3FB7E9E}"/>
              </a:ext>
            </a:extLst>
          </p:cNvPr>
          <p:cNvSpPr txBox="1"/>
          <p:nvPr/>
        </p:nvSpPr>
        <p:spPr>
          <a:xfrm>
            <a:off x="9632751" y="5593424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FE1CAF"/>
                </a:solidFill>
              </a:defRPr>
            </a:lvl1pPr>
          </a:lstStyle>
          <a:p>
            <a:r>
              <a:rPr lang="zh-CN" altLang="en-US" sz="3200" dirty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effectLst>
                  <a:outerShdw blurRad="203200" dist="101600" dir="5400000" algn="ctr" rotWithShape="0">
                    <a:schemeClr val="tx1">
                      <a:alpha val="43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威胁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E0ABA501-8C9E-9314-DD95-453D3FDE4875}"/>
              </a:ext>
            </a:extLst>
          </p:cNvPr>
          <p:cNvCxnSpPr>
            <a:cxnSpLocks/>
          </p:cNvCxnSpPr>
          <p:nvPr/>
        </p:nvCxnSpPr>
        <p:spPr>
          <a:xfrm flipH="1">
            <a:off x="8444789" y="0"/>
            <a:ext cx="932281" cy="6858000"/>
          </a:xfrm>
          <a:prstGeom prst="line">
            <a:avLst/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gradFill>
              <a:gsLst>
                <a:gs pos="0">
                  <a:srgbClr val="6725EB"/>
                </a:gs>
                <a:gs pos="100000">
                  <a:srgbClr val="F3002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D5710911-94D0-3A73-C878-C0985AD08D5E}"/>
              </a:ext>
            </a:extLst>
          </p:cNvPr>
          <p:cNvCxnSpPr>
            <a:cxnSpLocks/>
          </p:cNvCxnSpPr>
          <p:nvPr/>
        </p:nvCxnSpPr>
        <p:spPr>
          <a:xfrm flipH="1">
            <a:off x="5629860" y="0"/>
            <a:ext cx="932281" cy="6858000"/>
          </a:xfrm>
          <a:prstGeom prst="line">
            <a:avLst/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gradFill>
              <a:gsLst>
                <a:gs pos="0">
                  <a:srgbClr val="6725EB">
                    <a:alpha val="0"/>
                  </a:srgbClr>
                </a:gs>
                <a:gs pos="100000">
                  <a:srgbClr val="F3002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D1570792-4CD5-44F4-BD0C-E9213CA2E420}"/>
              </a:ext>
            </a:extLst>
          </p:cNvPr>
          <p:cNvCxnSpPr>
            <a:cxnSpLocks/>
          </p:cNvCxnSpPr>
          <p:nvPr/>
        </p:nvCxnSpPr>
        <p:spPr>
          <a:xfrm flipH="1">
            <a:off x="2814930" y="0"/>
            <a:ext cx="932281" cy="6858000"/>
          </a:xfrm>
          <a:prstGeom prst="line">
            <a:avLst/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gradFill>
              <a:gsLst>
                <a:gs pos="0">
                  <a:srgbClr val="6725EB"/>
                </a:gs>
                <a:gs pos="100000">
                  <a:srgbClr val="F3002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平行四边形 60">
            <a:extLst>
              <a:ext uri="{FF2B5EF4-FFF2-40B4-BE49-F238E27FC236}">
                <a16:creationId xmlns:a16="http://schemas.microsoft.com/office/drawing/2014/main" id="{DAC09CB7-4B98-191F-B009-A735A78DB28D}"/>
              </a:ext>
            </a:extLst>
          </p:cNvPr>
          <p:cNvSpPr/>
          <p:nvPr/>
        </p:nvSpPr>
        <p:spPr>
          <a:xfrm>
            <a:off x="3348223" y="4776730"/>
            <a:ext cx="2326027" cy="508653"/>
          </a:xfrm>
          <a:custGeom>
            <a:avLst/>
            <a:gdLst>
              <a:gd name="connsiteX0" fmla="*/ 609 w 2326027"/>
              <a:gd name="connsiteY0" fmla="*/ 427393 h 508653"/>
              <a:gd name="connsiteX1" fmla="*/ 47900 w 2326027"/>
              <a:gd name="connsiteY1" fmla="*/ 62740 h 508653"/>
              <a:gd name="connsiteX2" fmla="*/ 119303 w 2326027"/>
              <a:gd name="connsiteY2" fmla="*/ 0 h 508653"/>
              <a:gd name="connsiteX3" fmla="*/ 2254018 w 2326027"/>
              <a:gd name="connsiteY3" fmla="*/ 0 h 508653"/>
              <a:gd name="connsiteX4" fmla="*/ 2325419 w 2326027"/>
              <a:gd name="connsiteY4" fmla="*/ 81260 h 508653"/>
              <a:gd name="connsiteX5" fmla="*/ 2278128 w 2326027"/>
              <a:gd name="connsiteY5" fmla="*/ 445913 h 508653"/>
              <a:gd name="connsiteX6" fmla="*/ 2206726 w 2326027"/>
              <a:gd name="connsiteY6" fmla="*/ 508653 h 508653"/>
              <a:gd name="connsiteX7" fmla="*/ 72011 w 2326027"/>
              <a:gd name="connsiteY7" fmla="*/ 508653 h 508653"/>
              <a:gd name="connsiteX8" fmla="*/ 609 w 2326027"/>
              <a:gd name="connsiteY8" fmla="*/ 427393 h 50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6027" h="508653">
                <a:moveTo>
                  <a:pt x="609" y="427393"/>
                </a:moveTo>
                <a:lnTo>
                  <a:pt x="47900" y="62740"/>
                </a:lnTo>
                <a:cubicBezTo>
                  <a:pt x="52555" y="26853"/>
                  <a:pt x="83114" y="0"/>
                  <a:pt x="119303" y="0"/>
                </a:cubicBezTo>
                <a:lnTo>
                  <a:pt x="2254018" y="0"/>
                </a:lnTo>
                <a:cubicBezTo>
                  <a:pt x="2297446" y="0"/>
                  <a:pt x="2331005" y="38192"/>
                  <a:pt x="2325419" y="81260"/>
                </a:cubicBezTo>
                <a:lnTo>
                  <a:pt x="2278128" y="445913"/>
                </a:lnTo>
                <a:cubicBezTo>
                  <a:pt x="2273474" y="481800"/>
                  <a:pt x="2242914" y="508653"/>
                  <a:pt x="2206726" y="508653"/>
                </a:cubicBezTo>
                <a:lnTo>
                  <a:pt x="72011" y="508653"/>
                </a:lnTo>
                <a:cubicBezTo>
                  <a:pt x="28582" y="508653"/>
                  <a:pt x="-4977" y="470461"/>
                  <a:pt x="609" y="427393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5574D1B-88F4-2A3F-86A5-4E440E51D869}"/>
              </a:ext>
            </a:extLst>
          </p:cNvPr>
          <p:cNvGrpSpPr/>
          <p:nvPr/>
        </p:nvGrpSpPr>
        <p:grpSpPr>
          <a:xfrm>
            <a:off x="480078" y="3486051"/>
            <a:ext cx="2503391" cy="1804011"/>
            <a:chOff x="480078" y="3780691"/>
            <a:chExt cx="2503391" cy="1804011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5D2058E0-8EA2-3CBD-5CFC-1A2118E0FAC6}"/>
                </a:ext>
              </a:extLst>
            </p:cNvPr>
            <p:cNvSpPr/>
            <p:nvPr/>
          </p:nvSpPr>
          <p:spPr>
            <a:xfrm>
              <a:off x="652280" y="3780691"/>
              <a:ext cx="2331189" cy="517166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内容内容内容内</a:t>
              </a:r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8CDD235F-851F-B160-943C-D5201E85514C}"/>
                </a:ext>
              </a:extLst>
            </p:cNvPr>
            <p:cNvSpPr/>
            <p:nvPr/>
          </p:nvSpPr>
          <p:spPr>
            <a:xfrm>
              <a:off x="572944" y="4415144"/>
              <a:ext cx="2331189" cy="517166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内容内容内容</a:t>
              </a:r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C80B5B8B-F8F1-5628-D3B9-87C4B4A52AFB}"/>
                </a:ext>
              </a:extLst>
            </p:cNvPr>
            <p:cNvSpPr/>
            <p:nvPr/>
          </p:nvSpPr>
          <p:spPr>
            <a:xfrm>
              <a:off x="480078" y="5067536"/>
              <a:ext cx="2331189" cy="517166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内容内容内容内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D1D5733-4C8A-964F-5409-FF6B2D43019C}"/>
              </a:ext>
            </a:extLst>
          </p:cNvPr>
          <p:cNvGrpSpPr/>
          <p:nvPr/>
        </p:nvGrpSpPr>
        <p:grpSpPr>
          <a:xfrm>
            <a:off x="3346676" y="3486051"/>
            <a:ext cx="2503391" cy="1804011"/>
            <a:chOff x="480078" y="3780691"/>
            <a:chExt cx="2503391" cy="1804011"/>
          </a:xfrm>
        </p:grpSpPr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56186022-4FD8-0C81-9F75-25E02164C4F5}"/>
                </a:ext>
              </a:extLst>
            </p:cNvPr>
            <p:cNvSpPr/>
            <p:nvPr/>
          </p:nvSpPr>
          <p:spPr>
            <a:xfrm>
              <a:off x="652280" y="3780691"/>
              <a:ext cx="2331189" cy="517166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内容内容内容内</a:t>
              </a:r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FE789E13-F0D4-B10D-101C-C8CCB46B3270}"/>
                </a:ext>
              </a:extLst>
            </p:cNvPr>
            <p:cNvSpPr/>
            <p:nvPr/>
          </p:nvSpPr>
          <p:spPr>
            <a:xfrm>
              <a:off x="572944" y="4415144"/>
              <a:ext cx="2331189" cy="517166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内容内容内容</a:t>
              </a:r>
            </a:p>
          </p:txBody>
        </p:sp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FD1AC8DD-E0CD-3A51-7692-02B9122BF126}"/>
                </a:ext>
              </a:extLst>
            </p:cNvPr>
            <p:cNvSpPr/>
            <p:nvPr/>
          </p:nvSpPr>
          <p:spPr>
            <a:xfrm>
              <a:off x="480078" y="5067536"/>
              <a:ext cx="2331189" cy="517166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内容内容内容内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16B1487-659D-FA0F-8227-1803CC66DC74}"/>
              </a:ext>
            </a:extLst>
          </p:cNvPr>
          <p:cNvGrpSpPr/>
          <p:nvPr/>
        </p:nvGrpSpPr>
        <p:grpSpPr>
          <a:xfrm>
            <a:off x="6150896" y="3486051"/>
            <a:ext cx="2503391" cy="1804011"/>
            <a:chOff x="480078" y="3780691"/>
            <a:chExt cx="2503391" cy="1804011"/>
          </a:xfrm>
        </p:grpSpPr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id="{AEF4B717-8FC5-3661-8607-EDBBBB08D793}"/>
                </a:ext>
              </a:extLst>
            </p:cNvPr>
            <p:cNvSpPr/>
            <p:nvPr/>
          </p:nvSpPr>
          <p:spPr>
            <a:xfrm>
              <a:off x="652280" y="3780691"/>
              <a:ext cx="2331189" cy="517166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内容内容内容内</a:t>
              </a:r>
            </a:p>
          </p:txBody>
        </p:sp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id="{2D911B99-6150-63AC-169E-8C6E114F3834}"/>
                </a:ext>
              </a:extLst>
            </p:cNvPr>
            <p:cNvSpPr/>
            <p:nvPr/>
          </p:nvSpPr>
          <p:spPr>
            <a:xfrm>
              <a:off x="572944" y="4415144"/>
              <a:ext cx="2331189" cy="517166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内容内容内容</a:t>
              </a:r>
            </a:p>
          </p:txBody>
        </p:sp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E44A0991-76C8-7BD6-645B-BDC02F53F77C}"/>
                </a:ext>
              </a:extLst>
            </p:cNvPr>
            <p:cNvSpPr/>
            <p:nvPr/>
          </p:nvSpPr>
          <p:spPr>
            <a:xfrm>
              <a:off x="480078" y="5067536"/>
              <a:ext cx="2331189" cy="517166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内容内容内容内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3D2F4F2-913C-B8AF-AA7C-73A9F03EACE9}"/>
              </a:ext>
            </a:extLst>
          </p:cNvPr>
          <p:cNvGrpSpPr/>
          <p:nvPr/>
        </p:nvGrpSpPr>
        <p:grpSpPr>
          <a:xfrm>
            <a:off x="8999545" y="3486051"/>
            <a:ext cx="2503391" cy="1804011"/>
            <a:chOff x="480078" y="3780691"/>
            <a:chExt cx="2503391" cy="1804011"/>
          </a:xfrm>
        </p:grpSpPr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9D5EA269-84E2-ED08-9272-0EA3A0F4E912}"/>
                </a:ext>
              </a:extLst>
            </p:cNvPr>
            <p:cNvSpPr/>
            <p:nvPr/>
          </p:nvSpPr>
          <p:spPr>
            <a:xfrm>
              <a:off x="652280" y="3780691"/>
              <a:ext cx="2331189" cy="517166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内容内容内容内</a:t>
              </a:r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8B81B21D-4F04-4CD0-933C-C8272FE6262D}"/>
                </a:ext>
              </a:extLst>
            </p:cNvPr>
            <p:cNvSpPr/>
            <p:nvPr/>
          </p:nvSpPr>
          <p:spPr>
            <a:xfrm>
              <a:off x="572944" y="4415144"/>
              <a:ext cx="2331189" cy="517166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内容内容内容</a:t>
              </a:r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044C4BC1-0D9D-9D05-3701-578548667671}"/>
                </a:ext>
              </a:extLst>
            </p:cNvPr>
            <p:cNvSpPr/>
            <p:nvPr/>
          </p:nvSpPr>
          <p:spPr>
            <a:xfrm>
              <a:off x="480078" y="5067536"/>
              <a:ext cx="2331189" cy="517166"/>
            </a:xfrm>
            <a:prstGeom prst="parallelogram">
              <a:avLst>
                <a:gd name="adj" fmla="val 11058"/>
              </a:avLst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内容内容内容内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430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图片 165" descr="图片包含 星星, 停止, 夜空&#10;&#10;描述已自动生成">
            <a:extLst>
              <a:ext uri="{FF2B5EF4-FFF2-40B4-BE49-F238E27FC236}">
                <a16:creationId xmlns:a16="http://schemas.microsoft.com/office/drawing/2014/main" id="{2B798F67-5456-9E03-19E5-C613885B15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190906" cy="2339909"/>
          </a:xfrm>
          <a:prstGeom prst="rect">
            <a:avLst/>
          </a:prstGeom>
        </p:spPr>
      </p:pic>
      <p:sp>
        <p:nvSpPr>
          <p:cNvPr id="113" name="椭圆 112">
            <a:extLst>
              <a:ext uri="{FF2B5EF4-FFF2-40B4-BE49-F238E27FC236}">
                <a16:creationId xmlns:a16="http://schemas.microsoft.com/office/drawing/2014/main" id="{AE63DF84-B611-EC45-5964-8D7202D2BA0D}"/>
              </a:ext>
            </a:extLst>
          </p:cNvPr>
          <p:cNvSpPr/>
          <p:nvPr/>
        </p:nvSpPr>
        <p:spPr>
          <a:xfrm>
            <a:off x="3067369" y="3606191"/>
            <a:ext cx="6057264" cy="6057254"/>
          </a:xfrm>
          <a:prstGeom prst="ellipse">
            <a:avLst/>
          </a:prstGeom>
          <a:noFill/>
          <a:ln w="15875">
            <a:gradFill>
              <a:gsLst>
                <a:gs pos="0">
                  <a:srgbClr val="6725EB">
                    <a:alpha val="38000"/>
                  </a:srgbClr>
                </a:gs>
                <a:gs pos="100000">
                  <a:srgbClr val="F3002C">
                    <a:alpha val="5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7EF847D2-0E6E-6826-24A0-76A832340909}"/>
              </a:ext>
            </a:extLst>
          </p:cNvPr>
          <p:cNvSpPr/>
          <p:nvPr/>
        </p:nvSpPr>
        <p:spPr>
          <a:xfrm>
            <a:off x="1103995" y="1642821"/>
            <a:ext cx="9984012" cy="9983994"/>
          </a:xfrm>
          <a:prstGeom prst="ellipse">
            <a:avLst/>
          </a:prstGeom>
          <a:noFill/>
          <a:ln w="15875">
            <a:gradFill>
              <a:gsLst>
                <a:gs pos="0">
                  <a:srgbClr val="6725EB"/>
                </a:gs>
                <a:gs pos="100000">
                  <a:srgbClr val="F3002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5D8A17D1-4750-9298-E936-D0664C4F20B2}"/>
              </a:ext>
            </a:extLst>
          </p:cNvPr>
          <p:cNvSpPr/>
          <p:nvPr/>
        </p:nvSpPr>
        <p:spPr>
          <a:xfrm>
            <a:off x="1111363" y="3448169"/>
            <a:ext cx="1362254" cy="1362252"/>
          </a:xfrm>
          <a:prstGeom prst="ellipse">
            <a:avLst/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E078974F-EB5C-93A9-D8CB-5E8E9D9958D0}"/>
              </a:ext>
            </a:extLst>
          </p:cNvPr>
          <p:cNvSpPr/>
          <p:nvPr/>
        </p:nvSpPr>
        <p:spPr>
          <a:xfrm>
            <a:off x="2942804" y="1637270"/>
            <a:ext cx="1362254" cy="1362252"/>
          </a:xfrm>
          <a:prstGeom prst="ellipse">
            <a:avLst/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4869A85B-14DA-5873-AA86-6F27A63B4AEE}"/>
              </a:ext>
            </a:extLst>
          </p:cNvPr>
          <p:cNvSpPr/>
          <p:nvPr/>
        </p:nvSpPr>
        <p:spPr>
          <a:xfrm>
            <a:off x="7918383" y="1637270"/>
            <a:ext cx="1362254" cy="1362252"/>
          </a:xfrm>
          <a:prstGeom prst="ellipse">
            <a:avLst/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19" name="旁门左道PPT出品">
            <a:extLst>
              <a:ext uri="{FF2B5EF4-FFF2-40B4-BE49-F238E27FC236}">
                <a16:creationId xmlns:a16="http://schemas.microsoft.com/office/drawing/2014/main" id="{DCC9DDD3-02DE-F842-AAFF-CA72A6EAE853}"/>
              </a:ext>
            </a:extLst>
          </p:cNvPr>
          <p:cNvSpPr/>
          <p:nvPr/>
        </p:nvSpPr>
        <p:spPr>
          <a:xfrm>
            <a:off x="9727300" y="3448169"/>
            <a:ext cx="1362254" cy="1362252"/>
          </a:xfrm>
          <a:prstGeom prst="ellipse">
            <a:avLst/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id="{0DFDF30D-03A3-C874-108F-70636036C999}"/>
              </a:ext>
            </a:extLst>
          </p:cNvPr>
          <p:cNvSpPr/>
          <p:nvPr/>
        </p:nvSpPr>
        <p:spPr>
          <a:xfrm>
            <a:off x="5414873" y="974575"/>
            <a:ext cx="1362254" cy="1362252"/>
          </a:xfrm>
          <a:prstGeom prst="ellipse">
            <a:avLst/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563803EB-C2EC-A688-2159-AAE55550E9C5}"/>
              </a:ext>
            </a:extLst>
          </p:cNvPr>
          <p:cNvGrpSpPr/>
          <p:nvPr/>
        </p:nvGrpSpPr>
        <p:grpSpPr>
          <a:xfrm>
            <a:off x="3473730" y="4012552"/>
            <a:ext cx="5244542" cy="5244532"/>
            <a:chOff x="3490763" y="4029585"/>
            <a:chExt cx="5210476" cy="5210466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15A13278-30BB-3E9D-E90B-7D13549CB599}"/>
                </a:ext>
              </a:extLst>
            </p:cNvPr>
            <p:cNvSpPr/>
            <p:nvPr/>
          </p:nvSpPr>
          <p:spPr>
            <a:xfrm>
              <a:off x="3490763" y="4029585"/>
              <a:ext cx="5210476" cy="5210466"/>
            </a:xfrm>
            <a:prstGeom prst="ellipse">
              <a:avLst/>
            </a:prstGeom>
            <a:gradFill flip="none" rotWithShape="1">
              <a:gsLst>
                <a:gs pos="0">
                  <a:srgbClr val="F79D57">
                    <a:alpha val="10000"/>
                  </a:srgbClr>
                </a:gs>
                <a:gs pos="42000">
                  <a:srgbClr val="AD0040">
                    <a:alpha val="39000"/>
                  </a:srgbClr>
                </a:gs>
                <a:gs pos="100000">
                  <a:srgbClr val="57179C">
                    <a:alpha val="18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4259C268-3806-B143-784D-F280DD85AC70}"/>
                </a:ext>
              </a:extLst>
            </p:cNvPr>
            <p:cNvSpPr/>
            <p:nvPr/>
          </p:nvSpPr>
          <p:spPr>
            <a:xfrm>
              <a:off x="3804717" y="4343537"/>
              <a:ext cx="4582567" cy="4582561"/>
            </a:xfrm>
            <a:prstGeom prst="ellipse">
              <a:avLst/>
            </a:prstGeom>
            <a:gradFill flip="none" rotWithShape="1">
              <a:gsLst>
                <a:gs pos="0">
                  <a:srgbClr val="F79D57"/>
                </a:gs>
                <a:gs pos="42000">
                  <a:srgbClr val="AD0040"/>
                </a:gs>
                <a:gs pos="100000">
                  <a:srgbClr val="57179C">
                    <a:alpha val="62687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D3B9E85B-10E2-C4D4-CBAB-52E6C7EFCEEA}"/>
              </a:ext>
            </a:extLst>
          </p:cNvPr>
          <p:cNvSpPr/>
          <p:nvPr/>
        </p:nvSpPr>
        <p:spPr>
          <a:xfrm>
            <a:off x="5172672" y="5408225"/>
            <a:ext cx="1846659" cy="553998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zh-CN" altLang="en-US" sz="3600" dirty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effectLst>
                  <a:outerShdw blurRad="203200" dist="101600" dir="5400000" algn="ctr" rotWithShape="0">
                    <a:schemeClr val="tx1">
                      <a:alpha val="43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标题标题</a:t>
            </a:r>
          </a:p>
        </p:txBody>
      </p:sp>
      <p:sp>
        <p:nvSpPr>
          <p:cNvPr id="129" name="Freeform 5">
            <a:extLst>
              <a:ext uri="{FF2B5EF4-FFF2-40B4-BE49-F238E27FC236}">
                <a16:creationId xmlns:a16="http://schemas.microsoft.com/office/drawing/2014/main" id="{874DDF8E-A1FC-1F11-4A74-3DF0182A0CAE}"/>
              </a:ext>
            </a:extLst>
          </p:cNvPr>
          <p:cNvSpPr>
            <a:spLocks noEditPoints="1"/>
          </p:cNvSpPr>
          <p:nvPr/>
        </p:nvSpPr>
        <p:spPr bwMode="auto">
          <a:xfrm>
            <a:off x="1450659" y="3795007"/>
            <a:ext cx="668926" cy="668578"/>
          </a:xfrm>
          <a:custGeom>
            <a:avLst/>
            <a:gdLst>
              <a:gd name="T0" fmla="*/ 1169 w 1638"/>
              <a:gd name="T1" fmla="*/ 1146 h 1638"/>
              <a:gd name="T2" fmla="*/ 1516 w 1638"/>
              <a:gd name="T3" fmla="*/ 928 h 1638"/>
              <a:gd name="T4" fmla="*/ 1430 w 1638"/>
              <a:gd name="T5" fmla="*/ 791 h 1638"/>
              <a:gd name="T6" fmla="*/ 1482 w 1638"/>
              <a:gd name="T7" fmla="*/ 169 h 1638"/>
              <a:gd name="T8" fmla="*/ 1543 w 1638"/>
              <a:gd name="T9" fmla="*/ 0 h 1638"/>
              <a:gd name="T10" fmla="*/ 1126 w 1638"/>
              <a:gd name="T11" fmla="*/ 461 h 1638"/>
              <a:gd name="T12" fmla="*/ 901 w 1638"/>
              <a:gd name="T13" fmla="*/ 95 h 1638"/>
              <a:gd name="T14" fmla="*/ 792 w 1638"/>
              <a:gd name="T15" fmla="*/ 189 h 1638"/>
              <a:gd name="T16" fmla="*/ 179 w 1638"/>
              <a:gd name="T17" fmla="*/ 141 h 1638"/>
              <a:gd name="T18" fmla="*/ 0 w 1638"/>
              <a:gd name="T19" fmla="*/ 95 h 1638"/>
              <a:gd name="T20" fmla="*/ 449 w 1638"/>
              <a:gd name="T21" fmla="*/ 492 h 1638"/>
              <a:gd name="T22" fmla="*/ 96 w 1638"/>
              <a:gd name="T23" fmla="*/ 737 h 1638"/>
              <a:gd name="T24" fmla="*/ 190 w 1638"/>
              <a:gd name="T25" fmla="*/ 846 h 1638"/>
              <a:gd name="T26" fmla="*/ 452 w 1638"/>
              <a:gd name="T27" fmla="*/ 1162 h 1638"/>
              <a:gd name="T28" fmla="*/ 0 w 1638"/>
              <a:gd name="T29" fmla="*/ 1542 h 1638"/>
              <a:gd name="T30" fmla="*/ 187 w 1638"/>
              <a:gd name="T31" fmla="*/ 1517 h 1638"/>
              <a:gd name="T32" fmla="*/ 792 w 1638"/>
              <a:gd name="T33" fmla="*/ 1448 h 1638"/>
              <a:gd name="T34" fmla="*/ 901 w 1638"/>
              <a:gd name="T35" fmla="*/ 1542 h 1638"/>
              <a:gd name="T36" fmla="*/ 1131 w 1638"/>
              <a:gd name="T37" fmla="*/ 1185 h 1638"/>
              <a:gd name="T38" fmla="*/ 1543 w 1638"/>
              <a:gd name="T39" fmla="*/ 1638 h 1638"/>
              <a:gd name="T40" fmla="*/ 847 w 1638"/>
              <a:gd name="T41" fmla="*/ 1064 h 1638"/>
              <a:gd name="T42" fmla="*/ 847 w 1638"/>
              <a:gd name="T43" fmla="*/ 1064 h 1638"/>
              <a:gd name="T44" fmla="*/ 983 w 1638"/>
              <a:gd name="T45" fmla="*/ 846 h 1638"/>
              <a:gd name="T46" fmla="*/ 847 w 1638"/>
              <a:gd name="T47" fmla="*/ 791 h 1638"/>
              <a:gd name="T48" fmla="*/ 982 w 1638"/>
              <a:gd name="T49" fmla="*/ 791 h 1638"/>
              <a:gd name="T50" fmla="*/ 847 w 1638"/>
              <a:gd name="T51" fmla="*/ 410 h 1638"/>
              <a:gd name="T52" fmla="*/ 927 w 1638"/>
              <a:gd name="T53" fmla="*/ 410 h 1638"/>
              <a:gd name="T54" fmla="*/ 927 w 1638"/>
              <a:gd name="T55" fmla="*/ 410 h 1638"/>
              <a:gd name="T56" fmla="*/ 674 w 1638"/>
              <a:gd name="T57" fmla="*/ 569 h 1638"/>
              <a:gd name="T58" fmla="*/ 530 w 1638"/>
              <a:gd name="T59" fmla="*/ 491 h 1638"/>
              <a:gd name="T60" fmla="*/ 792 w 1638"/>
              <a:gd name="T61" fmla="*/ 643 h 1638"/>
              <a:gd name="T62" fmla="*/ 660 w 1638"/>
              <a:gd name="T63" fmla="*/ 622 h 1638"/>
              <a:gd name="T64" fmla="*/ 792 w 1638"/>
              <a:gd name="T65" fmla="*/ 1007 h 1638"/>
              <a:gd name="T66" fmla="*/ 792 w 1638"/>
              <a:gd name="T67" fmla="*/ 846 h 1638"/>
              <a:gd name="T68" fmla="*/ 674 w 1638"/>
              <a:gd name="T69" fmla="*/ 1081 h 1638"/>
              <a:gd name="T70" fmla="*/ 529 w 1638"/>
              <a:gd name="T71" fmla="*/ 1159 h 1638"/>
              <a:gd name="T72" fmla="*/ 996 w 1638"/>
              <a:gd name="T73" fmla="*/ 1106 h 1638"/>
              <a:gd name="T74" fmla="*/ 996 w 1638"/>
              <a:gd name="T75" fmla="*/ 1106 h 1638"/>
              <a:gd name="T76" fmla="*/ 1037 w 1638"/>
              <a:gd name="T77" fmla="*/ 846 h 1638"/>
              <a:gd name="T78" fmla="*/ 1516 w 1638"/>
              <a:gd name="T79" fmla="*/ 791 h 1638"/>
              <a:gd name="T80" fmla="*/ 1475 w 1638"/>
              <a:gd name="T81" fmla="*/ 832 h 1638"/>
              <a:gd name="T82" fmla="*/ 1011 w 1638"/>
              <a:gd name="T83" fmla="*/ 596 h 1638"/>
              <a:gd name="T84" fmla="*/ 1037 w 1638"/>
              <a:gd name="T85" fmla="*/ 791 h 1638"/>
              <a:gd name="T86" fmla="*/ 1543 w 1638"/>
              <a:gd name="T87" fmla="*/ 136 h 1638"/>
              <a:gd name="T88" fmla="*/ 765 w 1638"/>
              <a:gd name="T89" fmla="*/ 95 h 1638"/>
              <a:gd name="T90" fmla="*/ 806 w 1638"/>
              <a:gd name="T91" fmla="*/ 136 h 1638"/>
              <a:gd name="T92" fmla="*/ 96 w 1638"/>
              <a:gd name="T93" fmla="*/ 54 h 1638"/>
              <a:gd name="T94" fmla="*/ 55 w 1638"/>
              <a:gd name="T95" fmla="*/ 95 h 1638"/>
              <a:gd name="T96" fmla="*/ 584 w 1638"/>
              <a:gd name="T97" fmla="*/ 791 h 1638"/>
              <a:gd name="T98" fmla="*/ 96 w 1638"/>
              <a:gd name="T99" fmla="*/ 873 h 1638"/>
              <a:gd name="T100" fmla="*/ 137 w 1638"/>
              <a:gd name="T101" fmla="*/ 832 h 1638"/>
              <a:gd name="T102" fmla="*/ 608 w 1638"/>
              <a:gd name="T103" fmla="*/ 1048 h 1638"/>
              <a:gd name="T104" fmla="*/ 584 w 1638"/>
              <a:gd name="T105" fmla="*/ 846 h 1638"/>
              <a:gd name="T106" fmla="*/ 96 w 1638"/>
              <a:gd name="T107" fmla="*/ 1501 h 1638"/>
              <a:gd name="T108" fmla="*/ 137 w 1638"/>
              <a:gd name="T109" fmla="*/ 1542 h 1638"/>
              <a:gd name="T110" fmla="*/ 765 w 1638"/>
              <a:gd name="T111" fmla="*/ 1542 h 1638"/>
              <a:gd name="T112" fmla="*/ 806 w 1638"/>
              <a:gd name="T113" fmla="*/ 1583 h 1638"/>
              <a:gd name="T114" fmla="*/ 1543 w 1638"/>
              <a:gd name="T115" fmla="*/ 1501 h 1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38" h="1638">
                <a:moveTo>
                  <a:pt x="1543" y="1447"/>
                </a:moveTo>
                <a:cubicBezTo>
                  <a:pt x="1521" y="1447"/>
                  <a:pt x="1501" y="1454"/>
                  <a:pt x="1485" y="1467"/>
                </a:cubicBezTo>
                <a:cubicBezTo>
                  <a:pt x="1169" y="1146"/>
                  <a:pt x="1169" y="1146"/>
                  <a:pt x="1169" y="1146"/>
                </a:cubicBezTo>
                <a:cubicBezTo>
                  <a:pt x="1241" y="1065"/>
                  <a:pt x="1285" y="961"/>
                  <a:pt x="1290" y="846"/>
                </a:cubicBezTo>
                <a:cubicBezTo>
                  <a:pt x="1421" y="846"/>
                  <a:pt x="1421" y="846"/>
                  <a:pt x="1421" y="846"/>
                </a:cubicBezTo>
                <a:cubicBezTo>
                  <a:pt x="1428" y="892"/>
                  <a:pt x="1468" y="928"/>
                  <a:pt x="1516" y="928"/>
                </a:cubicBezTo>
                <a:cubicBezTo>
                  <a:pt x="1568" y="928"/>
                  <a:pt x="1611" y="885"/>
                  <a:pt x="1611" y="832"/>
                </a:cubicBezTo>
                <a:cubicBezTo>
                  <a:pt x="1611" y="780"/>
                  <a:pt x="1568" y="737"/>
                  <a:pt x="1516" y="737"/>
                </a:cubicBezTo>
                <a:cubicBezTo>
                  <a:pt x="1478" y="737"/>
                  <a:pt x="1445" y="759"/>
                  <a:pt x="1430" y="791"/>
                </a:cubicBezTo>
                <a:cubicBezTo>
                  <a:pt x="1289" y="791"/>
                  <a:pt x="1289" y="791"/>
                  <a:pt x="1289" y="791"/>
                </a:cubicBezTo>
                <a:cubicBezTo>
                  <a:pt x="1282" y="679"/>
                  <a:pt x="1236" y="578"/>
                  <a:pt x="1165" y="499"/>
                </a:cubicBezTo>
                <a:cubicBezTo>
                  <a:pt x="1482" y="169"/>
                  <a:pt x="1482" y="169"/>
                  <a:pt x="1482" y="169"/>
                </a:cubicBezTo>
                <a:cubicBezTo>
                  <a:pt x="1499" y="182"/>
                  <a:pt x="1520" y="191"/>
                  <a:pt x="1543" y="191"/>
                </a:cubicBezTo>
                <a:cubicBezTo>
                  <a:pt x="1596" y="191"/>
                  <a:pt x="1638" y="148"/>
                  <a:pt x="1638" y="95"/>
                </a:cubicBezTo>
                <a:cubicBezTo>
                  <a:pt x="1638" y="42"/>
                  <a:pt x="1596" y="0"/>
                  <a:pt x="1543" y="0"/>
                </a:cubicBezTo>
                <a:cubicBezTo>
                  <a:pt x="1490" y="0"/>
                  <a:pt x="1447" y="42"/>
                  <a:pt x="1447" y="95"/>
                </a:cubicBezTo>
                <a:cubicBezTo>
                  <a:pt x="1447" y="104"/>
                  <a:pt x="1449" y="113"/>
                  <a:pt x="1452" y="122"/>
                </a:cubicBezTo>
                <a:cubicBezTo>
                  <a:pt x="1126" y="461"/>
                  <a:pt x="1126" y="461"/>
                  <a:pt x="1126" y="461"/>
                </a:cubicBezTo>
                <a:cubicBezTo>
                  <a:pt x="1050" y="393"/>
                  <a:pt x="953" y="349"/>
                  <a:pt x="847" y="340"/>
                </a:cubicBezTo>
                <a:cubicBezTo>
                  <a:pt x="847" y="181"/>
                  <a:pt x="847" y="181"/>
                  <a:pt x="847" y="181"/>
                </a:cubicBezTo>
                <a:cubicBezTo>
                  <a:pt x="879" y="166"/>
                  <a:pt x="901" y="133"/>
                  <a:pt x="901" y="95"/>
                </a:cubicBezTo>
                <a:cubicBezTo>
                  <a:pt x="901" y="42"/>
                  <a:pt x="858" y="0"/>
                  <a:pt x="806" y="0"/>
                </a:cubicBezTo>
                <a:cubicBezTo>
                  <a:pt x="753" y="0"/>
                  <a:pt x="710" y="42"/>
                  <a:pt x="710" y="95"/>
                </a:cubicBezTo>
                <a:cubicBezTo>
                  <a:pt x="710" y="143"/>
                  <a:pt x="746" y="183"/>
                  <a:pt x="792" y="189"/>
                </a:cubicBezTo>
                <a:cubicBezTo>
                  <a:pt x="792" y="338"/>
                  <a:pt x="792" y="338"/>
                  <a:pt x="792" y="338"/>
                </a:cubicBezTo>
                <a:cubicBezTo>
                  <a:pt x="676" y="341"/>
                  <a:pt x="570" y="384"/>
                  <a:pt x="488" y="454"/>
                </a:cubicBezTo>
                <a:cubicBezTo>
                  <a:pt x="179" y="141"/>
                  <a:pt x="179" y="141"/>
                  <a:pt x="179" y="141"/>
                </a:cubicBezTo>
                <a:cubicBezTo>
                  <a:pt x="187" y="127"/>
                  <a:pt x="191" y="112"/>
                  <a:pt x="191" y="95"/>
                </a:cubicBezTo>
                <a:cubicBezTo>
                  <a:pt x="191" y="42"/>
                  <a:pt x="148" y="0"/>
                  <a:pt x="96" y="0"/>
                </a:cubicBezTo>
                <a:cubicBezTo>
                  <a:pt x="43" y="0"/>
                  <a:pt x="0" y="42"/>
                  <a:pt x="0" y="95"/>
                </a:cubicBezTo>
                <a:cubicBezTo>
                  <a:pt x="0" y="148"/>
                  <a:pt x="43" y="191"/>
                  <a:pt x="96" y="191"/>
                </a:cubicBezTo>
                <a:cubicBezTo>
                  <a:pt x="112" y="191"/>
                  <a:pt x="127" y="186"/>
                  <a:pt x="140" y="179"/>
                </a:cubicBezTo>
                <a:cubicBezTo>
                  <a:pt x="449" y="492"/>
                  <a:pt x="449" y="492"/>
                  <a:pt x="449" y="492"/>
                </a:cubicBezTo>
                <a:cubicBezTo>
                  <a:pt x="374" y="572"/>
                  <a:pt x="326" y="676"/>
                  <a:pt x="318" y="791"/>
                </a:cubicBezTo>
                <a:cubicBezTo>
                  <a:pt x="182" y="791"/>
                  <a:pt x="182" y="791"/>
                  <a:pt x="182" y="791"/>
                </a:cubicBezTo>
                <a:cubicBezTo>
                  <a:pt x="166" y="759"/>
                  <a:pt x="134" y="737"/>
                  <a:pt x="96" y="737"/>
                </a:cubicBezTo>
                <a:cubicBezTo>
                  <a:pt x="43" y="737"/>
                  <a:pt x="0" y="780"/>
                  <a:pt x="0" y="832"/>
                </a:cubicBezTo>
                <a:cubicBezTo>
                  <a:pt x="0" y="885"/>
                  <a:pt x="43" y="928"/>
                  <a:pt x="96" y="928"/>
                </a:cubicBezTo>
                <a:cubicBezTo>
                  <a:pt x="144" y="928"/>
                  <a:pt x="183" y="892"/>
                  <a:pt x="190" y="846"/>
                </a:cubicBezTo>
                <a:cubicBezTo>
                  <a:pt x="317" y="846"/>
                  <a:pt x="317" y="846"/>
                  <a:pt x="317" y="846"/>
                </a:cubicBezTo>
                <a:cubicBezTo>
                  <a:pt x="323" y="968"/>
                  <a:pt x="373" y="1079"/>
                  <a:pt x="452" y="1162"/>
                </a:cubicBezTo>
                <a:cubicBezTo>
                  <a:pt x="452" y="1162"/>
                  <a:pt x="452" y="1162"/>
                  <a:pt x="452" y="1162"/>
                </a:cubicBezTo>
                <a:cubicBezTo>
                  <a:pt x="157" y="1470"/>
                  <a:pt x="157" y="1470"/>
                  <a:pt x="157" y="1470"/>
                </a:cubicBezTo>
                <a:cubicBezTo>
                  <a:pt x="140" y="1456"/>
                  <a:pt x="119" y="1447"/>
                  <a:pt x="96" y="1447"/>
                </a:cubicBezTo>
                <a:cubicBezTo>
                  <a:pt x="43" y="1447"/>
                  <a:pt x="0" y="1490"/>
                  <a:pt x="0" y="1542"/>
                </a:cubicBezTo>
                <a:cubicBezTo>
                  <a:pt x="0" y="1595"/>
                  <a:pt x="43" y="1638"/>
                  <a:pt x="96" y="1638"/>
                </a:cubicBezTo>
                <a:cubicBezTo>
                  <a:pt x="148" y="1638"/>
                  <a:pt x="191" y="1595"/>
                  <a:pt x="191" y="1542"/>
                </a:cubicBezTo>
                <a:cubicBezTo>
                  <a:pt x="191" y="1534"/>
                  <a:pt x="190" y="1525"/>
                  <a:pt x="187" y="1517"/>
                </a:cubicBezTo>
                <a:cubicBezTo>
                  <a:pt x="492" y="1200"/>
                  <a:pt x="492" y="1200"/>
                  <a:pt x="492" y="1200"/>
                </a:cubicBezTo>
                <a:cubicBezTo>
                  <a:pt x="574" y="1268"/>
                  <a:pt x="678" y="1309"/>
                  <a:pt x="792" y="1312"/>
                </a:cubicBezTo>
                <a:cubicBezTo>
                  <a:pt x="792" y="1448"/>
                  <a:pt x="792" y="1448"/>
                  <a:pt x="792" y="1448"/>
                </a:cubicBezTo>
                <a:cubicBezTo>
                  <a:pt x="746" y="1455"/>
                  <a:pt x="710" y="1494"/>
                  <a:pt x="710" y="1542"/>
                </a:cubicBezTo>
                <a:cubicBezTo>
                  <a:pt x="710" y="1595"/>
                  <a:pt x="753" y="1638"/>
                  <a:pt x="806" y="1638"/>
                </a:cubicBezTo>
                <a:cubicBezTo>
                  <a:pt x="858" y="1638"/>
                  <a:pt x="901" y="1595"/>
                  <a:pt x="901" y="1542"/>
                </a:cubicBezTo>
                <a:cubicBezTo>
                  <a:pt x="901" y="1504"/>
                  <a:pt x="879" y="1472"/>
                  <a:pt x="847" y="1456"/>
                </a:cubicBezTo>
                <a:cubicBezTo>
                  <a:pt x="847" y="1310"/>
                  <a:pt x="847" y="1310"/>
                  <a:pt x="847" y="1310"/>
                </a:cubicBezTo>
                <a:cubicBezTo>
                  <a:pt x="956" y="1301"/>
                  <a:pt x="1054" y="1255"/>
                  <a:pt x="1131" y="1185"/>
                </a:cubicBezTo>
                <a:cubicBezTo>
                  <a:pt x="1453" y="1512"/>
                  <a:pt x="1453" y="1512"/>
                  <a:pt x="1453" y="1512"/>
                </a:cubicBezTo>
                <a:cubicBezTo>
                  <a:pt x="1449" y="1521"/>
                  <a:pt x="1447" y="1532"/>
                  <a:pt x="1447" y="1542"/>
                </a:cubicBezTo>
                <a:cubicBezTo>
                  <a:pt x="1447" y="1595"/>
                  <a:pt x="1490" y="1638"/>
                  <a:pt x="1543" y="1638"/>
                </a:cubicBezTo>
                <a:cubicBezTo>
                  <a:pt x="1596" y="1638"/>
                  <a:pt x="1638" y="1595"/>
                  <a:pt x="1638" y="1542"/>
                </a:cubicBezTo>
                <a:cubicBezTo>
                  <a:pt x="1638" y="1490"/>
                  <a:pt x="1596" y="1447"/>
                  <a:pt x="1543" y="1447"/>
                </a:cubicBezTo>
                <a:close/>
                <a:moveTo>
                  <a:pt x="847" y="1064"/>
                </a:moveTo>
                <a:cubicBezTo>
                  <a:pt x="880" y="1067"/>
                  <a:pt x="913" y="1075"/>
                  <a:pt x="945" y="1086"/>
                </a:cubicBezTo>
                <a:cubicBezTo>
                  <a:pt x="919" y="1164"/>
                  <a:pt x="884" y="1218"/>
                  <a:pt x="847" y="1240"/>
                </a:cubicBezTo>
                <a:lnTo>
                  <a:pt x="847" y="1064"/>
                </a:lnTo>
                <a:close/>
                <a:moveTo>
                  <a:pt x="847" y="1009"/>
                </a:moveTo>
                <a:cubicBezTo>
                  <a:pt x="847" y="846"/>
                  <a:pt x="847" y="846"/>
                  <a:pt x="847" y="846"/>
                </a:cubicBezTo>
                <a:cubicBezTo>
                  <a:pt x="983" y="846"/>
                  <a:pt x="983" y="846"/>
                  <a:pt x="983" y="846"/>
                </a:cubicBezTo>
                <a:cubicBezTo>
                  <a:pt x="981" y="915"/>
                  <a:pt x="973" y="978"/>
                  <a:pt x="960" y="1033"/>
                </a:cubicBezTo>
                <a:cubicBezTo>
                  <a:pt x="923" y="1021"/>
                  <a:pt x="885" y="1012"/>
                  <a:pt x="847" y="1009"/>
                </a:cubicBezTo>
                <a:close/>
                <a:moveTo>
                  <a:pt x="847" y="791"/>
                </a:moveTo>
                <a:cubicBezTo>
                  <a:pt x="847" y="641"/>
                  <a:pt x="847" y="641"/>
                  <a:pt x="847" y="641"/>
                </a:cubicBezTo>
                <a:cubicBezTo>
                  <a:pt x="885" y="638"/>
                  <a:pt x="923" y="629"/>
                  <a:pt x="960" y="617"/>
                </a:cubicBezTo>
                <a:cubicBezTo>
                  <a:pt x="972" y="668"/>
                  <a:pt x="980" y="727"/>
                  <a:pt x="982" y="791"/>
                </a:cubicBezTo>
                <a:lnTo>
                  <a:pt x="847" y="791"/>
                </a:lnTo>
                <a:close/>
                <a:moveTo>
                  <a:pt x="847" y="586"/>
                </a:moveTo>
                <a:cubicBezTo>
                  <a:pt x="847" y="410"/>
                  <a:pt x="847" y="410"/>
                  <a:pt x="847" y="410"/>
                </a:cubicBezTo>
                <a:cubicBezTo>
                  <a:pt x="884" y="432"/>
                  <a:pt x="919" y="486"/>
                  <a:pt x="945" y="564"/>
                </a:cubicBezTo>
                <a:cubicBezTo>
                  <a:pt x="913" y="575"/>
                  <a:pt x="880" y="583"/>
                  <a:pt x="847" y="586"/>
                </a:cubicBezTo>
                <a:close/>
                <a:moveTo>
                  <a:pt x="927" y="410"/>
                </a:moveTo>
                <a:cubicBezTo>
                  <a:pt x="983" y="427"/>
                  <a:pt x="1034" y="454"/>
                  <a:pt x="1078" y="490"/>
                </a:cubicBezTo>
                <a:cubicBezTo>
                  <a:pt x="1052" y="511"/>
                  <a:pt x="1025" y="529"/>
                  <a:pt x="996" y="544"/>
                </a:cubicBezTo>
                <a:cubicBezTo>
                  <a:pt x="978" y="490"/>
                  <a:pt x="954" y="444"/>
                  <a:pt x="927" y="410"/>
                </a:cubicBezTo>
                <a:close/>
                <a:moveTo>
                  <a:pt x="792" y="402"/>
                </a:moveTo>
                <a:cubicBezTo>
                  <a:pt x="792" y="588"/>
                  <a:pt x="792" y="588"/>
                  <a:pt x="792" y="588"/>
                </a:cubicBezTo>
                <a:cubicBezTo>
                  <a:pt x="752" y="587"/>
                  <a:pt x="712" y="581"/>
                  <a:pt x="674" y="569"/>
                </a:cubicBezTo>
                <a:cubicBezTo>
                  <a:pt x="704" y="476"/>
                  <a:pt x="748" y="415"/>
                  <a:pt x="792" y="402"/>
                </a:cubicBezTo>
                <a:close/>
                <a:moveTo>
                  <a:pt x="623" y="549"/>
                </a:moveTo>
                <a:cubicBezTo>
                  <a:pt x="590" y="534"/>
                  <a:pt x="558" y="514"/>
                  <a:pt x="530" y="491"/>
                </a:cubicBezTo>
                <a:cubicBezTo>
                  <a:pt x="578" y="451"/>
                  <a:pt x="635" y="422"/>
                  <a:pt x="697" y="406"/>
                </a:cubicBezTo>
                <a:cubicBezTo>
                  <a:pt x="668" y="441"/>
                  <a:pt x="643" y="490"/>
                  <a:pt x="623" y="549"/>
                </a:cubicBezTo>
                <a:close/>
                <a:moveTo>
                  <a:pt x="792" y="643"/>
                </a:moveTo>
                <a:cubicBezTo>
                  <a:pt x="792" y="791"/>
                  <a:pt x="792" y="791"/>
                  <a:pt x="792" y="791"/>
                </a:cubicBezTo>
                <a:cubicBezTo>
                  <a:pt x="639" y="791"/>
                  <a:pt x="639" y="791"/>
                  <a:pt x="639" y="791"/>
                </a:cubicBezTo>
                <a:cubicBezTo>
                  <a:pt x="641" y="729"/>
                  <a:pt x="648" y="672"/>
                  <a:pt x="660" y="622"/>
                </a:cubicBezTo>
                <a:cubicBezTo>
                  <a:pt x="702" y="635"/>
                  <a:pt x="747" y="642"/>
                  <a:pt x="792" y="643"/>
                </a:cubicBezTo>
                <a:close/>
                <a:moveTo>
                  <a:pt x="792" y="846"/>
                </a:moveTo>
                <a:cubicBezTo>
                  <a:pt x="792" y="1007"/>
                  <a:pt x="792" y="1007"/>
                  <a:pt x="792" y="1007"/>
                </a:cubicBezTo>
                <a:cubicBezTo>
                  <a:pt x="747" y="1008"/>
                  <a:pt x="702" y="1015"/>
                  <a:pt x="660" y="1028"/>
                </a:cubicBezTo>
                <a:cubicBezTo>
                  <a:pt x="647" y="975"/>
                  <a:pt x="640" y="913"/>
                  <a:pt x="638" y="846"/>
                </a:cubicBezTo>
                <a:lnTo>
                  <a:pt x="792" y="846"/>
                </a:lnTo>
                <a:close/>
                <a:moveTo>
                  <a:pt x="792" y="1062"/>
                </a:moveTo>
                <a:cubicBezTo>
                  <a:pt x="792" y="1248"/>
                  <a:pt x="792" y="1248"/>
                  <a:pt x="792" y="1248"/>
                </a:cubicBezTo>
                <a:cubicBezTo>
                  <a:pt x="748" y="1235"/>
                  <a:pt x="704" y="1174"/>
                  <a:pt x="674" y="1081"/>
                </a:cubicBezTo>
                <a:cubicBezTo>
                  <a:pt x="712" y="1069"/>
                  <a:pt x="752" y="1063"/>
                  <a:pt x="792" y="1062"/>
                </a:cubicBezTo>
                <a:close/>
                <a:moveTo>
                  <a:pt x="697" y="1244"/>
                </a:moveTo>
                <a:cubicBezTo>
                  <a:pt x="635" y="1228"/>
                  <a:pt x="578" y="1199"/>
                  <a:pt x="529" y="1159"/>
                </a:cubicBezTo>
                <a:cubicBezTo>
                  <a:pt x="558" y="1136"/>
                  <a:pt x="590" y="1116"/>
                  <a:pt x="623" y="1101"/>
                </a:cubicBezTo>
                <a:cubicBezTo>
                  <a:pt x="642" y="1160"/>
                  <a:pt x="668" y="1209"/>
                  <a:pt x="697" y="1244"/>
                </a:cubicBezTo>
                <a:close/>
                <a:moveTo>
                  <a:pt x="996" y="1106"/>
                </a:moveTo>
                <a:cubicBezTo>
                  <a:pt x="1025" y="1121"/>
                  <a:pt x="1052" y="1139"/>
                  <a:pt x="1078" y="1160"/>
                </a:cubicBezTo>
                <a:cubicBezTo>
                  <a:pt x="1034" y="1196"/>
                  <a:pt x="983" y="1223"/>
                  <a:pt x="927" y="1240"/>
                </a:cubicBezTo>
                <a:cubicBezTo>
                  <a:pt x="954" y="1206"/>
                  <a:pt x="978" y="1160"/>
                  <a:pt x="996" y="1106"/>
                </a:cubicBezTo>
                <a:close/>
                <a:moveTo>
                  <a:pt x="1118" y="1122"/>
                </a:moveTo>
                <a:cubicBezTo>
                  <a:pt x="1085" y="1094"/>
                  <a:pt x="1049" y="1071"/>
                  <a:pt x="1011" y="1054"/>
                </a:cubicBezTo>
                <a:cubicBezTo>
                  <a:pt x="1027" y="992"/>
                  <a:pt x="1036" y="921"/>
                  <a:pt x="1037" y="846"/>
                </a:cubicBezTo>
                <a:cubicBezTo>
                  <a:pt x="1235" y="846"/>
                  <a:pt x="1235" y="846"/>
                  <a:pt x="1235" y="846"/>
                </a:cubicBezTo>
                <a:cubicBezTo>
                  <a:pt x="1230" y="953"/>
                  <a:pt x="1186" y="1049"/>
                  <a:pt x="1118" y="1122"/>
                </a:cubicBezTo>
                <a:close/>
                <a:moveTo>
                  <a:pt x="1516" y="791"/>
                </a:moveTo>
                <a:cubicBezTo>
                  <a:pt x="1538" y="791"/>
                  <a:pt x="1556" y="810"/>
                  <a:pt x="1556" y="832"/>
                </a:cubicBezTo>
                <a:cubicBezTo>
                  <a:pt x="1556" y="855"/>
                  <a:pt x="1538" y="873"/>
                  <a:pt x="1516" y="873"/>
                </a:cubicBezTo>
                <a:cubicBezTo>
                  <a:pt x="1493" y="873"/>
                  <a:pt x="1475" y="855"/>
                  <a:pt x="1475" y="832"/>
                </a:cubicBezTo>
                <a:cubicBezTo>
                  <a:pt x="1475" y="810"/>
                  <a:pt x="1493" y="791"/>
                  <a:pt x="1516" y="791"/>
                </a:cubicBezTo>
                <a:close/>
                <a:moveTo>
                  <a:pt x="1037" y="791"/>
                </a:moveTo>
                <a:cubicBezTo>
                  <a:pt x="1035" y="721"/>
                  <a:pt x="1026" y="655"/>
                  <a:pt x="1011" y="596"/>
                </a:cubicBezTo>
                <a:cubicBezTo>
                  <a:pt x="1049" y="579"/>
                  <a:pt x="1085" y="556"/>
                  <a:pt x="1118" y="528"/>
                </a:cubicBezTo>
                <a:cubicBezTo>
                  <a:pt x="1184" y="598"/>
                  <a:pt x="1227" y="690"/>
                  <a:pt x="1235" y="791"/>
                </a:cubicBezTo>
                <a:lnTo>
                  <a:pt x="1037" y="791"/>
                </a:lnTo>
                <a:close/>
                <a:moveTo>
                  <a:pt x="1543" y="54"/>
                </a:moveTo>
                <a:cubicBezTo>
                  <a:pt x="1565" y="54"/>
                  <a:pt x="1584" y="73"/>
                  <a:pt x="1584" y="95"/>
                </a:cubicBezTo>
                <a:cubicBezTo>
                  <a:pt x="1584" y="118"/>
                  <a:pt x="1565" y="136"/>
                  <a:pt x="1543" y="136"/>
                </a:cubicBezTo>
                <a:cubicBezTo>
                  <a:pt x="1520" y="136"/>
                  <a:pt x="1502" y="118"/>
                  <a:pt x="1502" y="95"/>
                </a:cubicBezTo>
                <a:cubicBezTo>
                  <a:pt x="1502" y="73"/>
                  <a:pt x="1520" y="54"/>
                  <a:pt x="1543" y="54"/>
                </a:cubicBezTo>
                <a:close/>
                <a:moveTo>
                  <a:pt x="765" y="95"/>
                </a:moveTo>
                <a:cubicBezTo>
                  <a:pt x="765" y="73"/>
                  <a:pt x="783" y="54"/>
                  <a:pt x="806" y="54"/>
                </a:cubicBezTo>
                <a:cubicBezTo>
                  <a:pt x="828" y="54"/>
                  <a:pt x="847" y="73"/>
                  <a:pt x="847" y="95"/>
                </a:cubicBezTo>
                <a:cubicBezTo>
                  <a:pt x="847" y="118"/>
                  <a:pt x="828" y="136"/>
                  <a:pt x="806" y="136"/>
                </a:cubicBezTo>
                <a:cubicBezTo>
                  <a:pt x="783" y="136"/>
                  <a:pt x="765" y="118"/>
                  <a:pt x="765" y="95"/>
                </a:cubicBezTo>
                <a:close/>
                <a:moveTo>
                  <a:pt x="55" y="95"/>
                </a:moveTo>
                <a:cubicBezTo>
                  <a:pt x="55" y="73"/>
                  <a:pt x="73" y="54"/>
                  <a:pt x="96" y="54"/>
                </a:cubicBezTo>
                <a:cubicBezTo>
                  <a:pt x="118" y="54"/>
                  <a:pt x="137" y="73"/>
                  <a:pt x="137" y="95"/>
                </a:cubicBezTo>
                <a:cubicBezTo>
                  <a:pt x="137" y="118"/>
                  <a:pt x="118" y="136"/>
                  <a:pt x="96" y="136"/>
                </a:cubicBezTo>
                <a:cubicBezTo>
                  <a:pt x="73" y="136"/>
                  <a:pt x="55" y="118"/>
                  <a:pt x="55" y="95"/>
                </a:cubicBezTo>
                <a:close/>
                <a:moveTo>
                  <a:pt x="490" y="528"/>
                </a:moveTo>
                <a:cubicBezTo>
                  <a:pt x="526" y="559"/>
                  <a:pt x="566" y="583"/>
                  <a:pt x="608" y="602"/>
                </a:cubicBezTo>
                <a:cubicBezTo>
                  <a:pt x="595" y="659"/>
                  <a:pt x="586" y="723"/>
                  <a:pt x="584" y="791"/>
                </a:cubicBezTo>
                <a:cubicBezTo>
                  <a:pt x="373" y="791"/>
                  <a:pt x="373" y="791"/>
                  <a:pt x="373" y="791"/>
                </a:cubicBezTo>
                <a:cubicBezTo>
                  <a:pt x="380" y="690"/>
                  <a:pt x="424" y="598"/>
                  <a:pt x="490" y="528"/>
                </a:cubicBezTo>
                <a:close/>
                <a:moveTo>
                  <a:pt x="96" y="873"/>
                </a:moveTo>
                <a:cubicBezTo>
                  <a:pt x="73" y="873"/>
                  <a:pt x="55" y="855"/>
                  <a:pt x="55" y="832"/>
                </a:cubicBezTo>
                <a:cubicBezTo>
                  <a:pt x="55" y="810"/>
                  <a:pt x="73" y="791"/>
                  <a:pt x="96" y="791"/>
                </a:cubicBezTo>
                <a:cubicBezTo>
                  <a:pt x="118" y="791"/>
                  <a:pt x="137" y="810"/>
                  <a:pt x="137" y="832"/>
                </a:cubicBezTo>
                <a:cubicBezTo>
                  <a:pt x="137" y="855"/>
                  <a:pt x="118" y="873"/>
                  <a:pt x="96" y="873"/>
                </a:cubicBezTo>
                <a:close/>
                <a:moveTo>
                  <a:pt x="584" y="846"/>
                </a:moveTo>
                <a:cubicBezTo>
                  <a:pt x="585" y="919"/>
                  <a:pt x="594" y="987"/>
                  <a:pt x="608" y="1048"/>
                </a:cubicBezTo>
                <a:cubicBezTo>
                  <a:pt x="566" y="1066"/>
                  <a:pt x="526" y="1091"/>
                  <a:pt x="490" y="1122"/>
                </a:cubicBezTo>
                <a:cubicBezTo>
                  <a:pt x="421" y="1049"/>
                  <a:pt x="377" y="953"/>
                  <a:pt x="372" y="846"/>
                </a:cubicBezTo>
                <a:lnTo>
                  <a:pt x="584" y="846"/>
                </a:lnTo>
                <a:close/>
                <a:moveTo>
                  <a:pt x="96" y="1583"/>
                </a:moveTo>
                <a:cubicBezTo>
                  <a:pt x="73" y="1583"/>
                  <a:pt x="55" y="1565"/>
                  <a:pt x="55" y="1542"/>
                </a:cubicBezTo>
                <a:cubicBezTo>
                  <a:pt x="55" y="1520"/>
                  <a:pt x="73" y="1501"/>
                  <a:pt x="96" y="1501"/>
                </a:cubicBezTo>
                <a:cubicBezTo>
                  <a:pt x="110" y="1501"/>
                  <a:pt x="123" y="1510"/>
                  <a:pt x="131" y="1521"/>
                </a:cubicBezTo>
                <a:cubicBezTo>
                  <a:pt x="131" y="1521"/>
                  <a:pt x="131" y="1522"/>
                  <a:pt x="131" y="1522"/>
                </a:cubicBezTo>
                <a:cubicBezTo>
                  <a:pt x="134" y="1528"/>
                  <a:pt x="137" y="1535"/>
                  <a:pt x="137" y="1542"/>
                </a:cubicBezTo>
                <a:cubicBezTo>
                  <a:pt x="137" y="1565"/>
                  <a:pt x="118" y="1583"/>
                  <a:pt x="96" y="1583"/>
                </a:cubicBezTo>
                <a:close/>
                <a:moveTo>
                  <a:pt x="806" y="1583"/>
                </a:moveTo>
                <a:cubicBezTo>
                  <a:pt x="783" y="1583"/>
                  <a:pt x="765" y="1565"/>
                  <a:pt x="765" y="1542"/>
                </a:cubicBezTo>
                <a:cubicBezTo>
                  <a:pt x="765" y="1520"/>
                  <a:pt x="783" y="1501"/>
                  <a:pt x="806" y="1501"/>
                </a:cubicBezTo>
                <a:cubicBezTo>
                  <a:pt x="828" y="1501"/>
                  <a:pt x="847" y="1520"/>
                  <a:pt x="847" y="1542"/>
                </a:cubicBezTo>
                <a:cubicBezTo>
                  <a:pt x="847" y="1565"/>
                  <a:pt x="828" y="1583"/>
                  <a:pt x="806" y="1583"/>
                </a:cubicBezTo>
                <a:close/>
                <a:moveTo>
                  <a:pt x="1543" y="1583"/>
                </a:moveTo>
                <a:cubicBezTo>
                  <a:pt x="1520" y="1583"/>
                  <a:pt x="1502" y="1565"/>
                  <a:pt x="1502" y="1542"/>
                </a:cubicBezTo>
                <a:cubicBezTo>
                  <a:pt x="1502" y="1520"/>
                  <a:pt x="1520" y="1501"/>
                  <a:pt x="1543" y="1501"/>
                </a:cubicBezTo>
                <a:cubicBezTo>
                  <a:pt x="1565" y="1501"/>
                  <a:pt x="1584" y="1520"/>
                  <a:pt x="1584" y="1542"/>
                </a:cubicBezTo>
                <a:cubicBezTo>
                  <a:pt x="1584" y="1565"/>
                  <a:pt x="1565" y="1583"/>
                  <a:pt x="1543" y="1583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915A5AEE-E2B7-2BB5-E60B-010088EC2816}"/>
              </a:ext>
            </a:extLst>
          </p:cNvPr>
          <p:cNvGrpSpPr/>
          <p:nvPr/>
        </p:nvGrpSpPr>
        <p:grpSpPr>
          <a:xfrm>
            <a:off x="3250431" y="1948451"/>
            <a:ext cx="741876" cy="739892"/>
            <a:chOff x="2647952" y="7313613"/>
            <a:chExt cx="593725" cy="592137"/>
          </a:xfrm>
          <a:solidFill>
            <a:schemeClr val="bg1"/>
          </a:solidFill>
        </p:grpSpPr>
        <p:sp>
          <p:nvSpPr>
            <p:cNvPr id="158" name="Freeform 9">
              <a:extLst>
                <a:ext uri="{FF2B5EF4-FFF2-40B4-BE49-F238E27FC236}">
                  <a16:creationId xmlns:a16="http://schemas.microsoft.com/office/drawing/2014/main" id="{BFA8B6DE-0550-B5BD-751C-2411491933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6702" y="7412038"/>
              <a:ext cx="434975" cy="493712"/>
            </a:xfrm>
            <a:custGeom>
              <a:avLst/>
              <a:gdLst>
                <a:gd name="T0" fmla="*/ 1263 w 1502"/>
                <a:gd name="T1" fmla="*/ 1434 h 1707"/>
                <a:gd name="T2" fmla="*/ 1024 w 1502"/>
                <a:gd name="T3" fmla="*/ 1605 h 1707"/>
                <a:gd name="T4" fmla="*/ 888 w 1502"/>
                <a:gd name="T5" fmla="*/ 1434 h 1707"/>
                <a:gd name="T6" fmla="*/ 1092 w 1502"/>
                <a:gd name="T7" fmla="*/ 34 h 1707"/>
                <a:gd name="T8" fmla="*/ 0 w 1502"/>
                <a:gd name="T9" fmla="*/ 34 h 1707"/>
                <a:gd name="T10" fmla="*/ 1400 w 1502"/>
                <a:gd name="T11" fmla="*/ 1707 h 1707"/>
                <a:gd name="T12" fmla="*/ 888 w 1502"/>
                <a:gd name="T13" fmla="*/ 69 h 1707"/>
                <a:gd name="T14" fmla="*/ 888 w 1502"/>
                <a:gd name="T15" fmla="*/ 273 h 1707"/>
                <a:gd name="T16" fmla="*/ 1024 w 1502"/>
                <a:gd name="T17" fmla="*/ 342 h 1707"/>
                <a:gd name="T18" fmla="*/ 888 w 1502"/>
                <a:gd name="T19" fmla="*/ 342 h 1707"/>
                <a:gd name="T20" fmla="*/ 1024 w 1502"/>
                <a:gd name="T21" fmla="*/ 820 h 1707"/>
                <a:gd name="T22" fmla="*/ 888 w 1502"/>
                <a:gd name="T23" fmla="*/ 888 h 1707"/>
                <a:gd name="T24" fmla="*/ 888 w 1502"/>
                <a:gd name="T25" fmla="*/ 1093 h 1707"/>
                <a:gd name="T26" fmla="*/ 1024 w 1502"/>
                <a:gd name="T27" fmla="*/ 1161 h 1707"/>
                <a:gd name="T28" fmla="*/ 888 w 1502"/>
                <a:gd name="T29" fmla="*/ 1161 h 1707"/>
                <a:gd name="T30" fmla="*/ 68 w 1502"/>
                <a:gd name="T31" fmla="*/ 1434 h 1707"/>
                <a:gd name="T32" fmla="*/ 205 w 1502"/>
                <a:gd name="T33" fmla="*/ 1366 h 1707"/>
                <a:gd name="T34" fmla="*/ 205 w 1502"/>
                <a:gd name="T35" fmla="*/ 1161 h 1707"/>
                <a:gd name="T36" fmla="*/ 68 w 1502"/>
                <a:gd name="T37" fmla="*/ 1093 h 1707"/>
                <a:gd name="T38" fmla="*/ 205 w 1502"/>
                <a:gd name="T39" fmla="*/ 1093 h 1707"/>
                <a:gd name="T40" fmla="*/ 68 w 1502"/>
                <a:gd name="T41" fmla="*/ 615 h 1707"/>
                <a:gd name="T42" fmla="*/ 205 w 1502"/>
                <a:gd name="T43" fmla="*/ 546 h 1707"/>
                <a:gd name="T44" fmla="*/ 205 w 1502"/>
                <a:gd name="T45" fmla="*/ 342 h 1707"/>
                <a:gd name="T46" fmla="*/ 68 w 1502"/>
                <a:gd name="T47" fmla="*/ 273 h 1707"/>
                <a:gd name="T48" fmla="*/ 205 w 1502"/>
                <a:gd name="T49" fmla="*/ 273 h 1707"/>
                <a:gd name="T50" fmla="*/ 273 w 1502"/>
                <a:gd name="T51" fmla="*/ 1434 h 1707"/>
                <a:gd name="T52" fmla="*/ 410 w 1502"/>
                <a:gd name="T53" fmla="*/ 1366 h 1707"/>
                <a:gd name="T54" fmla="*/ 410 w 1502"/>
                <a:gd name="T55" fmla="*/ 1161 h 1707"/>
                <a:gd name="T56" fmla="*/ 273 w 1502"/>
                <a:gd name="T57" fmla="*/ 1093 h 1707"/>
                <a:gd name="T58" fmla="*/ 410 w 1502"/>
                <a:gd name="T59" fmla="*/ 1093 h 1707"/>
                <a:gd name="T60" fmla="*/ 273 w 1502"/>
                <a:gd name="T61" fmla="*/ 615 h 1707"/>
                <a:gd name="T62" fmla="*/ 410 w 1502"/>
                <a:gd name="T63" fmla="*/ 546 h 1707"/>
                <a:gd name="T64" fmla="*/ 410 w 1502"/>
                <a:gd name="T65" fmla="*/ 342 h 1707"/>
                <a:gd name="T66" fmla="*/ 273 w 1502"/>
                <a:gd name="T67" fmla="*/ 273 h 1707"/>
                <a:gd name="T68" fmla="*/ 410 w 1502"/>
                <a:gd name="T69" fmla="*/ 273 h 1707"/>
                <a:gd name="T70" fmla="*/ 478 w 1502"/>
                <a:gd name="T71" fmla="*/ 1434 h 1707"/>
                <a:gd name="T72" fmla="*/ 615 w 1502"/>
                <a:gd name="T73" fmla="*/ 1366 h 1707"/>
                <a:gd name="T74" fmla="*/ 615 w 1502"/>
                <a:gd name="T75" fmla="*/ 1161 h 1707"/>
                <a:gd name="T76" fmla="*/ 478 w 1502"/>
                <a:gd name="T77" fmla="*/ 1093 h 1707"/>
                <a:gd name="T78" fmla="*/ 615 w 1502"/>
                <a:gd name="T79" fmla="*/ 1093 h 1707"/>
                <a:gd name="T80" fmla="*/ 478 w 1502"/>
                <a:gd name="T81" fmla="*/ 615 h 1707"/>
                <a:gd name="T82" fmla="*/ 615 w 1502"/>
                <a:gd name="T83" fmla="*/ 546 h 1707"/>
                <a:gd name="T84" fmla="*/ 615 w 1502"/>
                <a:gd name="T85" fmla="*/ 342 h 1707"/>
                <a:gd name="T86" fmla="*/ 478 w 1502"/>
                <a:gd name="T87" fmla="*/ 273 h 1707"/>
                <a:gd name="T88" fmla="*/ 615 w 1502"/>
                <a:gd name="T89" fmla="*/ 273 h 1707"/>
                <a:gd name="T90" fmla="*/ 683 w 1502"/>
                <a:gd name="T91" fmla="*/ 1434 h 1707"/>
                <a:gd name="T92" fmla="*/ 819 w 1502"/>
                <a:gd name="T93" fmla="*/ 1366 h 1707"/>
                <a:gd name="T94" fmla="*/ 819 w 1502"/>
                <a:gd name="T95" fmla="*/ 1161 h 1707"/>
                <a:gd name="T96" fmla="*/ 683 w 1502"/>
                <a:gd name="T97" fmla="*/ 1093 h 1707"/>
                <a:gd name="T98" fmla="*/ 819 w 1502"/>
                <a:gd name="T99" fmla="*/ 1093 h 1707"/>
                <a:gd name="T100" fmla="*/ 683 w 1502"/>
                <a:gd name="T101" fmla="*/ 615 h 1707"/>
                <a:gd name="T102" fmla="*/ 819 w 1502"/>
                <a:gd name="T103" fmla="*/ 546 h 1707"/>
                <a:gd name="T104" fmla="*/ 819 w 1502"/>
                <a:gd name="T105" fmla="*/ 342 h 1707"/>
                <a:gd name="T106" fmla="*/ 683 w 1502"/>
                <a:gd name="T107" fmla="*/ 273 h 1707"/>
                <a:gd name="T108" fmla="*/ 819 w 1502"/>
                <a:gd name="T109" fmla="*/ 273 h 1707"/>
                <a:gd name="T110" fmla="*/ 1092 w 1502"/>
                <a:gd name="T111" fmla="*/ 1605 h 1707"/>
                <a:gd name="T112" fmla="*/ 1176 w 1502"/>
                <a:gd name="T113" fmla="*/ 1579 h 1707"/>
                <a:gd name="T114" fmla="*/ 1329 w 1502"/>
                <a:gd name="T115" fmla="*/ 1555 h 1707"/>
                <a:gd name="T116" fmla="*/ 1434 w 1502"/>
                <a:gd name="T117" fmla="*/ 1605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2" h="1707">
                  <a:moveTo>
                    <a:pt x="1400" y="1502"/>
                  </a:moveTo>
                  <a:cubicBezTo>
                    <a:pt x="1394" y="1502"/>
                    <a:pt x="1388" y="1503"/>
                    <a:pt x="1382" y="1504"/>
                  </a:cubicBezTo>
                  <a:cubicBezTo>
                    <a:pt x="1359" y="1461"/>
                    <a:pt x="1314" y="1434"/>
                    <a:pt x="1263" y="1434"/>
                  </a:cubicBezTo>
                  <a:cubicBezTo>
                    <a:pt x="1212" y="1434"/>
                    <a:pt x="1168" y="1461"/>
                    <a:pt x="1144" y="1504"/>
                  </a:cubicBezTo>
                  <a:cubicBezTo>
                    <a:pt x="1138" y="1503"/>
                    <a:pt x="1132" y="1502"/>
                    <a:pt x="1127" y="1502"/>
                  </a:cubicBezTo>
                  <a:cubicBezTo>
                    <a:pt x="1070" y="1502"/>
                    <a:pt x="1024" y="1548"/>
                    <a:pt x="1024" y="1605"/>
                  </a:cubicBezTo>
                  <a:cubicBezTo>
                    <a:pt x="1024" y="1617"/>
                    <a:pt x="1027" y="1628"/>
                    <a:pt x="1030" y="1639"/>
                  </a:cubicBezTo>
                  <a:cubicBezTo>
                    <a:pt x="888" y="1639"/>
                    <a:pt x="888" y="1639"/>
                    <a:pt x="888" y="1639"/>
                  </a:cubicBezTo>
                  <a:cubicBezTo>
                    <a:pt x="888" y="1434"/>
                    <a:pt x="888" y="1434"/>
                    <a:pt x="888" y="1434"/>
                  </a:cubicBezTo>
                  <a:cubicBezTo>
                    <a:pt x="1058" y="1434"/>
                    <a:pt x="1058" y="1434"/>
                    <a:pt x="1058" y="1434"/>
                  </a:cubicBezTo>
                  <a:cubicBezTo>
                    <a:pt x="1077" y="1434"/>
                    <a:pt x="1092" y="1419"/>
                    <a:pt x="1092" y="1400"/>
                  </a:cubicBezTo>
                  <a:cubicBezTo>
                    <a:pt x="1092" y="34"/>
                    <a:pt x="1092" y="34"/>
                    <a:pt x="1092" y="34"/>
                  </a:cubicBezTo>
                  <a:cubicBezTo>
                    <a:pt x="1092" y="16"/>
                    <a:pt x="1077" y="0"/>
                    <a:pt x="105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4"/>
                  </a:cubicBezTo>
                  <a:cubicBezTo>
                    <a:pt x="0" y="1673"/>
                    <a:pt x="0" y="1673"/>
                    <a:pt x="0" y="1673"/>
                  </a:cubicBezTo>
                  <a:cubicBezTo>
                    <a:pt x="0" y="1692"/>
                    <a:pt x="15" y="1707"/>
                    <a:pt x="34" y="1707"/>
                  </a:cubicBezTo>
                  <a:cubicBezTo>
                    <a:pt x="1400" y="1707"/>
                    <a:pt x="1400" y="1707"/>
                    <a:pt x="1400" y="1707"/>
                  </a:cubicBezTo>
                  <a:cubicBezTo>
                    <a:pt x="1456" y="1707"/>
                    <a:pt x="1502" y="1661"/>
                    <a:pt x="1502" y="1605"/>
                  </a:cubicBezTo>
                  <a:cubicBezTo>
                    <a:pt x="1502" y="1548"/>
                    <a:pt x="1456" y="1502"/>
                    <a:pt x="1400" y="1502"/>
                  </a:cubicBezTo>
                  <a:close/>
                  <a:moveTo>
                    <a:pt x="888" y="69"/>
                  </a:moveTo>
                  <a:cubicBezTo>
                    <a:pt x="1024" y="69"/>
                    <a:pt x="1024" y="69"/>
                    <a:pt x="1024" y="69"/>
                  </a:cubicBezTo>
                  <a:cubicBezTo>
                    <a:pt x="1024" y="273"/>
                    <a:pt x="1024" y="273"/>
                    <a:pt x="1024" y="273"/>
                  </a:cubicBezTo>
                  <a:cubicBezTo>
                    <a:pt x="888" y="273"/>
                    <a:pt x="888" y="273"/>
                    <a:pt x="888" y="273"/>
                  </a:cubicBezTo>
                  <a:lnTo>
                    <a:pt x="888" y="69"/>
                  </a:lnTo>
                  <a:close/>
                  <a:moveTo>
                    <a:pt x="888" y="342"/>
                  </a:moveTo>
                  <a:cubicBezTo>
                    <a:pt x="1024" y="342"/>
                    <a:pt x="1024" y="342"/>
                    <a:pt x="1024" y="342"/>
                  </a:cubicBezTo>
                  <a:cubicBezTo>
                    <a:pt x="1024" y="546"/>
                    <a:pt x="1024" y="546"/>
                    <a:pt x="1024" y="546"/>
                  </a:cubicBezTo>
                  <a:cubicBezTo>
                    <a:pt x="888" y="546"/>
                    <a:pt x="888" y="546"/>
                    <a:pt x="888" y="546"/>
                  </a:cubicBezTo>
                  <a:lnTo>
                    <a:pt x="888" y="342"/>
                  </a:lnTo>
                  <a:close/>
                  <a:moveTo>
                    <a:pt x="888" y="615"/>
                  </a:moveTo>
                  <a:cubicBezTo>
                    <a:pt x="1024" y="615"/>
                    <a:pt x="1024" y="615"/>
                    <a:pt x="1024" y="615"/>
                  </a:cubicBezTo>
                  <a:cubicBezTo>
                    <a:pt x="1024" y="820"/>
                    <a:pt x="1024" y="820"/>
                    <a:pt x="1024" y="820"/>
                  </a:cubicBezTo>
                  <a:cubicBezTo>
                    <a:pt x="888" y="820"/>
                    <a:pt x="888" y="820"/>
                    <a:pt x="888" y="820"/>
                  </a:cubicBezTo>
                  <a:lnTo>
                    <a:pt x="888" y="615"/>
                  </a:lnTo>
                  <a:close/>
                  <a:moveTo>
                    <a:pt x="888" y="888"/>
                  </a:moveTo>
                  <a:cubicBezTo>
                    <a:pt x="1024" y="888"/>
                    <a:pt x="1024" y="888"/>
                    <a:pt x="1024" y="888"/>
                  </a:cubicBezTo>
                  <a:cubicBezTo>
                    <a:pt x="1024" y="1093"/>
                    <a:pt x="1024" y="1093"/>
                    <a:pt x="1024" y="1093"/>
                  </a:cubicBezTo>
                  <a:cubicBezTo>
                    <a:pt x="888" y="1093"/>
                    <a:pt x="888" y="1093"/>
                    <a:pt x="888" y="1093"/>
                  </a:cubicBezTo>
                  <a:lnTo>
                    <a:pt x="888" y="888"/>
                  </a:lnTo>
                  <a:close/>
                  <a:moveTo>
                    <a:pt x="888" y="1161"/>
                  </a:moveTo>
                  <a:cubicBezTo>
                    <a:pt x="1024" y="1161"/>
                    <a:pt x="1024" y="1161"/>
                    <a:pt x="1024" y="1161"/>
                  </a:cubicBezTo>
                  <a:cubicBezTo>
                    <a:pt x="1024" y="1366"/>
                    <a:pt x="1024" y="1366"/>
                    <a:pt x="1024" y="1366"/>
                  </a:cubicBezTo>
                  <a:cubicBezTo>
                    <a:pt x="888" y="1366"/>
                    <a:pt x="888" y="1366"/>
                    <a:pt x="888" y="1366"/>
                  </a:cubicBezTo>
                  <a:lnTo>
                    <a:pt x="888" y="1161"/>
                  </a:lnTo>
                  <a:close/>
                  <a:moveTo>
                    <a:pt x="205" y="1639"/>
                  </a:moveTo>
                  <a:cubicBezTo>
                    <a:pt x="68" y="1639"/>
                    <a:pt x="68" y="1639"/>
                    <a:pt x="68" y="1639"/>
                  </a:cubicBezTo>
                  <a:cubicBezTo>
                    <a:pt x="68" y="1434"/>
                    <a:pt x="68" y="1434"/>
                    <a:pt x="68" y="1434"/>
                  </a:cubicBezTo>
                  <a:cubicBezTo>
                    <a:pt x="205" y="1434"/>
                    <a:pt x="205" y="1434"/>
                    <a:pt x="205" y="1434"/>
                  </a:cubicBezTo>
                  <a:lnTo>
                    <a:pt x="205" y="1639"/>
                  </a:lnTo>
                  <a:close/>
                  <a:moveTo>
                    <a:pt x="205" y="1366"/>
                  </a:moveTo>
                  <a:cubicBezTo>
                    <a:pt x="68" y="1366"/>
                    <a:pt x="68" y="1366"/>
                    <a:pt x="68" y="1366"/>
                  </a:cubicBezTo>
                  <a:cubicBezTo>
                    <a:pt x="68" y="1161"/>
                    <a:pt x="68" y="1161"/>
                    <a:pt x="68" y="1161"/>
                  </a:cubicBezTo>
                  <a:cubicBezTo>
                    <a:pt x="205" y="1161"/>
                    <a:pt x="205" y="1161"/>
                    <a:pt x="205" y="1161"/>
                  </a:cubicBezTo>
                  <a:lnTo>
                    <a:pt x="205" y="1366"/>
                  </a:lnTo>
                  <a:close/>
                  <a:moveTo>
                    <a:pt x="205" y="1093"/>
                  </a:moveTo>
                  <a:cubicBezTo>
                    <a:pt x="68" y="1093"/>
                    <a:pt x="68" y="1093"/>
                    <a:pt x="68" y="1093"/>
                  </a:cubicBezTo>
                  <a:cubicBezTo>
                    <a:pt x="68" y="888"/>
                    <a:pt x="68" y="888"/>
                    <a:pt x="68" y="888"/>
                  </a:cubicBezTo>
                  <a:cubicBezTo>
                    <a:pt x="205" y="888"/>
                    <a:pt x="205" y="888"/>
                    <a:pt x="205" y="888"/>
                  </a:cubicBezTo>
                  <a:lnTo>
                    <a:pt x="205" y="1093"/>
                  </a:lnTo>
                  <a:close/>
                  <a:moveTo>
                    <a:pt x="205" y="820"/>
                  </a:moveTo>
                  <a:cubicBezTo>
                    <a:pt x="68" y="820"/>
                    <a:pt x="68" y="820"/>
                    <a:pt x="68" y="820"/>
                  </a:cubicBezTo>
                  <a:cubicBezTo>
                    <a:pt x="68" y="615"/>
                    <a:pt x="68" y="615"/>
                    <a:pt x="68" y="615"/>
                  </a:cubicBezTo>
                  <a:cubicBezTo>
                    <a:pt x="205" y="615"/>
                    <a:pt x="205" y="615"/>
                    <a:pt x="205" y="615"/>
                  </a:cubicBezTo>
                  <a:lnTo>
                    <a:pt x="205" y="820"/>
                  </a:lnTo>
                  <a:close/>
                  <a:moveTo>
                    <a:pt x="205" y="546"/>
                  </a:moveTo>
                  <a:cubicBezTo>
                    <a:pt x="68" y="546"/>
                    <a:pt x="68" y="546"/>
                    <a:pt x="68" y="546"/>
                  </a:cubicBezTo>
                  <a:cubicBezTo>
                    <a:pt x="68" y="342"/>
                    <a:pt x="68" y="342"/>
                    <a:pt x="68" y="342"/>
                  </a:cubicBezTo>
                  <a:cubicBezTo>
                    <a:pt x="205" y="342"/>
                    <a:pt x="205" y="342"/>
                    <a:pt x="205" y="342"/>
                  </a:cubicBezTo>
                  <a:lnTo>
                    <a:pt x="205" y="546"/>
                  </a:lnTo>
                  <a:close/>
                  <a:moveTo>
                    <a:pt x="205" y="273"/>
                  </a:moveTo>
                  <a:cubicBezTo>
                    <a:pt x="68" y="273"/>
                    <a:pt x="68" y="273"/>
                    <a:pt x="68" y="273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205" y="69"/>
                    <a:pt x="205" y="69"/>
                    <a:pt x="205" y="69"/>
                  </a:cubicBezTo>
                  <a:lnTo>
                    <a:pt x="205" y="273"/>
                  </a:lnTo>
                  <a:close/>
                  <a:moveTo>
                    <a:pt x="410" y="1639"/>
                  </a:moveTo>
                  <a:cubicBezTo>
                    <a:pt x="273" y="1639"/>
                    <a:pt x="273" y="1639"/>
                    <a:pt x="273" y="1639"/>
                  </a:cubicBezTo>
                  <a:cubicBezTo>
                    <a:pt x="273" y="1434"/>
                    <a:pt x="273" y="1434"/>
                    <a:pt x="273" y="1434"/>
                  </a:cubicBezTo>
                  <a:cubicBezTo>
                    <a:pt x="410" y="1434"/>
                    <a:pt x="410" y="1434"/>
                    <a:pt x="410" y="1434"/>
                  </a:cubicBezTo>
                  <a:lnTo>
                    <a:pt x="410" y="1639"/>
                  </a:lnTo>
                  <a:close/>
                  <a:moveTo>
                    <a:pt x="410" y="1366"/>
                  </a:moveTo>
                  <a:cubicBezTo>
                    <a:pt x="273" y="1366"/>
                    <a:pt x="273" y="1366"/>
                    <a:pt x="273" y="1366"/>
                  </a:cubicBezTo>
                  <a:cubicBezTo>
                    <a:pt x="273" y="1161"/>
                    <a:pt x="273" y="1161"/>
                    <a:pt x="273" y="1161"/>
                  </a:cubicBezTo>
                  <a:cubicBezTo>
                    <a:pt x="410" y="1161"/>
                    <a:pt x="410" y="1161"/>
                    <a:pt x="410" y="1161"/>
                  </a:cubicBezTo>
                  <a:lnTo>
                    <a:pt x="410" y="1366"/>
                  </a:lnTo>
                  <a:close/>
                  <a:moveTo>
                    <a:pt x="410" y="1093"/>
                  </a:moveTo>
                  <a:cubicBezTo>
                    <a:pt x="273" y="1093"/>
                    <a:pt x="273" y="1093"/>
                    <a:pt x="273" y="1093"/>
                  </a:cubicBezTo>
                  <a:cubicBezTo>
                    <a:pt x="273" y="888"/>
                    <a:pt x="273" y="888"/>
                    <a:pt x="273" y="888"/>
                  </a:cubicBezTo>
                  <a:cubicBezTo>
                    <a:pt x="410" y="888"/>
                    <a:pt x="410" y="888"/>
                    <a:pt x="410" y="888"/>
                  </a:cubicBezTo>
                  <a:lnTo>
                    <a:pt x="410" y="1093"/>
                  </a:lnTo>
                  <a:close/>
                  <a:moveTo>
                    <a:pt x="410" y="820"/>
                  </a:moveTo>
                  <a:cubicBezTo>
                    <a:pt x="273" y="820"/>
                    <a:pt x="273" y="820"/>
                    <a:pt x="273" y="820"/>
                  </a:cubicBezTo>
                  <a:cubicBezTo>
                    <a:pt x="273" y="615"/>
                    <a:pt x="273" y="615"/>
                    <a:pt x="273" y="615"/>
                  </a:cubicBezTo>
                  <a:cubicBezTo>
                    <a:pt x="410" y="615"/>
                    <a:pt x="410" y="615"/>
                    <a:pt x="410" y="615"/>
                  </a:cubicBezTo>
                  <a:lnTo>
                    <a:pt x="410" y="820"/>
                  </a:lnTo>
                  <a:close/>
                  <a:moveTo>
                    <a:pt x="410" y="546"/>
                  </a:moveTo>
                  <a:cubicBezTo>
                    <a:pt x="273" y="546"/>
                    <a:pt x="273" y="546"/>
                    <a:pt x="273" y="546"/>
                  </a:cubicBezTo>
                  <a:cubicBezTo>
                    <a:pt x="273" y="342"/>
                    <a:pt x="273" y="342"/>
                    <a:pt x="273" y="342"/>
                  </a:cubicBezTo>
                  <a:cubicBezTo>
                    <a:pt x="410" y="342"/>
                    <a:pt x="410" y="342"/>
                    <a:pt x="410" y="342"/>
                  </a:cubicBezTo>
                  <a:lnTo>
                    <a:pt x="410" y="546"/>
                  </a:lnTo>
                  <a:close/>
                  <a:moveTo>
                    <a:pt x="410" y="273"/>
                  </a:moveTo>
                  <a:cubicBezTo>
                    <a:pt x="273" y="273"/>
                    <a:pt x="273" y="273"/>
                    <a:pt x="273" y="273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410" y="69"/>
                    <a:pt x="410" y="69"/>
                    <a:pt x="410" y="69"/>
                  </a:cubicBezTo>
                  <a:lnTo>
                    <a:pt x="410" y="273"/>
                  </a:lnTo>
                  <a:close/>
                  <a:moveTo>
                    <a:pt x="615" y="1639"/>
                  </a:moveTo>
                  <a:cubicBezTo>
                    <a:pt x="478" y="1639"/>
                    <a:pt x="478" y="1639"/>
                    <a:pt x="478" y="1639"/>
                  </a:cubicBezTo>
                  <a:cubicBezTo>
                    <a:pt x="478" y="1434"/>
                    <a:pt x="478" y="1434"/>
                    <a:pt x="478" y="1434"/>
                  </a:cubicBezTo>
                  <a:cubicBezTo>
                    <a:pt x="615" y="1434"/>
                    <a:pt x="615" y="1434"/>
                    <a:pt x="615" y="1434"/>
                  </a:cubicBezTo>
                  <a:lnTo>
                    <a:pt x="615" y="1639"/>
                  </a:lnTo>
                  <a:close/>
                  <a:moveTo>
                    <a:pt x="615" y="1366"/>
                  </a:moveTo>
                  <a:cubicBezTo>
                    <a:pt x="478" y="1366"/>
                    <a:pt x="478" y="1366"/>
                    <a:pt x="478" y="1366"/>
                  </a:cubicBezTo>
                  <a:cubicBezTo>
                    <a:pt x="478" y="1161"/>
                    <a:pt x="478" y="1161"/>
                    <a:pt x="478" y="1161"/>
                  </a:cubicBezTo>
                  <a:cubicBezTo>
                    <a:pt x="615" y="1161"/>
                    <a:pt x="615" y="1161"/>
                    <a:pt x="615" y="1161"/>
                  </a:cubicBezTo>
                  <a:lnTo>
                    <a:pt x="615" y="1366"/>
                  </a:lnTo>
                  <a:close/>
                  <a:moveTo>
                    <a:pt x="615" y="1093"/>
                  </a:moveTo>
                  <a:cubicBezTo>
                    <a:pt x="478" y="1093"/>
                    <a:pt x="478" y="1093"/>
                    <a:pt x="478" y="1093"/>
                  </a:cubicBezTo>
                  <a:cubicBezTo>
                    <a:pt x="478" y="888"/>
                    <a:pt x="478" y="888"/>
                    <a:pt x="478" y="888"/>
                  </a:cubicBezTo>
                  <a:cubicBezTo>
                    <a:pt x="615" y="888"/>
                    <a:pt x="615" y="888"/>
                    <a:pt x="615" y="888"/>
                  </a:cubicBezTo>
                  <a:lnTo>
                    <a:pt x="615" y="1093"/>
                  </a:lnTo>
                  <a:close/>
                  <a:moveTo>
                    <a:pt x="615" y="820"/>
                  </a:moveTo>
                  <a:cubicBezTo>
                    <a:pt x="478" y="820"/>
                    <a:pt x="478" y="820"/>
                    <a:pt x="478" y="820"/>
                  </a:cubicBezTo>
                  <a:cubicBezTo>
                    <a:pt x="478" y="615"/>
                    <a:pt x="478" y="615"/>
                    <a:pt x="478" y="615"/>
                  </a:cubicBezTo>
                  <a:cubicBezTo>
                    <a:pt x="615" y="615"/>
                    <a:pt x="615" y="615"/>
                    <a:pt x="615" y="615"/>
                  </a:cubicBezTo>
                  <a:lnTo>
                    <a:pt x="615" y="820"/>
                  </a:lnTo>
                  <a:close/>
                  <a:moveTo>
                    <a:pt x="615" y="546"/>
                  </a:moveTo>
                  <a:cubicBezTo>
                    <a:pt x="478" y="546"/>
                    <a:pt x="478" y="546"/>
                    <a:pt x="478" y="546"/>
                  </a:cubicBezTo>
                  <a:cubicBezTo>
                    <a:pt x="478" y="342"/>
                    <a:pt x="478" y="342"/>
                    <a:pt x="478" y="342"/>
                  </a:cubicBezTo>
                  <a:cubicBezTo>
                    <a:pt x="615" y="342"/>
                    <a:pt x="615" y="342"/>
                    <a:pt x="615" y="342"/>
                  </a:cubicBezTo>
                  <a:lnTo>
                    <a:pt x="615" y="546"/>
                  </a:lnTo>
                  <a:close/>
                  <a:moveTo>
                    <a:pt x="615" y="273"/>
                  </a:moveTo>
                  <a:cubicBezTo>
                    <a:pt x="478" y="273"/>
                    <a:pt x="478" y="273"/>
                    <a:pt x="478" y="273"/>
                  </a:cubicBezTo>
                  <a:cubicBezTo>
                    <a:pt x="478" y="69"/>
                    <a:pt x="478" y="69"/>
                    <a:pt x="478" y="69"/>
                  </a:cubicBezTo>
                  <a:cubicBezTo>
                    <a:pt x="615" y="69"/>
                    <a:pt x="615" y="69"/>
                    <a:pt x="615" y="69"/>
                  </a:cubicBezTo>
                  <a:lnTo>
                    <a:pt x="615" y="273"/>
                  </a:lnTo>
                  <a:close/>
                  <a:moveTo>
                    <a:pt x="819" y="1639"/>
                  </a:moveTo>
                  <a:cubicBezTo>
                    <a:pt x="683" y="1639"/>
                    <a:pt x="683" y="1639"/>
                    <a:pt x="683" y="1639"/>
                  </a:cubicBezTo>
                  <a:cubicBezTo>
                    <a:pt x="683" y="1434"/>
                    <a:pt x="683" y="1434"/>
                    <a:pt x="683" y="1434"/>
                  </a:cubicBezTo>
                  <a:cubicBezTo>
                    <a:pt x="819" y="1434"/>
                    <a:pt x="819" y="1434"/>
                    <a:pt x="819" y="1434"/>
                  </a:cubicBezTo>
                  <a:lnTo>
                    <a:pt x="819" y="1639"/>
                  </a:lnTo>
                  <a:close/>
                  <a:moveTo>
                    <a:pt x="819" y="1366"/>
                  </a:moveTo>
                  <a:cubicBezTo>
                    <a:pt x="683" y="1366"/>
                    <a:pt x="683" y="1366"/>
                    <a:pt x="683" y="1366"/>
                  </a:cubicBezTo>
                  <a:cubicBezTo>
                    <a:pt x="683" y="1161"/>
                    <a:pt x="683" y="1161"/>
                    <a:pt x="683" y="1161"/>
                  </a:cubicBezTo>
                  <a:cubicBezTo>
                    <a:pt x="819" y="1161"/>
                    <a:pt x="819" y="1161"/>
                    <a:pt x="819" y="1161"/>
                  </a:cubicBezTo>
                  <a:lnTo>
                    <a:pt x="819" y="1366"/>
                  </a:lnTo>
                  <a:close/>
                  <a:moveTo>
                    <a:pt x="819" y="1093"/>
                  </a:moveTo>
                  <a:cubicBezTo>
                    <a:pt x="683" y="1093"/>
                    <a:pt x="683" y="1093"/>
                    <a:pt x="683" y="1093"/>
                  </a:cubicBezTo>
                  <a:cubicBezTo>
                    <a:pt x="683" y="888"/>
                    <a:pt x="683" y="888"/>
                    <a:pt x="683" y="888"/>
                  </a:cubicBezTo>
                  <a:cubicBezTo>
                    <a:pt x="819" y="888"/>
                    <a:pt x="819" y="888"/>
                    <a:pt x="819" y="888"/>
                  </a:cubicBezTo>
                  <a:lnTo>
                    <a:pt x="819" y="1093"/>
                  </a:lnTo>
                  <a:close/>
                  <a:moveTo>
                    <a:pt x="819" y="820"/>
                  </a:moveTo>
                  <a:cubicBezTo>
                    <a:pt x="683" y="820"/>
                    <a:pt x="683" y="820"/>
                    <a:pt x="683" y="820"/>
                  </a:cubicBezTo>
                  <a:cubicBezTo>
                    <a:pt x="683" y="615"/>
                    <a:pt x="683" y="615"/>
                    <a:pt x="683" y="615"/>
                  </a:cubicBezTo>
                  <a:cubicBezTo>
                    <a:pt x="819" y="615"/>
                    <a:pt x="819" y="615"/>
                    <a:pt x="819" y="615"/>
                  </a:cubicBezTo>
                  <a:lnTo>
                    <a:pt x="819" y="820"/>
                  </a:lnTo>
                  <a:close/>
                  <a:moveTo>
                    <a:pt x="819" y="546"/>
                  </a:moveTo>
                  <a:cubicBezTo>
                    <a:pt x="683" y="546"/>
                    <a:pt x="683" y="546"/>
                    <a:pt x="683" y="546"/>
                  </a:cubicBezTo>
                  <a:cubicBezTo>
                    <a:pt x="683" y="342"/>
                    <a:pt x="683" y="342"/>
                    <a:pt x="683" y="342"/>
                  </a:cubicBezTo>
                  <a:cubicBezTo>
                    <a:pt x="819" y="342"/>
                    <a:pt x="819" y="342"/>
                    <a:pt x="819" y="342"/>
                  </a:cubicBezTo>
                  <a:lnTo>
                    <a:pt x="819" y="546"/>
                  </a:lnTo>
                  <a:close/>
                  <a:moveTo>
                    <a:pt x="819" y="273"/>
                  </a:moveTo>
                  <a:cubicBezTo>
                    <a:pt x="683" y="273"/>
                    <a:pt x="683" y="273"/>
                    <a:pt x="683" y="273"/>
                  </a:cubicBezTo>
                  <a:cubicBezTo>
                    <a:pt x="683" y="69"/>
                    <a:pt x="683" y="69"/>
                    <a:pt x="683" y="69"/>
                  </a:cubicBezTo>
                  <a:cubicBezTo>
                    <a:pt x="819" y="69"/>
                    <a:pt x="819" y="69"/>
                    <a:pt x="819" y="69"/>
                  </a:cubicBezTo>
                  <a:lnTo>
                    <a:pt x="819" y="273"/>
                  </a:lnTo>
                  <a:close/>
                  <a:moveTo>
                    <a:pt x="1400" y="1639"/>
                  </a:moveTo>
                  <a:cubicBezTo>
                    <a:pt x="1127" y="1639"/>
                    <a:pt x="1127" y="1639"/>
                    <a:pt x="1127" y="1639"/>
                  </a:cubicBezTo>
                  <a:cubicBezTo>
                    <a:pt x="1108" y="1639"/>
                    <a:pt x="1092" y="1623"/>
                    <a:pt x="1092" y="1605"/>
                  </a:cubicBezTo>
                  <a:cubicBezTo>
                    <a:pt x="1092" y="1586"/>
                    <a:pt x="1108" y="1570"/>
                    <a:pt x="1127" y="1570"/>
                  </a:cubicBezTo>
                  <a:cubicBezTo>
                    <a:pt x="1133" y="1570"/>
                    <a:pt x="1139" y="1572"/>
                    <a:pt x="1145" y="1576"/>
                  </a:cubicBezTo>
                  <a:cubicBezTo>
                    <a:pt x="1154" y="1582"/>
                    <a:pt x="1166" y="1583"/>
                    <a:pt x="1176" y="1579"/>
                  </a:cubicBezTo>
                  <a:cubicBezTo>
                    <a:pt x="1187" y="1575"/>
                    <a:pt x="1194" y="1566"/>
                    <a:pt x="1197" y="1555"/>
                  </a:cubicBezTo>
                  <a:cubicBezTo>
                    <a:pt x="1204" y="1524"/>
                    <a:pt x="1231" y="1502"/>
                    <a:pt x="1263" y="1502"/>
                  </a:cubicBezTo>
                  <a:cubicBezTo>
                    <a:pt x="1295" y="1502"/>
                    <a:pt x="1322" y="1524"/>
                    <a:pt x="1329" y="1555"/>
                  </a:cubicBezTo>
                  <a:cubicBezTo>
                    <a:pt x="1332" y="1566"/>
                    <a:pt x="1339" y="1575"/>
                    <a:pt x="1350" y="1579"/>
                  </a:cubicBezTo>
                  <a:cubicBezTo>
                    <a:pt x="1360" y="1583"/>
                    <a:pt x="1372" y="1582"/>
                    <a:pt x="1381" y="1576"/>
                  </a:cubicBezTo>
                  <a:cubicBezTo>
                    <a:pt x="1403" y="1562"/>
                    <a:pt x="1434" y="1579"/>
                    <a:pt x="1434" y="1605"/>
                  </a:cubicBezTo>
                  <a:cubicBezTo>
                    <a:pt x="1434" y="1623"/>
                    <a:pt x="1418" y="1639"/>
                    <a:pt x="1400" y="163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10">
              <a:extLst>
                <a:ext uri="{FF2B5EF4-FFF2-40B4-BE49-F238E27FC236}">
                  <a16:creationId xmlns:a16="http://schemas.microsoft.com/office/drawing/2014/main" id="{7BF7937D-7EBE-130F-3505-9BBB517761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7952" y="7313613"/>
              <a:ext cx="514350" cy="592137"/>
            </a:xfrm>
            <a:custGeom>
              <a:avLst/>
              <a:gdLst>
                <a:gd name="T0" fmla="*/ 751 w 1775"/>
                <a:gd name="T1" fmla="*/ 239 h 2048"/>
                <a:gd name="T2" fmla="*/ 751 w 1775"/>
                <a:gd name="T3" fmla="*/ 137 h 2048"/>
                <a:gd name="T4" fmla="*/ 990 w 1775"/>
                <a:gd name="T5" fmla="*/ 137 h 2048"/>
                <a:gd name="T6" fmla="*/ 1024 w 1775"/>
                <a:gd name="T7" fmla="*/ 102 h 2048"/>
                <a:gd name="T8" fmla="*/ 1024 w 1775"/>
                <a:gd name="T9" fmla="*/ 68 h 2048"/>
                <a:gd name="T10" fmla="*/ 1161 w 1775"/>
                <a:gd name="T11" fmla="*/ 68 h 2048"/>
                <a:gd name="T12" fmla="*/ 1161 w 1775"/>
                <a:gd name="T13" fmla="*/ 102 h 2048"/>
                <a:gd name="T14" fmla="*/ 1195 w 1775"/>
                <a:gd name="T15" fmla="*/ 137 h 2048"/>
                <a:gd name="T16" fmla="*/ 1434 w 1775"/>
                <a:gd name="T17" fmla="*/ 137 h 2048"/>
                <a:gd name="T18" fmla="*/ 1434 w 1775"/>
                <a:gd name="T19" fmla="*/ 205 h 2048"/>
                <a:gd name="T20" fmla="*/ 853 w 1775"/>
                <a:gd name="T21" fmla="*/ 205 h 2048"/>
                <a:gd name="T22" fmla="*/ 819 w 1775"/>
                <a:gd name="T23" fmla="*/ 239 h 2048"/>
                <a:gd name="T24" fmla="*/ 853 w 1775"/>
                <a:gd name="T25" fmla="*/ 273 h 2048"/>
                <a:gd name="T26" fmla="*/ 1707 w 1775"/>
                <a:gd name="T27" fmla="*/ 273 h 2048"/>
                <a:gd name="T28" fmla="*/ 1707 w 1775"/>
                <a:gd name="T29" fmla="*/ 1689 h 2048"/>
                <a:gd name="T30" fmla="*/ 1741 w 1775"/>
                <a:gd name="T31" fmla="*/ 1723 h 2048"/>
                <a:gd name="T32" fmla="*/ 1775 w 1775"/>
                <a:gd name="T33" fmla="*/ 1689 h 2048"/>
                <a:gd name="T34" fmla="*/ 1775 w 1775"/>
                <a:gd name="T35" fmla="*/ 239 h 2048"/>
                <a:gd name="T36" fmla="*/ 1741 w 1775"/>
                <a:gd name="T37" fmla="*/ 205 h 2048"/>
                <a:gd name="T38" fmla="*/ 1502 w 1775"/>
                <a:gd name="T39" fmla="*/ 205 h 2048"/>
                <a:gd name="T40" fmla="*/ 1502 w 1775"/>
                <a:gd name="T41" fmla="*/ 102 h 2048"/>
                <a:gd name="T42" fmla="*/ 1468 w 1775"/>
                <a:gd name="T43" fmla="*/ 68 h 2048"/>
                <a:gd name="T44" fmla="*/ 1229 w 1775"/>
                <a:gd name="T45" fmla="*/ 68 h 2048"/>
                <a:gd name="T46" fmla="*/ 1229 w 1775"/>
                <a:gd name="T47" fmla="*/ 34 h 2048"/>
                <a:gd name="T48" fmla="*/ 1195 w 1775"/>
                <a:gd name="T49" fmla="*/ 0 h 2048"/>
                <a:gd name="T50" fmla="*/ 990 w 1775"/>
                <a:gd name="T51" fmla="*/ 0 h 2048"/>
                <a:gd name="T52" fmla="*/ 956 w 1775"/>
                <a:gd name="T53" fmla="*/ 34 h 2048"/>
                <a:gd name="T54" fmla="*/ 956 w 1775"/>
                <a:gd name="T55" fmla="*/ 68 h 2048"/>
                <a:gd name="T56" fmla="*/ 717 w 1775"/>
                <a:gd name="T57" fmla="*/ 68 h 2048"/>
                <a:gd name="T58" fmla="*/ 683 w 1775"/>
                <a:gd name="T59" fmla="*/ 102 h 2048"/>
                <a:gd name="T60" fmla="*/ 683 w 1775"/>
                <a:gd name="T61" fmla="*/ 205 h 2048"/>
                <a:gd name="T62" fmla="*/ 444 w 1775"/>
                <a:gd name="T63" fmla="*/ 205 h 2048"/>
                <a:gd name="T64" fmla="*/ 410 w 1775"/>
                <a:gd name="T65" fmla="*/ 239 h 2048"/>
                <a:gd name="T66" fmla="*/ 410 w 1775"/>
                <a:gd name="T67" fmla="*/ 1980 h 2048"/>
                <a:gd name="T68" fmla="*/ 205 w 1775"/>
                <a:gd name="T69" fmla="*/ 1980 h 2048"/>
                <a:gd name="T70" fmla="*/ 205 w 1775"/>
                <a:gd name="T71" fmla="*/ 1840 h 2048"/>
                <a:gd name="T72" fmla="*/ 341 w 1775"/>
                <a:gd name="T73" fmla="*/ 1673 h 2048"/>
                <a:gd name="T74" fmla="*/ 171 w 1775"/>
                <a:gd name="T75" fmla="*/ 1229 h 2048"/>
                <a:gd name="T76" fmla="*/ 0 w 1775"/>
                <a:gd name="T77" fmla="*/ 1673 h 2048"/>
                <a:gd name="T78" fmla="*/ 137 w 1775"/>
                <a:gd name="T79" fmla="*/ 1840 h 2048"/>
                <a:gd name="T80" fmla="*/ 137 w 1775"/>
                <a:gd name="T81" fmla="*/ 1980 h 2048"/>
                <a:gd name="T82" fmla="*/ 34 w 1775"/>
                <a:gd name="T83" fmla="*/ 1980 h 2048"/>
                <a:gd name="T84" fmla="*/ 0 w 1775"/>
                <a:gd name="T85" fmla="*/ 2014 h 2048"/>
                <a:gd name="T86" fmla="*/ 34 w 1775"/>
                <a:gd name="T87" fmla="*/ 2048 h 2048"/>
                <a:gd name="T88" fmla="*/ 444 w 1775"/>
                <a:gd name="T89" fmla="*/ 2048 h 2048"/>
                <a:gd name="T90" fmla="*/ 478 w 1775"/>
                <a:gd name="T91" fmla="*/ 2014 h 2048"/>
                <a:gd name="T92" fmla="*/ 478 w 1775"/>
                <a:gd name="T93" fmla="*/ 273 h 2048"/>
                <a:gd name="T94" fmla="*/ 717 w 1775"/>
                <a:gd name="T95" fmla="*/ 273 h 2048"/>
                <a:gd name="T96" fmla="*/ 751 w 1775"/>
                <a:gd name="T97" fmla="*/ 239 h 2048"/>
                <a:gd name="T98" fmla="*/ 68 w 1775"/>
                <a:gd name="T99" fmla="*/ 1673 h 2048"/>
                <a:gd name="T100" fmla="*/ 171 w 1775"/>
                <a:gd name="T101" fmla="*/ 1297 h 2048"/>
                <a:gd name="T102" fmla="*/ 273 w 1775"/>
                <a:gd name="T103" fmla="*/ 1673 h 2048"/>
                <a:gd name="T104" fmla="*/ 171 w 1775"/>
                <a:gd name="T105" fmla="*/ 1775 h 2048"/>
                <a:gd name="T106" fmla="*/ 68 w 1775"/>
                <a:gd name="T107" fmla="*/ 1673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75" h="2048">
                  <a:moveTo>
                    <a:pt x="751" y="239"/>
                  </a:moveTo>
                  <a:cubicBezTo>
                    <a:pt x="751" y="137"/>
                    <a:pt x="751" y="137"/>
                    <a:pt x="751" y="137"/>
                  </a:cubicBezTo>
                  <a:cubicBezTo>
                    <a:pt x="990" y="137"/>
                    <a:pt x="990" y="137"/>
                    <a:pt x="990" y="137"/>
                  </a:cubicBezTo>
                  <a:cubicBezTo>
                    <a:pt x="1009" y="137"/>
                    <a:pt x="1024" y="121"/>
                    <a:pt x="1024" y="102"/>
                  </a:cubicBezTo>
                  <a:cubicBezTo>
                    <a:pt x="1024" y="68"/>
                    <a:pt x="1024" y="68"/>
                    <a:pt x="1024" y="68"/>
                  </a:cubicBezTo>
                  <a:cubicBezTo>
                    <a:pt x="1161" y="68"/>
                    <a:pt x="1161" y="68"/>
                    <a:pt x="1161" y="68"/>
                  </a:cubicBezTo>
                  <a:cubicBezTo>
                    <a:pt x="1161" y="102"/>
                    <a:pt x="1161" y="102"/>
                    <a:pt x="1161" y="102"/>
                  </a:cubicBezTo>
                  <a:cubicBezTo>
                    <a:pt x="1161" y="121"/>
                    <a:pt x="1176" y="137"/>
                    <a:pt x="1195" y="137"/>
                  </a:cubicBezTo>
                  <a:cubicBezTo>
                    <a:pt x="1434" y="137"/>
                    <a:pt x="1434" y="137"/>
                    <a:pt x="1434" y="137"/>
                  </a:cubicBezTo>
                  <a:cubicBezTo>
                    <a:pt x="1434" y="205"/>
                    <a:pt x="1434" y="205"/>
                    <a:pt x="1434" y="205"/>
                  </a:cubicBezTo>
                  <a:cubicBezTo>
                    <a:pt x="853" y="205"/>
                    <a:pt x="853" y="205"/>
                    <a:pt x="853" y="205"/>
                  </a:cubicBezTo>
                  <a:cubicBezTo>
                    <a:pt x="834" y="205"/>
                    <a:pt x="819" y="220"/>
                    <a:pt x="819" y="239"/>
                  </a:cubicBezTo>
                  <a:cubicBezTo>
                    <a:pt x="819" y="258"/>
                    <a:pt x="834" y="273"/>
                    <a:pt x="853" y="273"/>
                  </a:cubicBezTo>
                  <a:cubicBezTo>
                    <a:pt x="1707" y="273"/>
                    <a:pt x="1707" y="273"/>
                    <a:pt x="1707" y="273"/>
                  </a:cubicBezTo>
                  <a:cubicBezTo>
                    <a:pt x="1707" y="1689"/>
                    <a:pt x="1707" y="1689"/>
                    <a:pt x="1707" y="1689"/>
                  </a:cubicBezTo>
                  <a:cubicBezTo>
                    <a:pt x="1707" y="1708"/>
                    <a:pt x="1722" y="1723"/>
                    <a:pt x="1741" y="1723"/>
                  </a:cubicBezTo>
                  <a:cubicBezTo>
                    <a:pt x="1760" y="1723"/>
                    <a:pt x="1775" y="1708"/>
                    <a:pt x="1775" y="1689"/>
                  </a:cubicBezTo>
                  <a:cubicBezTo>
                    <a:pt x="1775" y="239"/>
                    <a:pt x="1775" y="239"/>
                    <a:pt x="1775" y="239"/>
                  </a:cubicBezTo>
                  <a:cubicBezTo>
                    <a:pt x="1775" y="220"/>
                    <a:pt x="1760" y="205"/>
                    <a:pt x="1741" y="205"/>
                  </a:cubicBezTo>
                  <a:cubicBezTo>
                    <a:pt x="1502" y="205"/>
                    <a:pt x="1502" y="205"/>
                    <a:pt x="1502" y="205"/>
                  </a:cubicBezTo>
                  <a:cubicBezTo>
                    <a:pt x="1502" y="102"/>
                    <a:pt x="1502" y="102"/>
                    <a:pt x="1502" y="102"/>
                  </a:cubicBezTo>
                  <a:cubicBezTo>
                    <a:pt x="1502" y="84"/>
                    <a:pt x="1487" y="68"/>
                    <a:pt x="1468" y="68"/>
                  </a:cubicBezTo>
                  <a:cubicBezTo>
                    <a:pt x="1229" y="68"/>
                    <a:pt x="1229" y="68"/>
                    <a:pt x="1229" y="68"/>
                  </a:cubicBezTo>
                  <a:cubicBezTo>
                    <a:pt x="1229" y="34"/>
                    <a:pt x="1229" y="34"/>
                    <a:pt x="1229" y="34"/>
                  </a:cubicBezTo>
                  <a:cubicBezTo>
                    <a:pt x="1229" y="15"/>
                    <a:pt x="1214" y="0"/>
                    <a:pt x="1195" y="0"/>
                  </a:cubicBezTo>
                  <a:cubicBezTo>
                    <a:pt x="990" y="0"/>
                    <a:pt x="990" y="0"/>
                    <a:pt x="990" y="0"/>
                  </a:cubicBezTo>
                  <a:cubicBezTo>
                    <a:pt x="971" y="0"/>
                    <a:pt x="956" y="15"/>
                    <a:pt x="956" y="34"/>
                  </a:cubicBezTo>
                  <a:cubicBezTo>
                    <a:pt x="956" y="68"/>
                    <a:pt x="956" y="68"/>
                    <a:pt x="956" y="68"/>
                  </a:cubicBezTo>
                  <a:cubicBezTo>
                    <a:pt x="717" y="68"/>
                    <a:pt x="717" y="68"/>
                    <a:pt x="717" y="68"/>
                  </a:cubicBezTo>
                  <a:cubicBezTo>
                    <a:pt x="698" y="68"/>
                    <a:pt x="683" y="84"/>
                    <a:pt x="683" y="102"/>
                  </a:cubicBezTo>
                  <a:cubicBezTo>
                    <a:pt x="683" y="205"/>
                    <a:pt x="683" y="205"/>
                    <a:pt x="683" y="205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25" y="205"/>
                    <a:pt x="410" y="220"/>
                    <a:pt x="410" y="239"/>
                  </a:cubicBezTo>
                  <a:cubicBezTo>
                    <a:pt x="410" y="1980"/>
                    <a:pt x="410" y="1980"/>
                    <a:pt x="410" y="1980"/>
                  </a:cubicBezTo>
                  <a:cubicBezTo>
                    <a:pt x="205" y="1980"/>
                    <a:pt x="205" y="1980"/>
                    <a:pt x="205" y="1980"/>
                  </a:cubicBezTo>
                  <a:cubicBezTo>
                    <a:pt x="205" y="1840"/>
                    <a:pt x="205" y="1840"/>
                    <a:pt x="205" y="1840"/>
                  </a:cubicBezTo>
                  <a:cubicBezTo>
                    <a:pt x="283" y="1824"/>
                    <a:pt x="341" y="1755"/>
                    <a:pt x="341" y="1673"/>
                  </a:cubicBezTo>
                  <a:cubicBezTo>
                    <a:pt x="341" y="1668"/>
                    <a:pt x="339" y="1229"/>
                    <a:pt x="171" y="1229"/>
                  </a:cubicBezTo>
                  <a:cubicBezTo>
                    <a:pt x="2" y="1229"/>
                    <a:pt x="0" y="1668"/>
                    <a:pt x="0" y="1673"/>
                  </a:cubicBezTo>
                  <a:cubicBezTo>
                    <a:pt x="0" y="1755"/>
                    <a:pt x="59" y="1824"/>
                    <a:pt x="137" y="1840"/>
                  </a:cubicBezTo>
                  <a:cubicBezTo>
                    <a:pt x="137" y="1980"/>
                    <a:pt x="137" y="1980"/>
                    <a:pt x="137" y="1980"/>
                  </a:cubicBezTo>
                  <a:cubicBezTo>
                    <a:pt x="34" y="1980"/>
                    <a:pt x="34" y="1980"/>
                    <a:pt x="34" y="1980"/>
                  </a:cubicBezTo>
                  <a:cubicBezTo>
                    <a:pt x="15" y="1980"/>
                    <a:pt x="0" y="1995"/>
                    <a:pt x="0" y="2014"/>
                  </a:cubicBezTo>
                  <a:cubicBezTo>
                    <a:pt x="0" y="2033"/>
                    <a:pt x="15" y="2048"/>
                    <a:pt x="34" y="2048"/>
                  </a:cubicBezTo>
                  <a:cubicBezTo>
                    <a:pt x="444" y="2048"/>
                    <a:pt x="444" y="2048"/>
                    <a:pt x="444" y="2048"/>
                  </a:cubicBezTo>
                  <a:cubicBezTo>
                    <a:pt x="463" y="2048"/>
                    <a:pt x="478" y="2033"/>
                    <a:pt x="478" y="2014"/>
                  </a:cubicBezTo>
                  <a:cubicBezTo>
                    <a:pt x="478" y="273"/>
                    <a:pt x="478" y="273"/>
                    <a:pt x="478" y="273"/>
                  </a:cubicBezTo>
                  <a:cubicBezTo>
                    <a:pt x="717" y="273"/>
                    <a:pt x="717" y="273"/>
                    <a:pt x="717" y="273"/>
                  </a:cubicBezTo>
                  <a:cubicBezTo>
                    <a:pt x="736" y="273"/>
                    <a:pt x="751" y="258"/>
                    <a:pt x="751" y="239"/>
                  </a:cubicBezTo>
                  <a:close/>
                  <a:moveTo>
                    <a:pt x="68" y="1673"/>
                  </a:moveTo>
                  <a:cubicBezTo>
                    <a:pt x="68" y="1502"/>
                    <a:pt x="114" y="1297"/>
                    <a:pt x="171" y="1297"/>
                  </a:cubicBezTo>
                  <a:cubicBezTo>
                    <a:pt x="227" y="1297"/>
                    <a:pt x="273" y="1502"/>
                    <a:pt x="273" y="1673"/>
                  </a:cubicBezTo>
                  <a:cubicBezTo>
                    <a:pt x="273" y="1729"/>
                    <a:pt x="227" y="1775"/>
                    <a:pt x="171" y="1775"/>
                  </a:cubicBezTo>
                  <a:cubicBezTo>
                    <a:pt x="114" y="1775"/>
                    <a:pt x="68" y="1729"/>
                    <a:pt x="68" y="16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3C1218A2-26FF-488A-5448-A2B7AD3D700B}"/>
              </a:ext>
            </a:extLst>
          </p:cNvPr>
          <p:cNvGrpSpPr/>
          <p:nvPr/>
        </p:nvGrpSpPr>
        <p:grpSpPr>
          <a:xfrm>
            <a:off x="5862322" y="1194092"/>
            <a:ext cx="467358" cy="923220"/>
            <a:chOff x="14635163" y="3344863"/>
            <a:chExt cx="2259013" cy="4462462"/>
          </a:xfrm>
          <a:solidFill>
            <a:schemeClr val="bg1"/>
          </a:solidFill>
        </p:grpSpPr>
        <p:sp>
          <p:nvSpPr>
            <p:cNvPr id="155" name="Freeform 14">
              <a:extLst>
                <a:ext uri="{FF2B5EF4-FFF2-40B4-BE49-F238E27FC236}">
                  <a16:creationId xmlns:a16="http://schemas.microsoft.com/office/drawing/2014/main" id="{67C1B906-3FF9-7005-FF7F-8C42716A6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22513" y="4279900"/>
              <a:ext cx="136525" cy="133350"/>
            </a:xfrm>
            <a:custGeom>
              <a:avLst/>
              <a:gdLst>
                <a:gd name="T0" fmla="*/ 16 w 73"/>
                <a:gd name="T1" fmla="*/ 62 h 72"/>
                <a:gd name="T2" fmla="*/ 61 w 73"/>
                <a:gd name="T3" fmla="*/ 56 h 72"/>
                <a:gd name="T4" fmla="*/ 56 w 73"/>
                <a:gd name="T5" fmla="*/ 10 h 72"/>
                <a:gd name="T6" fmla="*/ 11 w 73"/>
                <a:gd name="T7" fmla="*/ 17 h 72"/>
                <a:gd name="T8" fmla="*/ 16 w 73"/>
                <a:gd name="T9" fmla="*/ 6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2">
                  <a:moveTo>
                    <a:pt x="16" y="62"/>
                  </a:moveTo>
                  <a:cubicBezTo>
                    <a:pt x="30" y="72"/>
                    <a:pt x="51" y="70"/>
                    <a:pt x="61" y="56"/>
                  </a:cubicBezTo>
                  <a:cubicBezTo>
                    <a:pt x="73" y="41"/>
                    <a:pt x="69" y="21"/>
                    <a:pt x="56" y="10"/>
                  </a:cubicBezTo>
                  <a:cubicBezTo>
                    <a:pt x="43" y="0"/>
                    <a:pt x="23" y="1"/>
                    <a:pt x="11" y="17"/>
                  </a:cubicBezTo>
                  <a:cubicBezTo>
                    <a:pt x="0" y="31"/>
                    <a:pt x="2" y="51"/>
                    <a:pt x="1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15">
              <a:extLst>
                <a:ext uri="{FF2B5EF4-FFF2-40B4-BE49-F238E27FC236}">
                  <a16:creationId xmlns:a16="http://schemas.microsoft.com/office/drawing/2014/main" id="{B76A9FD2-0705-549E-48CB-CA541C5C0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46275" y="3344863"/>
              <a:ext cx="2236788" cy="2747965"/>
            </a:xfrm>
            <a:custGeom>
              <a:avLst/>
              <a:gdLst>
                <a:gd name="T0" fmla="*/ 589 w 1198"/>
                <a:gd name="T1" fmla="*/ 1230 h 1474"/>
                <a:gd name="T2" fmla="*/ 1169 w 1198"/>
                <a:gd name="T3" fmla="*/ 1053 h 1474"/>
                <a:gd name="T4" fmla="*/ 1169 w 1198"/>
                <a:gd name="T5" fmla="*/ 992 h 1474"/>
                <a:gd name="T6" fmla="*/ 990 w 1198"/>
                <a:gd name="T7" fmla="*/ 935 h 1474"/>
                <a:gd name="T8" fmla="*/ 950 w 1198"/>
                <a:gd name="T9" fmla="*/ 956 h 1474"/>
                <a:gd name="T10" fmla="*/ 971 w 1198"/>
                <a:gd name="T11" fmla="*/ 996 h 1474"/>
                <a:gd name="T12" fmla="*/ 1053 w 1198"/>
                <a:gd name="T13" fmla="*/ 1022 h 1474"/>
                <a:gd name="T14" fmla="*/ 599 w 1198"/>
                <a:gd name="T15" fmla="*/ 1166 h 1474"/>
                <a:gd name="T16" fmla="*/ 145 w 1198"/>
                <a:gd name="T17" fmla="*/ 1022 h 1474"/>
                <a:gd name="T18" fmla="*/ 398 w 1198"/>
                <a:gd name="T19" fmla="*/ 942 h 1474"/>
                <a:gd name="T20" fmla="*/ 604 w 1198"/>
                <a:gd name="T21" fmla="*/ 1004 h 1474"/>
                <a:gd name="T22" fmla="*/ 1173 w 1198"/>
                <a:gd name="T23" fmla="*/ 823 h 1474"/>
                <a:gd name="T24" fmla="*/ 1184 w 1198"/>
                <a:gd name="T25" fmla="*/ 775 h 1474"/>
                <a:gd name="T26" fmla="*/ 616 w 1198"/>
                <a:gd name="T27" fmla="*/ 44 h 1474"/>
                <a:gd name="T28" fmla="*/ 585 w 1198"/>
                <a:gd name="T29" fmla="*/ 42 h 1474"/>
                <a:gd name="T30" fmla="*/ 275 w 1198"/>
                <a:gd name="T31" fmla="*/ 438 h 1474"/>
                <a:gd name="T32" fmla="*/ 281 w 1198"/>
                <a:gd name="T33" fmla="*/ 482 h 1474"/>
                <a:gd name="T34" fmla="*/ 325 w 1198"/>
                <a:gd name="T35" fmla="*/ 477 h 1474"/>
                <a:gd name="T36" fmla="*/ 567 w 1198"/>
                <a:gd name="T37" fmla="*/ 165 h 1474"/>
                <a:gd name="T38" fmla="*/ 567 w 1198"/>
                <a:gd name="T39" fmla="*/ 928 h 1474"/>
                <a:gd name="T40" fmla="*/ 92 w 1198"/>
                <a:gd name="T41" fmla="*/ 778 h 1474"/>
                <a:gd name="T42" fmla="*/ 180 w 1198"/>
                <a:gd name="T43" fmla="*/ 664 h 1474"/>
                <a:gd name="T44" fmla="*/ 175 w 1198"/>
                <a:gd name="T45" fmla="*/ 619 h 1474"/>
                <a:gd name="T46" fmla="*/ 130 w 1198"/>
                <a:gd name="T47" fmla="*/ 625 h 1474"/>
                <a:gd name="T48" fmla="*/ 8 w 1198"/>
                <a:gd name="T49" fmla="*/ 789 h 1474"/>
                <a:gd name="T50" fmla="*/ 8 w 1198"/>
                <a:gd name="T51" fmla="*/ 804 h 1474"/>
                <a:gd name="T52" fmla="*/ 292 w 1198"/>
                <a:gd name="T53" fmla="*/ 908 h 1474"/>
                <a:gd name="T54" fmla="*/ 29 w 1198"/>
                <a:gd name="T55" fmla="*/ 992 h 1474"/>
                <a:gd name="T56" fmla="*/ 29 w 1198"/>
                <a:gd name="T57" fmla="*/ 1053 h 1474"/>
                <a:gd name="T58" fmla="*/ 292 w 1198"/>
                <a:gd name="T59" fmla="*/ 1136 h 1474"/>
                <a:gd name="T60" fmla="*/ 29 w 1198"/>
                <a:gd name="T61" fmla="*/ 1219 h 1474"/>
                <a:gd name="T62" fmla="*/ 29 w 1198"/>
                <a:gd name="T63" fmla="*/ 1280 h 1474"/>
                <a:gd name="T64" fmla="*/ 609 w 1198"/>
                <a:gd name="T65" fmla="*/ 1458 h 1474"/>
                <a:gd name="T66" fmla="*/ 1169 w 1198"/>
                <a:gd name="T67" fmla="*/ 1280 h 1474"/>
                <a:gd name="T68" fmla="*/ 1169 w 1198"/>
                <a:gd name="T69" fmla="*/ 1219 h 1474"/>
                <a:gd name="T70" fmla="*/ 1011 w 1198"/>
                <a:gd name="T71" fmla="*/ 1169 h 1474"/>
                <a:gd name="T72" fmla="*/ 971 w 1198"/>
                <a:gd name="T73" fmla="*/ 1190 h 1474"/>
                <a:gd name="T74" fmla="*/ 991 w 1198"/>
                <a:gd name="T75" fmla="*/ 1230 h 1474"/>
                <a:gd name="T76" fmla="*/ 1053 w 1198"/>
                <a:gd name="T77" fmla="*/ 1250 h 1474"/>
                <a:gd name="T78" fmla="*/ 599 w 1198"/>
                <a:gd name="T79" fmla="*/ 1393 h 1474"/>
                <a:gd name="T80" fmla="*/ 145 w 1198"/>
                <a:gd name="T81" fmla="*/ 1250 h 1474"/>
                <a:gd name="T82" fmla="*/ 398 w 1198"/>
                <a:gd name="T83" fmla="*/ 1169 h 1474"/>
                <a:gd name="T84" fmla="*/ 589 w 1198"/>
                <a:gd name="T85" fmla="*/ 1230 h 1474"/>
                <a:gd name="T86" fmla="*/ 631 w 1198"/>
                <a:gd name="T87" fmla="*/ 928 h 1474"/>
                <a:gd name="T88" fmla="*/ 631 w 1198"/>
                <a:gd name="T89" fmla="*/ 165 h 1474"/>
                <a:gd name="T90" fmla="*/ 1106 w 1198"/>
                <a:gd name="T91" fmla="*/ 778 h 1474"/>
                <a:gd name="T92" fmla="*/ 631 w 1198"/>
                <a:gd name="T93" fmla="*/ 928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98" h="1474">
                  <a:moveTo>
                    <a:pt x="589" y="1230"/>
                  </a:moveTo>
                  <a:cubicBezTo>
                    <a:pt x="603" y="1234"/>
                    <a:pt x="556" y="1247"/>
                    <a:pt x="1169" y="1053"/>
                  </a:cubicBezTo>
                  <a:cubicBezTo>
                    <a:pt x="1198" y="1043"/>
                    <a:pt x="1198" y="1001"/>
                    <a:pt x="1169" y="992"/>
                  </a:cubicBezTo>
                  <a:cubicBezTo>
                    <a:pt x="990" y="935"/>
                    <a:pt x="990" y="935"/>
                    <a:pt x="990" y="935"/>
                  </a:cubicBezTo>
                  <a:cubicBezTo>
                    <a:pt x="974" y="930"/>
                    <a:pt x="956" y="939"/>
                    <a:pt x="950" y="956"/>
                  </a:cubicBezTo>
                  <a:cubicBezTo>
                    <a:pt x="945" y="973"/>
                    <a:pt x="954" y="991"/>
                    <a:pt x="971" y="996"/>
                  </a:cubicBezTo>
                  <a:cubicBezTo>
                    <a:pt x="1053" y="1022"/>
                    <a:pt x="1053" y="1022"/>
                    <a:pt x="1053" y="1022"/>
                  </a:cubicBezTo>
                  <a:cubicBezTo>
                    <a:pt x="599" y="1166"/>
                    <a:pt x="599" y="1166"/>
                    <a:pt x="599" y="1166"/>
                  </a:cubicBezTo>
                  <a:cubicBezTo>
                    <a:pt x="145" y="1022"/>
                    <a:pt x="145" y="1022"/>
                    <a:pt x="145" y="1022"/>
                  </a:cubicBezTo>
                  <a:cubicBezTo>
                    <a:pt x="398" y="942"/>
                    <a:pt x="398" y="942"/>
                    <a:pt x="398" y="942"/>
                  </a:cubicBezTo>
                  <a:cubicBezTo>
                    <a:pt x="606" y="1008"/>
                    <a:pt x="593" y="1005"/>
                    <a:pt x="604" y="1004"/>
                  </a:cubicBezTo>
                  <a:cubicBezTo>
                    <a:pt x="609" y="1003"/>
                    <a:pt x="1170" y="825"/>
                    <a:pt x="1173" y="823"/>
                  </a:cubicBezTo>
                  <a:cubicBezTo>
                    <a:pt x="1191" y="814"/>
                    <a:pt x="1197" y="791"/>
                    <a:pt x="1184" y="775"/>
                  </a:cubicBezTo>
                  <a:cubicBezTo>
                    <a:pt x="584" y="0"/>
                    <a:pt x="623" y="48"/>
                    <a:pt x="616" y="44"/>
                  </a:cubicBezTo>
                  <a:cubicBezTo>
                    <a:pt x="607" y="38"/>
                    <a:pt x="595" y="37"/>
                    <a:pt x="585" y="42"/>
                  </a:cubicBezTo>
                  <a:cubicBezTo>
                    <a:pt x="575" y="47"/>
                    <a:pt x="600" y="18"/>
                    <a:pt x="275" y="438"/>
                  </a:cubicBezTo>
                  <a:cubicBezTo>
                    <a:pt x="264" y="451"/>
                    <a:pt x="267" y="472"/>
                    <a:pt x="281" y="482"/>
                  </a:cubicBezTo>
                  <a:cubicBezTo>
                    <a:pt x="295" y="493"/>
                    <a:pt x="315" y="491"/>
                    <a:pt x="325" y="477"/>
                  </a:cubicBezTo>
                  <a:cubicBezTo>
                    <a:pt x="567" y="165"/>
                    <a:pt x="567" y="165"/>
                    <a:pt x="567" y="165"/>
                  </a:cubicBezTo>
                  <a:cubicBezTo>
                    <a:pt x="567" y="928"/>
                    <a:pt x="567" y="928"/>
                    <a:pt x="567" y="928"/>
                  </a:cubicBezTo>
                  <a:cubicBezTo>
                    <a:pt x="92" y="778"/>
                    <a:pt x="92" y="778"/>
                    <a:pt x="92" y="778"/>
                  </a:cubicBezTo>
                  <a:cubicBezTo>
                    <a:pt x="180" y="664"/>
                    <a:pt x="180" y="664"/>
                    <a:pt x="180" y="664"/>
                  </a:cubicBezTo>
                  <a:cubicBezTo>
                    <a:pt x="191" y="650"/>
                    <a:pt x="189" y="630"/>
                    <a:pt x="175" y="619"/>
                  </a:cubicBezTo>
                  <a:cubicBezTo>
                    <a:pt x="161" y="608"/>
                    <a:pt x="141" y="611"/>
                    <a:pt x="130" y="625"/>
                  </a:cubicBezTo>
                  <a:cubicBezTo>
                    <a:pt x="4" y="787"/>
                    <a:pt x="10" y="778"/>
                    <a:pt x="8" y="789"/>
                  </a:cubicBezTo>
                  <a:cubicBezTo>
                    <a:pt x="7" y="793"/>
                    <a:pt x="7" y="799"/>
                    <a:pt x="8" y="804"/>
                  </a:cubicBezTo>
                  <a:cubicBezTo>
                    <a:pt x="15" y="826"/>
                    <a:pt x="22" y="823"/>
                    <a:pt x="292" y="908"/>
                  </a:cubicBezTo>
                  <a:cubicBezTo>
                    <a:pt x="29" y="992"/>
                    <a:pt x="29" y="992"/>
                    <a:pt x="29" y="992"/>
                  </a:cubicBezTo>
                  <a:cubicBezTo>
                    <a:pt x="0" y="1001"/>
                    <a:pt x="0" y="1043"/>
                    <a:pt x="29" y="1053"/>
                  </a:cubicBezTo>
                  <a:cubicBezTo>
                    <a:pt x="292" y="1136"/>
                    <a:pt x="292" y="1136"/>
                    <a:pt x="292" y="1136"/>
                  </a:cubicBezTo>
                  <a:cubicBezTo>
                    <a:pt x="29" y="1219"/>
                    <a:pt x="29" y="1219"/>
                    <a:pt x="29" y="1219"/>
                  </a:cubicBezTo>
                  <a:cubicBezTo>
                    <a:pt x="0" y="1228"/>
                    <a:pt x="0" y="1271"/>
                    <a:pt x="29" y="1280"/>
                  </a:cubicBezTo>
                  <a:cubicBezTo>
                    <a:pt x="640" y="1474"/>
                    <a:pt x="595" y="1462"/>
                    <a:pt x="609" y="1458"/>
                  </a:cubicBezTo>
                  <a:cubicBezTo>
                    <a:pt x="1169" y="1280"/>
                    <a:pt x="1169" y="1280"/>
                    <a:pt x="1169" y="1280"/>
                  </a:cubicBezTo>
                  <a:cubicBezTo>
                    <a:pt x="1198" y="1271"/>
                    <a:pt x="1198" y="1228"/>
                    <a:pt x="1169" y="1219"/>
                  </a:cubicBezTo>
                  <a:cubicBezTo>
                    <a:pt x="1011" y="1169"/>
                    <a:pt x="1011" y="1169"/>
                    <a:pt x="1011" y="1169"/>
                  </a:cubicBezTo>
                  <a:cubicBezTo>
                    <a:pt x="994" y="1164"/>
                    <a:pt x="976" y="1173"/>
                    <a:pt x="971" y="1190"/>
                  </a:cubicBezTo>
                  <a:cubicBezTo>
                    <a:pt x="965" y="1207"/>
                    <a:pt x="975" y="1225"/>
                    <a:pt x="991" y="1230"/>
                  </a:cubicBezTo>
                  <a:cubicBezTo>
                    <a:pt x="1053" y="1250"/>
                    <a:pt x="1053" y="1250"/>
                    <a:pt x="1053" y="1250"/>
                  </a:cubicBezTo>
                  <a:cubicBezTo>
                    <a:pt x="599" y="1393"/>
                    <a:pt x="599" y="1393"/>
                    <a:pt x="599" y="1393"/>
                  </a:cubicBezTo>
                  <a:cubicBezTo>
                    <a:pt x="145" y="1250"/>
                    <a:pt x="145" y="1250"/>
                    <a:pt x="145" y="1250"/>
                  </a:cubicBezTo>
                  <a:cubicBezTo>
                    <a:pt x="398" y="1169"/>
                    <a:pt x="398" y="1169"/>
                    <a:pt x="398" y="1169"/>
                  </a:cubicBezTo>
                  <a:lnTo>
                    <a:pt x="589" y="1230"/>
                  </a:lnTo>
                  <a:close/>
                  <a:moveTo>
                    <a:pt x="631" y="928"/>
                  </a:moveTo>
                  <a:cubicBezTo>
                    <a:pt x="631" y="165"/>
                    <a:pt x="631" y="165"/>
                    <a:pt x="631" y="165"/>
                  </a:cubicBezTo>
                  <a:cubicBezTo>
                    <a:pt x="1106" y="778"/>
                    <a:pt x="1106" y="778"/>
                    <a:pt x="1106" y="778"/>
                  </a:cubicBezTo>
                  <a:lnTo>
                    <a:pt x="631" y="9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16">
              <a:extLst>
                <a:ext uri="{FF2B5EF4-FFF2-40B4-BE49-F238E27FC236}">
                  <a16:creationId xmlns:a16="http://schemas.microsoft.com/office/drawing/2014/main" id="{3012C7EE-CE7F-2268-1199-2BB9E062CD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35163" y="5854700"/>
              <a:ext cx="2259013" cy="1952625"/>
            </a:xfrm>
            <a:custGeom>
              <a:avLst/>
              <a:gdLst>
                <a:gd name="T0" fmla="*/ 1155 w 1210"/>
                <a:gd name="T1" fmla="*/ 10 h 1048"/>
                <a:gd name="T2" fmla="*/ 605 w 1210"/>
                <a:gd name="T3" fmla="*/ 184 h 1048"/>
                <a:gd name="T4" fmla="*/ 55 w 1210"/>
                <a:gd name="T5" fmla="*/ 10 h 1048"/>
                <a:gd name="T6" fmla="*/ 20 w 1210"/>
                <a:gd name="T7" fmla="*/ 61 h 1048"/>
                <a:gd name="T8" fmla="*/ 580 w 1210"/>
                <a:gd name="T9" fmla="*/ 729 h 1048"/>
                <a:gd name="T10" fmla="*/ 629 w 1210"/>
                <a:gd name="T11" fmla="*/ 730 h 1048"/>
                <a:gd name="T12" fmla="*/ 1190 w 1210"/>
                <a:gd name="T13" fmla="*/ 61 h 1048"/>
                <a:gd name="T14" fmla="*/ 1155 w 1210"/>
                <a:gd name="T15" fmla="*/ 10 h 1048"/>
                <a:gd name="T16" fmla="*/ 573 w 1210"/>
                <a:gd name="T17" fmla="*/ 241 h 1048"/>
                <a:gd name="T18" fmla="*/ 573 w 1210"/>
                <a:gd name="T19" fmla="*/ 621 h 1048"/>
                <a:gd name="T20" fmla="*/ 140 w 1210"/>
                <a:gd name="T21" fmla="*/ 104 h 1048"/>
                <a:gd name="T22" fmla="*/ 573 w 1210"/>
                <a:gd name="T23" fmla="*/ 241 h 1048"/>
                <a:gd name="T24" fmla="*/ 637 w 1210"/>
                <a:gd name="T25" fmla="*/ 621 h 1048"/>
                <a:gd name="T26" fmla="*/ 637 w 1210"/>
                <a:gd name="T27" fmla="*/ 241 h 1048"/>
                <a:gd name="T28" fmla="*/ 1070 w 1210"/>
                <a:gd name="T29" fmla="*/ 104 h 1048"/>
                <a:gd name="T30" fmla="*/ 637 w 1210"/>
                <a:gd name="T31" fmla="*/ 621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0" h="1048">
                  <a:moveTo>
                    <a:pt x="1155" y="10"/>
                  </a:moveTo>
                  <a:cubicBezTo>
                    <a:pt x="605" y="184"/>
                    <a:pt x="605" y="184"/>
                    <a:pt x="605" y="184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24" y="0"/>
                    <a:pt x="0" y="36"/>
                    <a:pt x="20" y="61"/>
                  </a:cubicBezTo>
                  <a:cubicBezTo>
                    <a:pt x="522" y="659"/>
                    <a:pt x="580" y="729"/>
                    <a:pt x="580" y="729"/>
                  </a:cubicBezTo>
                  <a:cubicBezTo>
                    <a:pt x="593" y="745"/>
                    <a:pt x="616" y="745"/>
                    <a:pt x="629" y="730"/>
                  </a:cubicBezTo>
                  <a:cubicBezTo>
                    <a:pt x="729" y="616"/>
                    <a:pt x="363" y="1048"/>
                    <a:pt x="1190" y="61"/>
                  </a:cubicBezTo>
                  <a:cubicBezTo>
                    <a:pt x="1210" y="36"/>
                    <a:pt x="1186" y="0"/>
                    <a:pt x="1155" y="10"/>
                  </a:cubicBezTo>
                  <a:close/>
                  <a:moveTo>
                    <a:pt x="573" y="241"/>
                  </a:moveTo>
                  <a:cubicBezTo>
                    <a:pt x="573" y="621"/>
                    <a:pt x="573" y="621"/>
                    <a:pt x="573" y="621"/>
                  </a:cubicBezTo>
                  <a:cubicBezTo>
                    <a:pt x="140" y="104"/>
                    <a:pt x="140" y="104"/>
                    <a:pt x="140" y="104"/>
                  </a:cubicBezTo>
                  <a:lnTo>
                    <a:pt x="573" y="241"/>
                  </a:lnTo>
                  <a:close/>
                  <a:moveTo>
                    <a:pt x="637" y="621"/>
                  </a:moveTo>
                  <a:cubicBezTo>
                    <a:pt x="637" y="241"/>
                    <a:pt x="637" y="241"/>
                    <a:pt x="637" y="241"/>
                  </a:cubicBezTo>
                  <a:cubicBezTo>
                    <a:pt x="1070" y="104"/>
                    <a:pt x="1070" y="104"/>
                    <a:pt x="1070" y="104"/>
                  </a:cubicBezTo>
                  <a:lnTo>
                    <a:pt x="637" y="62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6786E7BE-599F-B6E1-F6D5-3F9FE9992B4A}"/>
              </a:ext>
            </a:extLst>
          </p:cNvPr>
          <p:cNvGrpSpPr/>
          <p:nvPr/>
        </p:nvGrpSpPr>
        <p:grpSpPr>
          <a:xfrm>
            <a:off x="10051675" y="3770320"/>
            <a:ext cx="718548" cy="717950"/>
            <a:chOff x="13658850" y="3254376"/>
            <a:chExt cx="3821113" cy="3817938"/>
          </a:xfrm>
          <a:solidFill>
            <a:schemeClr val="bg1"/>
          </a:solidFill>
        </p:grpSpPr>
        <p:sp>
          <p:nvSpPr>
            <p:cNvPr id="153" name="Freeform 20">
              <a:extLst>
                <a:ext uri="{FF2B5EF4-FFF2-40B4-BE49-F238E27FC236}">
                  <a16:creationId xmlns:a16="http://schemas.microsoft.com/office/drawing/2014/main" id="{ED21B4D7-AAF4-4D32-6D20-E7AC6BBA7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58850" y="3254376"/>
              <a:ext cx="3821113" cy="3817938"/>
            </a:xfrm>
            <a:custGeom>
              <a:avLst/>
              <a:gdLst>
                <a:gd name="T0" fmla="*/ 1756 w 2048"/>
                <a:gd name="T1" fmla="*/ 228 h 2048"/>
                <a:gd name="T2" fmla="*/ 988 w 2048"/>
                <a:gd name="T3" fmla="*/ 0 h 2048"/>
                <a:gd name="T4" fmla="*/ 228 w 2048"/>
                <a:gd name="T5" fmla="*/ 292 h 2048"/>
                <a:gd name="T6" fmla="*/ 0 w 2048"/>
                <a:gd name="T7" fmla="*/ 1060 h 2048"/>
                <a:gd name="T8" fmla="*/ 292 w 2048"/>
                <a:gd name="T9" fmla="*/ 1820 h 2048"/>
                <a:gd name="T10" fmla="*/ 1060 w 2048"/>
                <a:gd name="T11" fmla="*/ 2048 h 2048"/>
                <a:gd name="T12" fmla="*/ 1820 w 2048"/>
                <a:gd name="T13" fmla="*/ 1756 h 2048"/>
                <a:gd name="T14" fmla="*/ 2048 w 2048"/>
                <a:gd name="T15" fmla="*/ 988 h 2048"/>
                <a:gd name="T16" fmla="*/ 1684 w 2048"/>
                <a:gd name="T17" fmla="*/ 364 h 2048"/>
                <a:gd name="T18" fmla="*/ 1848 w 2048"/>
                <a:gd name="T19" fmla="*/ 1056 h 2048"/>
                <a:gd name="T20" fmla="*/ 1850 w 2048"/>
                <a:gd name="T21" fmla="*/ 971 h 2048"/>
                <a:gd name="T22" fmla="*/ 1531 w 2048"/>
                <a:gd name="T23" fmla="*/ 562 h 2048"/>
                <a:gd name="T24" fmla="*/ 1486 w 2048"/>
                <a:gd name="T25" fmla="*/ 1441 h 2048"/>
                <a:gd name="T26" fmla="*/ 1375 w 2048"/>
                <a:gd name="T27" fmla="*/ 1056 h 2048"/>
                <a:gd name="T28" fmla="*/ 1295 w 2048"/>
                <a:gd name="T29" fmla="*/ 849 h 2048"/>
                <a:gd name="T30" fmla="*/ 1623 w 2048"/>
                <a:gd name="T31" fmla="*/ 992 h 2048"/>
                <a:gd name="T32" fmla="*/ 992 w 2048"/>
                <a:gd name="T33" fmla="*/ 1263 h 2048"/>
                <a:gd name="T34" fmla="*/ 1024 w 2048"/>
                <a:gd name="T35" fmla="*/ 989 h 2048"/>
                <a:gd name="T36" fmla="*/ 753 w 2048"/>
                <a:gd name="T37" fmla="*/ 849 h 2048"/>
                <a:gd name="T38" fmla="*/ 562 w 2048"/>
                <a:gd name="T39" fmla="*/ 607 h 2048"/>
                <a:gd name="T40" fmla="*/ 992 w 2048"/>
                <a:gd name="T41" fmla="*/ 712 h 2048"/>
                <a:gd name="T42" fmla="*/ 753 w 2048"/>
                <a:gd name="T43" fmla="*/ 1199 h 2048"/>
                <a:gd name="T44" fmla="*/ 737 w 2048"/>
                <a:gd name="T45" fmla="*/ 1056 h 2048"/>
                <a:gd name="T46" fmla="*/ 607 w 2048"/>
                <a:gd name="T47" fmla="*/ 1486 h 2048"/>
                <a:gd name="T48" fmla="*/ 1441 w 2048"/>
                <a:gd name="T49" fmla="*/ 562 h 2048"/>
                <a:gd name="T50" fmla="*/ 1056 w 2048"/>
                <a:gd name="T51" fmla="*/ 1263 h 2048"/>
                <a:gd name="T52" fmla="*/ 1441 w 2048"/>
                <a:gd name="T53" fmla="*/ 1486 h 2048"/>
                <a:gd name="T54" fmla="*/ 1329 w 2048"/>
                <a:gd name="T55" fmla="*/ 360 h 2048"/>
                <a:gd name="T56" fmla="*/ 1621 w 2048"/>
                <a:gd name="T57" fmla="*/ 284 h 2048"/>
                <a:gd name="T58" fmla="*/ 1077 w 2048"/>
                <a:gd name="T59" fmla="*/ 198 h 2048"/>
                <a:gd name="T60" fmla="*/ 988 w 2048"/>
                <a:gd name="T61" fmla="*/ 64 h 2048"/>
                <a:gd name="T62" fmla="*/ 971 w 2048"/>
                <a:gd name="T63" fmla="*/ 198 h 2048"/>
                <a:gd name="T64" fmla="*/ 924 w 2048"/>
                <a:gd name="T65" fmla="*/ 142 h 2048"/>
                <a:gd name="T66" fmla="*/ 924 w 2048"/>
                <a:gd name="T67" fmla="*/ 142 h 2048"/>
                <a:gd name="T68" fmla="*/ 428 w 2048"/>
                <a:gd name="T69" fmla="*/ 360 h 2048"/>
                <a:gd name="T70" fmla="*/ 381 w 2048"/>
                <a:gd name="T71" fmla="*/ 426 h 2048"/>
                <a:gd name="T72" fmla="*/ 292 w 2048"/>
                <a:gd name="T73" fmla="*/ 292 h 2048"/>
                <a:gd name="T74" fmla="*/ 142 w 2048"/>
                <a:gd name="T75" fmla="*/ 924 h 2048"/>
                <a:gd name="T76" fmla="*/ 296 w 2048"/>
                <a:gd name="T77" fmla="*/ 992 h 2048"/>
                <a:gd name="T78" fmla="*/ 200 w 2048"/>
                <a:gd name="T79" fmla="*/ 1056 h 2048"/>
                <a:gd name="T80" fmla="*/ 136 w 2048"/>
                <a:gd name="T81" fmla="*/ 988 h 2048"/>
                <a:gd name="T82" fmla="*/ 296 w 2048"/>
                <a:gd name="T83" fmla="*/ 1265 h 2048"/>
                <a:gd name="T84" fmla="*/ 292 w 2048"/>
                <a:gd name="T85" fmla="*/ 1684 h 2048"/>
                <a:gd name="T86" fmla="*/ 360 w 2048"/>
                <a:gd name="T87" fmla="*/ 1329 h 2048"/>
                <a:gd name="T88" fmla="*/ 428 w 2048"/>
                <a:gd name="T89" fmla="*/ 1688 h 2048"/>
                <a:gd name="T90" fmla="*/ 428 w 2048"/>
                <a:gd name="T91" fmla="*/ 1756 h 2048"/>
                <a:gd name="T92" fmla="*/ 873 w 2048"/>
                <a:gd name="T93" fmla="*/ 1752 h 2048"/>
                <a:gd name="T94" fmla="*/ 988 w 2048"/>
                <a:gd name="T95" fmla="*/ 1984 h 2048"/>
                <a:gd name="T96" fmla="*/ 1056 w 2048"/>
                <a:gd name="T97" fmla="*/ 1848 h 2048"/>
                <a:gd name="T98" fmla="*/ 1122 w 2048"/>
                <a:gd name="T99" fmla="*/ 1895 h 2048"/>
                <a:gd name="T100" fmla="*/ 1620 w 2048"/>
                <a:gd name="T101" fmla="*/ 1688 h 2048"/>
                <a:gd name="T102" fmla="*/ 1667 w 2048"/>
                <a:gd name="T103" fmla="*/ 1622 h 2048"/>
                <a:gd name="T104" fmla="*/ 1756 w 2048"/>
                <a:gd name="T105" fmla="*/ 1756 h 2048"/>
                <a:gd name="T106" fmla="*/ 1764 w 2048"/>
                <a:gd name="T107" fmla="*/ 1621 h 2048"/>
                <a:gd name="T108" fmla="*/ 1764 w 2048"/>
                <a:gd name="T109" fmla="*/ 1621 h 2048"/>
                <a:gd name="T110" fmla="*/ 1907 w 2048"/>
                <a:gd name="T111" fmla="*/ 924 h 2048"/>
                <a:gd name="T112" fmla="*/ 1984 w 2048"/>
                <a:gd name="T113" fmla="*/ 98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8" h="2048">
                  <a:moveTo>
                    <a:pt x="1984" y="924"/>
                  </a:moveTo>
                  <a:cubicBezTo>
                    <a:pt x="1973" y="924"/>
                    <a:pt x="1973" y="924"/>
                    <a:pt x="1973" y="924"/>
                  </a:cubicBezTo>
                  <a:cubicBezTo>
                    <a:pt x="1807" y="348"/>
                    <a:pt x="1819" y="386"/>
                    <a:pt x="1817" y="383"/>
                  </a:cubicBezTo>
                  <a:cubicBezTo>
                    <a:pt x="1821" y="371"/>
                    <a:pt x="1820" y="370"/>
                    <a:pt x="1820" y="292"/>
                  </a:cubicBezTo>
                  <a:cubicBezTo>
                    <a:pt x="1820" y="257"/>
                    <a:pt x="1791" y="228"/>
                    <a:pt x="1756" y="228"/>
                  </a:cubicBezTo>
                  <a:cubicBezTo>
                    <a:pt x="1678" y="228"/>
                    <a:pt x="1677" y="227"/>
                    <a:pt x="1665" y="231"/>
                  </a:cubicBezTo>
                  <a:cubicBezTo>
                    <a:pt x="1661" y="229"/>
                    <a:pt x="1700" y="240"/>
                    <a:pt x="1124" y="76"/>
                  </a:cubicBezTo>
                  <a:cubicBezTo>
                    <a:pt x="1124" y="64"/>
                    <a:pt x="1124" y="64"/>
                    <a:pt x="1124" y="64"/>
                  </a:cubicBezTo>
                  <a:cubicBezTo>
                    <a:pt x="1124" y="29"/>
                    <a:pt x="1095" y="0"/>
                    <a:pt x="1060" y="0"/>
                  </a:cubicBezTo>
                  <a:cubicBezTo>
                    <a:pt x="988" y="0"/>
                    <a:pt x="988" y="0"/>
                    <a:pt x="988" y="0"/>
                  </a:cubicBezTo>
                  <a:cubicBezTo>
                    <a:pt x="953" y="0"/>
                    <a:pt x="924" y="29"/>
                    <a:pt x="924" y="64"/>
                  </a:cubicBezTo>
                  <a:cubicBezTo>
                    <a:pt x="924" y="76"/>
                    <a:pt x="924" y="76"/>
                    <a:pt x="924" y="76"/>
                  </a:cubicBezTo>
                  <a:cubicBezTo>
                    <a:pt x="348" y="240"/>
                    <a:pt x="387" y="229"/>
                    <a:pt x="383" y="231"/>
                  </a:cubicBezTo>
                  <a:cubicBezTo>
                    <a:pt x="371" y="227"/>
                    <a:pt x="370" y="228"/>
                    <a:pt x="292" y="228"/>
                  </a:cubicBezTo>
                  <a:cubicBezTo>
                    <a:pt x="257" y="228"/>
                    <a:pt x="228" y="257"/>
                    <a:pt x="228" y="292"/>
                  </a:cubicBezTo>
                  <a:cubicBezTo>
                    <a:pt x="228" y="370"/>
                    <a:pt x="227" y="371"/>
                    <a:pt x="231" y="383"/>
                  </a:cubicBezTo>
                  <a:cubicBezTo>
                    <a:pt x="229" y="387"/>
                    <a:pt x="240" y="349"/>
                    <a:pt x="76" y="924"/>
                  </a:cubicBezTo>
                  <a:cubicBezTo>
                    <a:pt x="64" y="924"/>
                    <a:pt x="64" y="924"/>
                    <a:pt x="64" y="924"/>
                  </a:cubicBezTo>
                  <a:cubicBezTo>
                    <a:pt x="29" y="924"/>
                    <a:pt x="0" y="953"/>
                    <a:pt x="0" y="988"/>
                  </a:cubicBezTo>
                  <a:cubicBezTo>
                    <a:pt x="0" y="1060"/>
                    <a:pt x="0" y="1060"/>
                    <a:pt x="0" y="1060"/>
                  </a:cubicBezTo>
                  <a:cubicBezTo>
                    <a:pt x="0" y="1095"/>
                    <a:pt x="29" y="1124"/>
                    <a:pt x="64" y="1124"/>
                  </a:cubicBezTo>
                  <a:cubicBezTo>
                    <a:pt x="76" y="1124"/>
                    <a:pt x="76" y="1124"/>
                    <a:pt x="76" y="1124"/>
                  </a:cubicBezTo>
                  <a:cubicBezTo>
                    <a:pt x="241" y="1701"/>
                    <a:pt x="229" y="1661"/>
                    <a:pt x="231" y="1665"/>
                  </a:cubicBezTo>
                  <a:cubicBezTo>
                    <a:pt x="227" y="1677"/>
                    <a:pt x="228" y="1678"/>
                    <a:pt x="228" y="1756"/>
                  </a:cubicBezTo>
                  <a:cubicBezTo>
                    <a:pt x="228" y="1791"/>
                    <a:pt x="257" y="1820"/>
                    <a:pt x="292" y="1820"/>
                  </a:cubicBezTo>
                  <a:cubicBezTo>
                    <a:pt x="370" y="1820"/>
                    <a:pt x="371" y="1821"/>
                    <a:pt x="383" y="1817"/>
                  </a:cubicBezTo>
                  <a:cubicBezTo>
                    <a:pt x="387" y="1819"/>
                    <a:pt x="348" y="1808"/>
                    <a:pt x="924" y="1972"/>
                  </a:cubicBezTo>
                  <a:cubicBezTo>
                    <a:pt x="924" y="1984"/>
                    <a:pt x="924" y="1984"/>
                    <a:pt x="924" y="1984"/>
                  </a:cubicBezTo>
                  <a:cubicBezTo>
                    <a:pt x="924" y="2019"/>
                    <a:pt x="953" y="2048"/>
                    <a:pt x="988" y="2048"/>
                  </a:cubicBezTo>
                  <a:cubicBezTo>
                    <a:pt x="1060" y="2048"/>
                    <a:pt x="1060" y="2048"/>
                    <a:pt x="1060" y="2048"/>
                  </a:cubicBezTo>
                  <a:cubicBezTo>
                    <a:pt x="1095" y="2048"/>
                    <a:pt x="1124" y="2019"/>
                    <a:pt x="1124" y="1984"/>
                  </a:cubicBezTo>
                  <a:cubicBezTo>
                    <a:pt x="1124" y="1972"/>
                    <a:pt x="1124" y="1972"/>
                    <a:pt x="1124" y="1972"/>
                  </a:cubicBezTo>
                  <a:cubicBezTo>
                    <a:pt x="1700" y="1808"/>
                    <a:pt x="1661" y="1819"/>
                    <a:pt x="1665" y="1817"/>
                  </a:cubicBezTo>
                  <a:cubicBezTo>
                    <a:pt x="1677" y="1821"/>
                    <a:pt x="1678" y="1820"/>
                    <a:pt x="1756" y="1820"/>
                  </a:cubicBezTo>
                  <a:cubicBezTo>
                    <a:pt x="1791" y="1820"/>
                    <a:pt x="1820" y="1791"/>
                    <a:pt x="1820" y="1756"/>
                  </a:cubicBezTo>
                  <a:cubicBezTo>
                    <a:pt x="1820" y="1678"/>
                    <a:pt x="1821" y="1677"/>
                    <a:pt x="1817" y="1665"/>
                  </a:cubicBezTo>
                  <a:cubicBezTo>
                    <a:pt x="1819" y="1661"/>
                    <a:pt x="1807" y="1700"/>
                    <a:pt x="1973" y="1124"/>
                  </a:cubicBezTo>
                  <a:cubicBezTo>
                    <a:pt x="1984" y="1124"/>
                    <a:pt x="1984" y="1124"/>
                    <a:pt x="1984" y="1124"/>
                  </a:cubicBezTo>
                  <a:cubicBezTo>
                    <a:pt x="2019" y="1124"/>
                    <a:pt x="2048" y="1095"/>
                    <a:pt x="2048" y="1060"/>
                  </a:cubicBezTo>
                  <a:cubicBezTo>
                    <a:pt x="2048" y="988"/>
                    <a:pt x="2048" y="988"/>
                    <a:pt x="2048" y="988"/>
                  </a:cubicBezTo>
                  <a:cubicBezTo>
                    <a:pt x="2048" y="953"/>
                    <a:pt x="2019" y="924"/>
                    <a:pt x="1984" y="924"/>
                  </a:cubicBezTo>
                  <a:close/>
                  <a:moveTo>
                    <a:pt x="1684" y="292"/>
                  </a:moveTo>
                  <a:cubicBezTo>
                    <a:pt x="1756" y="292"/>
                    <a:pt x="1756" y="292"/>
                    <a:pt x="1756" y="292"/>
                  </a:cubicBezTo>
                  <a:cubicBezTo>
                    <a:pt x="1756" y="364"/>
                    <a:pt x="1756" y="364"/>
                    <a:pt x="1756" y="364"/>
                  </a:cubicBezTo>
                  <a:cubicBezTo>
                    <a:pt x="1684" y="364"/>
                    <a:pt x="1684" y="364"/>
                    <a:pt x="1684" y="364"/>
                  </a:cubicBezTo>
                  <a:lnTo>
                    <a:pt x="1684" y="292"/>
                  </a:lnTo>
                  <a:close/>
                  <a:moveTo>
                    <a:pt x="1850" y="1077"/>
                  </a:moveTo>
                  <a:cubicBezTo>
                    <a:pt x="1752" y="1175"/>
                    <a:pt x="1752" y="1175"/>
                    <a:pt x="1752" y="1175"/>
                  </a:cubicBezTo>
                  <a:cubicBezTo>
                    <a:pt x="1752" y="1056"/>
                    <a:pt x="1752" y="1056"/>
                    <a:pt x="1752" y="1056"/>
                  </a:cubicBezTo>
                  <a:cubicBezTo>
                    <a:pt x="1848" y="1056"/>
                    <a:pt x="1848" y="1056"/>
                    <a:pt x="1848" y="1056"/>
                  </a:cubicBezTo>
                  <a:cubicBezTo>
                    <a:pt x="1848" y="1062"/>
                    <a:pt x="1848" y="1068"/>
                    <a:pt x="1850" y="1077"/>
                  </a:cubicBezTo>
                  <a:close/>
                  <a:moveTo>
                    <a:pt x="1848" y="992"/>
                  </a:moveTo>
                  <a:cubicBezTo>
                    <a:pt x="1752" y="992"/>
                    <a:pt x="1752" y="992"/>
                    <a:pt x="1752" y="992"/>
                  </a:cubicBezTo>
                  <a:cubicBezTo>
                    <a:pt x="1752" y="873"/>
                    <a:pt x="1752" y="873"/>
                    <a:pt x="1752" y="873"/>
                  </a:cubicBezTo>
                  <a:cubicBezTo>
                    <a:pt x="1850" y="971"/>
                    <a:pt x="1850" y="971"/>
                    <a:pt x="1850" y="971"/>
                  </a:cubicBezTo>
                  <a:cubicBezTo>
                    <a:pt x="1848" y="980"/>
                    <a:pt x="1848" y="986"/>
                    <a:pt x="1848" y="992"/>
                  </a:cubicBezTo>
                  <a:close/>
                  <a:moveTo>
                    <a:pt x="1667" y="426"/>
                  </a:moveTo>
                  <a:cubicBezTo>
                    <a:pt x="1676" y="428"/>
                    <a:pt x="1682" y="428"/>
                    <a:pt x="1688" y="428"/>
                  </a:cubicBezTo>
                  <a:cubicBezTo>
                    <a:pt x="1688" y="719"/>
                    <a:pt x="1688" y="719"/>
                    <a:pt x="1688" y="719"/>
                  </a:cubicBezTo>
                  <a:cubicBezTo>
                    <a:pt x="1531" y="562"/>
                    <a:pt x="1531" y="562"/>
                    <a:pt x="1531" y="562"/>
                  </a:cubicBezTo>
                  <a:lnTo>
                    <a:pt x="1667" y="426"/>
                  </a:lnTo>
                  <a:close/>
                  <a:moveTo>
                    <a:pt x="1623" y="1056"/>
                  </a:moveTo>
                  <a:cubicBezTo>
                    <a:pt x="1688" y="1056"/>
                    <a:pt x="1688" y="1056"/>
                    <a:pt x="1688" y="1056"/>
                  </a:cubicBezTo>
                  <a:cubicBezTo>
                    <a:pt x="1688" y="1239"/>
                    <a:pt x="1688" y="1239"/>
                    <a:pt x="1688" y="1239"/>
                  </a:cubicBezTo>
                  <a:cubicBezTo>
                    <a:pt x="1486" y="1441"/>
                    <a:pt x="1486" y="1441"/>
                    <a:pt x="1486" y="1441"/>
                  </a:cubicBezTo>
                  <a:cubicBezTo>
                    <a:pt x="1263" y="1217"/>
                    <a:pt x="1263" y="1217"/>
                    <a:pt x="1263" y="1217"/>
                  </a:cubicBezTo>
                  <a:cubicBezTo>
                    <a:pt x="1295" y="1199"/>
                    <a:pt x="1295" y="1199"/>
                    <a:pt x="1295" y="1199"/>
                  </a:cubicBezTo>
                  <a:cubicBezTo>
                    <a:pt x="1305" y="1193"/>
                    <a:pt x="1311" y="1182"/>
                    <a:pt x="1311" y="1171"/>
                  </a:cubicBezTo>
                  <a:cubicBezTo>
                    <a:pt x="1311" y="1056"/>
                    <a:pt x="1311" y="1056"/>
                    <a:pt x="1311" y="1056"/>
                  </a:cubicBezTo>
                  <a:cubicBezTo>
                    <a:pt x="1375" y="1056"/>
                    <a:pt x="1375" y="1056"/>
                    <a:pt x="1375" y="1056"/>
                  </a:cubicBezTo>
                  <a:cubicBezTo>
                    <a:pt x="1392" y="1056"/>
                    <a:pt x="1407" y="1042"/>
                    <a:pt x="1407" y="1024"/>
                  </a:cubicBezTo>
                  <a:cubicBezTo>
                    <a:pt x="1407" y="1006"/>
                    <a:pt x="1392" y="992"/>
                    <a:pt x="1375" y="992"/>
                  </a:cubicBezTo>
                  <a:cubicBezTo>
                    <a:pt x="1311" y="992"/>
                    <a:pt x="1311" y="992"/>
                    <a:pt x="1311" y="992"/>
                  </a:cubicBezTo>
                  <a:cubicBezTo>
                    <a:pt x="1311" y="877"/>
                    <a:pt x="1311" y="877"/>
                    <a:pt x="1311" y="877"/>
                  </a:cubicBezTo>
                  <a:cubicBezTo>
                    <a:pt x="1311" y="866"/>
                    <a:pt x="1305" y="855"/>
                    <a:pt x="1295" y="849"/>
                  </a:cubicBezTo>
                  <a:cubicBezTo>
                    <a:pt x="1263" y="831"/>
                    <a:pt x="1263" y="831"/>
                    <a:pt x="1263" y="831"/>
                  </a:cubicBezTo>
                  <a:cubicBezTo>
                    <a:pt x="1486" y="607"/>
                    <a:pt x="1486" y="607"/>
                    <a:pt x="1486" y="607"/>
                  </a:cubicBezTo>
                  <a:cubicBezTo>
                    <a:pt x="1688" y="809"/>
                    <a:pt x="1688" y="809"/>
                    <a:pt x="1688" y="809"/>
                  </a:cubicBezTo>
                  <a:cubicBezTo>
                    <a:pt x="1688" y="992"/>
                    <a:pt x="1688" y="992"/>
                    <a:pt x="1688" y="992"/>
                  </a:cubicBezTo>
                  <a:cubicBezTo>
                    <a:pt x="1623" y="992"/>
                    <a:pt x="1623" y="992"/>
                    <a:pt x="1623" y="992"/>
                  </a:cubicBezTo>
                  <a:cubicBezTo>
                    <a:pt x="1605" y="992"/>
                    <a:pt x="1591" y="1006"/>
                    <a:pt x="1591" y="1024"/>
                  </a:cubicBezTo>
                  <a:cubicBezTo>
                    <a:pt x="1591" y="1042"/>
                    <a:pt x="1605" y="1056"/>
                    <a:pt x="1623" y="1056"/>
                  </a:cubicBezTo>
                  <a:close/>
                  <a:moveTo>
                    <a:pt x="898" y="990"/>
                  </a:moveTo>
                  <a:cubicBezTo>
                    <a:pt x="992" y="1044"/>
                    <a:pt x="992" y="1044"/>
                    <a:pt x="992" y="1044"/>
                  </a:cubicBezTo>
                  <a:cubicBezTo>
                    <a:pt x="992" y="1263"/>
                    <a:pt x="992" y="1263"/>
                    <a:pt x="992" y="1263"/>
                  </a:cubicBezTo>
                  <a:cubicBezTo>
                    <a:pt x="801" y="1153"/>
                    <a:pt x="801" y="1153"/>
                    <a:pt x="801" y="1153"/>
                  </a:cubicBezTo>
                  <a:cubicBezTo>
                    <a:pt x="801" y="895"/>
                    <a:pt x="801" y="895"/>
                    <a:pt x="801" y="895"/>
                  </a:cubicBezTo>
                  <a:cubicBezTo>
                    <a:pt x="1024" y="767"/>
                    <a:pt x="1024" y="767"/>
                    <a:pt x="1024" y="767"/>
                  </a:cubicBezTo>
                  <a:cubicBezTo>
                    <a:pt x="1216" y="878"/>
                    <a:pt x="1216" y="878"/>
                    <a:pt x="1216" y="878"/>
                  </a:cubicBezTo>
                  <a:cubicBezTo>
                    <a:pt x="1024" y="989"/>
                    <a:pt x="1024" y="989"/>
                    <a:pt x="1024" y="989"/>
                  </a:cubicBezTo>
                  <a:cubicBezTo>
                    <a:pt x="930" y="935"/>
                    <a:pt x="930" y="935"/>
                    <a:pt x="930" y="935"/>
                  </a:cubicBezTo>
                  <a:cubicBezTo>
                    <a:pt x="914" y="926"/>
                    <a:pt x="895" y="931"/>
                    <a:pt x="886" y="946"/>
                  </a:cubicBezTo>
                  <a:cubicBezTo>
                    <a:pt x="877" y="962"/>
                    <a:pt x="882" y="981"/>
                    <a:pt x="898" y="990"/>
                  </a:cubicBezTo>
                  <a:close/>
                  <a:moveTo>
                    <a:pt x="785" y="831"/>
                  </a:moveTo>
                  <a:cubicBezTo>
                    <a:pt x="753" y="849"/>
                    <a:pt x="753" y="849"/>
                    <a:pt x="753" y="849"/>
                  </a:cubicBezTo>
                  <a:cubicBezTo>
                    <a:pt x="743" y="855"/>
                    <a:pt x="737" y="866"/>
                    <a:pt x="737" y="877"/>
                  </a:cubicBezTo>
                  <a:cubicBezTo>
                    <a:pt x="737" y="992"/>
                    <a:pt x="737" y="992"/>
                    <a:pt x="737" y="992"/>
                  </a:cubicBezTo>
                  <a:cubicBezTo>
                    <a:pt x="360" y="992"/>
                    <a:pt x="360" y="992"/>
                    <a:pt x="360" y="992"/>
                  </a:cubicBezTo>
                  <a:cubicBezTo>
                    <a:pt x="360" y="809"/>
                    <a:pt x="360" y="809"/>
                    <a:pt x="360" y="809"/>
                  </a:cubicBezTo>
                  <a:cubicBezTo>
                    <a:pt x="562" y="607"/>
                    <a:pt x="562" y="607"/>
                    <a:pt x="562" y="607"/>
                  </a:cubicBezTo>
                  <a:lnTo>
                    <a:pt x="785" y="831"/>
                  </a:lnTo>
                  <a:close/>
                  <a:moveTo>
                    <a:pt x="607" y="562"/>
                  </a:moveTo>
                  <a:cubicBezTo>
                    <a:pt x="809" y="360"/>
                    <a:pt x="809" y="360"/>
                    <a:pt x="809" y="360"/>
                  </a:cubicBezTo>
                  <a:cubicBezTo>
                    <a:pt x="992" y="360"/>
                    <a:pt x="992" y="360"/>
                    <a:pt x="992" y="360"/>
                  </a:cubicBezTo>
                  <a:cubicBezTo>
                    <a:pt x="992" y="712"/>
                    <a:pt x="992" y="712"/>
                    <a:pt x="992" y="712"/>
                  </a:cubicBezTo>
                  <a:cubicBezTo>
                    <a:pt x="843" y="798"/>
                    <a:pt x="843" y="798"/>
                    <a:pt x="843" y="798"/>
                  </a:cubicBezTo>
                  <a:lnTo>
                    <a:pt x="607" y="562"/>
                  </a:lnTo>
                  <a:close/>
                  <a:moveTo>
                    <a:pt x="737" y="1056"/>
                  </a:moveTo>
                  <a:cubicBezTo>
                    <a:pt x="737" y="1171"/>
                    <a:pt x="737" y="1171"/>
                    <a:pt x="737" y="1171"/>
                  </a:cubicBezTo>
                  <a:cubicBezTo>
                    <a:pt x="737" y="1182"/>
                    <a:pt x="743" y="1193"/>
                    <a:pt x="753" y="1199"/>
                  </a:cubicBezTo>
                  <a:cubicBezTo>
                    <a:pt x="785" y="1217"/>
                    <a:pt x="785" y="1217"/>
                    <a:pt x="785" y="1217"/>
                  </a:cubicBezTo>
                  <a:cubicBezTo>
                    <a:pt x="562" y="1441"/>
                    <a:pt x="562" y="1441"/>
                    <a:pt x="562" y="1441"/>
                  </a:cubicBezTo>
                  <a:cubicBezTo>
                    <a:pt x="360" y="1239"/>
                    <a:pt x="360" y="1239"/>
                    <a:pt x="360" y="1239"/>
                  </a:cubicBezTo>
                  <a:cubicBezTo>
                    <a:pt x="360" y="1056"/>
                    <a:pt x="360" y="1056"/>
                    <a:pt x="360" y="1056"/>
                  </a:cubicBezTo>
                  <a:lnTo>
                    <a:pt x="737" y="1056"/>
                  </a:lnTo>
                  <a:close/>
                  <a:moveTo>
                    <a:pt x="843" y="1250"/>
                  </a:moveTo>
                  <a:cubicBezTo>
                    <a:pt x="992" y="1336"/>
                    <a:pt x="992" y="1336"/>
                    <a:pt x="992" y="1336"/>
                  </a:cubicBezTo>
                  <a:cubicBezTo>
                    <a:pt x="992" y="1688"/>
                    <a:pt x="992" y="1688"/>
                    <a:pt x="992" y="1688"/>
                  </a:cubicBezTo>
                  <a:cubicBezTo>
                    <a:pt x="809" y="1688"/>
                    <a:pt x="809" y="1688"/>
                    <a:pt x="809" y="1688"/>
                  </a:cubicBezTo>
                  <a:cubicBezTo>
                    <a:pt x="607" y="1486"/>
                    <a:pt x="607" y="1486"/>
                    <a:pt x="607" y="1486"/>
                  </a:cubicBezTo>
                  <a:lnTo>
                    <a:pt x="843" y="1250"/>
                  </a:lnTo>
                  <a:close/>
                  <a:moveTo>
                    <a:pt x="1056" y="712"/>
                  </a:moveTo>
                  <a:cubicBezTo>
                    <a:pt x="1056" y="360"/>
                    <a:pt x="1056" y="360"/>
                    <a:pt x="1056" y="360"/>
                  </a:cubicBezTo>
                  <a:cubicBezTo>
                    <a:pt x="1239" y="360"/>
                    <a:pt x="1239" y="360"/>
                    <a:pt x="1239" y="360"/>
                  </a:cubicBezTo>
                  <a:cubicBezTo>
                    <a:pt x="1441" y="562"/>
                    <a:pt x="1441" y="562"/>
                    <a:pt x="1441" y="562"/>
                  </a:cubicBezTo>
                  <a:cubicBezTo>
                    <a:pt x="1205" y="798"/>
                    <a:pt x="1205" y="798"/>
                    <a:pt x="1205" y="798"/>
                  </a:cubicBezTo>
                  <a:lnTo>
                    <a:pt x="1056" y="712"/>
                  </a:lnTo>
                  <a:close/>
                  <a:moveTo>
                    <a:pt x="1247" y="934"/>
                  </a:moveTo>
                  <a:cubicBezTo>
                    <a:pt x="1247" y="1153"/>
                    <a:pt x="1247" y="1153"/>
                    <a:pt x="1247" y="1153"/>
                  </a:cubicBezTo>
                  <a:cubicBezTo>
                    <a:pt x="1056" y="1263"/>
                    <a:pt x="1056" y="1263"/>
                    <a:pt x="1056" y="1263"/>
                  </a:cubicBezTo>
                  <a:cubicBezTo>
                    <a:pt x="1056" y="1044"/>
                    <a:pt x="1056" y="1044"/>
                    <a:pt x="1056" y="1044"/>
                  </a:cubicBezTo>
                  <a:lnTo>
                    <a:pt x="1247" y="934"/>
                  </a:lnTo>
                  <a:close/>
                  <a:moveTo>
                    <a:pt x="1056" y="1336"/>
                  </a:moveTo>
                  <a:cubicBezTo>
                    <a:pt x="1205" y="1250"/>
                    <a:pt x="1205" y="1250"/>
                    <a:pt x="1205" y="1250"/>
                  </a:cubicBezTo>
                  <a:cubicBezTo>
                    <a:pt x="1441" y="1486"/>
                    <a:pt x="1441" y="1486"/>
                    <a:pt x="1441" y="1486"/>
                  </a:cubicBezTo>
                  <a:cubicBezTo>
                    <a:pt x="1239" y="1688"/>
                    <a:pt x="1239" y="1688"/>
                    <a:pt x="1239" y="1688"/>
                  </a:cubicBezTo>
                  <a:cubicBezTo>
                    <a:pt x="1056" y="1688"/>
                    <a:pt x="1056" y="1688"/>
                    <a:pt x="1056" y="1688"/>
                  </a:cubicBezTo>
                  <a:lnTo>
                    <a:pt x="1056" y="1336"/>
                  </a:lnTo>
                  <a:close/>
                  <a:moveTo>
                    <a:pt x="1486" y="517"/>
                  </a:moveTo>
                  <a:cubicBezTo>
                    <a:pt x="1329" y="360"/>
                    <a:pt x="1329" y="360"/>
                    <a:pt x="1329" y="360"/>
                  </a:cubicBezTo>
                  <a:cubicBezTo>
                    <a:pt x="1620" y="360"/>
                    <a:pt x="1620" y="360"/>
                    <a:pt x="1620" y="360"/>
                  </a:cubicBezTo>
                  <a:cubicBezTo>
                    <a:pt x="1620" y="366"/>
                    <a:pt x="1620" y="372"/>
                    <a:pt x="1622" y="381"/>
                  </a:cubicBezTo>
                  <a:lnTo>
                    <a:pt x="1486" y="517"/>
                  </a:lnTo>
                  <a:close/>
                  <a:moveTo>
                    <a:pt x="1124" y="142"/>
                  </a:moveTo>
                  <a:cubicBezTo>
                    <a:pt x="1621" y="284"/>
                    <a:pt x="1621" y="284"/>
                    <a:pt x="1621" y="284"/>
                  </a:cubicBezTo>
                  <a:cubicBezTo>
                    <a:pt x="1620" y="287"/>
                    <a:pt x="1620" y="289"/>
                    <a:pt x="1620" y="292"/>
                  </a:cubicBezTo>
                  <a:cubicBezTo>
                    <a:pt x="1620" y="298"/>
                    <a:pt x="1659" y="296"/>
                    <a:pt x="1265" y="296"/>
                  </a:cubicBezTo>
                  <a:cubicBezTo>
                    <a:pt x="1122" y="153"/>
                    <a:pt x="1122" y="153"/>
                    <a:pt x="1122" y="153"/>
                  </a:cubicBezTo>
                  <a:cubicBezTo>
                    <a:pt x="1123" y="149"/>
                    <a:pt x="1123" y="146"/>
                    <a:pt x="1124" y="142"/>
                  </a:cubicBezTo>
                  <a:close/>
                  <a:moveTo>
                    <a:pt x="1077" y="198"/>
                  </a:moveTo>
                  <a:cubicBezTo>
                    <a:pt x="1175" y="296"/>
                    <a:pt x="1175" y="296"/>
                    <a:pt x="1175" y="296"/>
                  </a:cubicBezTo>
                  <a:cubicBezTo>
                    <a:pt x="1056" y="296"/>
                    <a:pt x="1056" y="296"/>
                    <a:pt x="1056" y="296"/>
                  </a:cubicBezTo>
                  <a:cubicBezTo>
                    <a:pt x="1056" y="200"/>
                    <a:pt x="1056" y="200"/>
                    <a:pt x="1056" y="200"/>
                  </a:cubicBezTo>
                  <a:cubicBezTo>
                    <a:pt x="1062" y="200"/>
                    <a:pt x="1068" y="200"/>
                    <a:pt x="1077" y="198"/>
                  </a:cubicBezTo>
                  <a:close/>
                  <a:moveTo>
                    <a:pt x="988" y="64"/>
                  </a:moveTo>
                  <a:cubicBezTo>
                    <a:pt x="1060" y="64"/>
                    <a:pt x="1060" y="64"/>
                    <a:pt x="1060" y="64"/>
                  </a:cubicBezTo>
                  <a:cubicBezTo>
                    <a:pt x="1060" y="136"/>
                    <a:pt x="1060" y="136"/>
                    <a:pt x="1060" y="136"/>
                  </a:cubicBezTo>
                  <a:cubicBezTo>
                    <a:pt x="988" y="136"/>
                    <a:pt x="988" y="136"/>
                    <a:pt x="988" y="136"/>
                  </a:cubicBezTo>
                  <a:cubicBezTo>
                    <a:pt x="988" y="63"/>
                    <a:pt x="988" y="64"/>
                    <a:pt x="988" y="64"/>
                  </a:cubicBezTo>
                  <a:close/>
                  <a:moveTo>
                    <a:pt x="971" y="198"/>
                  </a:moveTo>
                  <a:cubicBezTo>
                    <a:pt x="980" y="200"/>
                    <a:pt x="986" y="200"/>
                    <a:pt x="992" y="200"/>
                  </a:cubicBezTo>
                  <a:cubicBezTo>
                    <a:pt x="992" y="296"/>
                    <a:pt x="992" y="296"/>
                    <a:pt x="992" y="296"/>
                  </a:cubicBezTo>
                  <a:cubicBezTo>
                    <a:pt x="873" y="296"/>
                    <a:pt x="873" y="296"/>
                    <a:pt x="873" y="296"/>
                  </a:cubicBezTo>
                  <a:lnTo>
                    <a:pt x="971" y="198"/>
                  </a:lnTo>
                  <a:close/>
                  <a:moveTo>
                    <a:pt x="924" y="142"/>
                  </a:moveTo>
                  <a:cubicBezTo>
                    <a:pt x="925" y="146"/>
                    <a:pt x="925" y="149"/>
                    <a:pt x="926" y="153"/>
                  </a:cubicBezTo>
                  <a:cubicBezTo>
                    <a:pt x="783" y="296"/>
                    <a:pt x="783" y="296"/>
                    <a:pt x="783" y="296"/>
                  </a:cubicBezTo>
                  <a:cubicBezTo>
                    <a:pt x="388" y="296"/>
                    <a:pt x="428" y="298"/>
                    <a:pt x="428" y="292"/>
                  </a:cubicBezTo>
                  <a:cubicBezTo>
                    <a:pt x="428" y="289"/>
                    <a:pt x="428" y="287"/>
                    <a:pt x="427" y="284"/>
                  </a:cubicBezTo>
                  <a:lnTo>
                    <a:pt x="924" y="142"/>
                  </a:lnTo>
                  <a:close/>
                  <a:moveTo>
                    <a:pt x="428" y="360"/>
                  </a:moveTo>
                  <a:cubicBezTo>
                    <a:pt x="719" y="360"/>
                    <a:pt x="719" y="360"/>
                    <a:pt x="719" y="360"/>
                  </a:cubicBezTo>
                  <a:cubicBezTo>
                    <a:pt x="562" y="517"/>
                    <a:pt x="562" y="517"/>
                    <a:pt x="562" y="517"/>
                  </a:cubicBezTo>
                  <a:cubicBezTo>
                    <a:pt x="426" y="381"/>
                    <a:pt x="426" y="381"/>
                    <a:pt x="426" y="381"/>
                  </a:cubicBezTo>
                  <a:cubicBezTo>
                    <a:pt x="428" y="372"/>
                    <a:pt x="428" y="366"/>
                    <a:pt x="428" y="360"/>
                  </a:cubicBezTo>
                  <a:close/>
                  <a:moveTo>
                    <a:pt x="381" y="426"/>
                  </a:moveTo>
                  <a:cubicBezTo>
                    <a:pt x="517" y="562"/>
                    <a:pt x="517" y="562"/>
                    <a:pt x="517" y="562"/>
                  </a:cubicBezTo>
                  <a:cubicBezTo>
                    <a:pt x="360" y="719"/>
                    <a:pt x="360" y="719"/>
                    <a:pt x="360" y="719"/>
                  </a:cubicBezTo>
                  <a:cubicBezTo>
                    <a:pt x="360" y="428"/>
                    <a:pt x="360" y="428"/>
                    <a:pt x="360" y="428"/>
                  </a:cubicBezTo>
                  <a:cubicBezTo>
                    <a:pt x="366" y="428"/>
                    <a:pt x="372" y="428"/>
                    <a:pt x="381" y="426"/>
                  </a:cubicBezTo>
                  <a:close/>
                  <a:moveTo>
                    <a:pt x="292" y="292"/>
                  </a:moveTo>
                  <a:cubicBezTo>
                    <a:pt x="364" y="292"/>
                    <a:pt x="364" y="292"/>
                    <a:pt x="364" y="292"/>
                  </a:cubicBezTo>
                  <a:cubicBezTo>
                    <a:pt x="364" y="364"/>
                    <a:pt x="364" y="364"/>
                    <a:pt x="364" y="364"/>
                  </a:cubicBezTo>
                  <a:cubicBezTo>
                    <a:pt x="292" y="364"/>
                    <a:pt x="292" y="364"/>
                    <a:pt x="292" y="364"/>
                  </a:cubicBezTo>
                  <a:cubicBezTo>
                    <a:pt x="292" y="292"/>
                    <a:pt x="292" y="292"/>
                    <a:pt x="292" y="292"/>
                  </a:cubicBezTo>
                  <a:close/>
                  <a:moveTo>
                    <a:pt x="284" y="427"/>
                  </a:moveTo>
                  <a:cubicBezTo>
                    <a:pt x="289" y="428"/>
                    <a:pt x="291" y="428"/>
                    <a:pt x="296" y="428"/>
                  </a:cubicBezTo>
                  <a:cubicBezTo>
                    <a:pt x="296" y="783"/>
                    <a:pt x="296" y="783"/>
                    <a:pt x="296" y="783"/>
                  </a:cubicBezTo>
                  <a:cubicBezTo>
                    <a:pt x="153" y="926"/>
                    <a:pt x="153" y="926"/>
                    <a:pt x="153" y="926"/>
                  </a:cubicBezTo>
                  <a:cubicBezTo>
                    <a:pt x="149" y="925"/>
                    <a:pt x="146" y="925"/>
                    <a:pt x="142" y="924"/>
                  </a:cubicBezTo>
                  <a:lnTo>
                    <a:pt x="284" y="427"/>
                  </a:lnTo>
                  <a:close/>
                  <a:moveTo>
                    <a:pt x="200" y="992"/>
                  </a:moveTo>
                  <a:cubicBezTo>
                    <a:pt x="200" y="986"/>
                    <a:pt x="200" y="980"/>
                    <a:pt x="198" y="971"/>
                  </a:cubicBezTo>
                  <a:cubicBezTo>
                    <a:pt x="296" y="873"/>
                    <a:pt x="296" y="873"/>
                    <a:pt x="296" y="873"/>
                  </a:cubicBezTo>
                  <a:cubicBezTo>
                    <a:pt x="296" y="992"/>
                    <a:pt x="296" y="992"/>
                    <a:pt x="296" y="992"/>
                  </a:cubicBezTo>
                  <a:lnTo>
                    <a:pt x="200" y="992"/>
                  </a:lnTo>
                  <a:close/>
                  <a:moveTo>
                    <a:pt x="296" y="1056"/>
                  </a:moveTo>
                  <a:cubicBezTo>
                    <a:pt x="296" y="1175"/>
                    <a:pt x="296" y="1175"/>
                    <a:pt x="296" y="1175"/>
                  </a:cubicBezTo>
                  <a:cubicBezTo>
                    <a:pt x="198" y="1077"/>
                    <a:pt x="198" y="1077"/>
                    <a:pt x="198" y="1077"/>
                  </a:cubicBezTo>
                  <a:cubicBezTo>
                    <a:pt x="200" y="1068"/>
                    <a:pt x="200" y="1062"/>
                    <a:pt x="200" y="1056"/>
                  </a:cubicBezTo>
                  <a:lnTo>
                    <a:pt x="296" y="1056"/>
                  </a:lnTo>
                  <a:close/>
                  <a:moveTo>
                    <a:pt x="136" y="1060"/>
                  </a:moveTo>
                  <a:cubicBezTo>
                    <a:pt x="112" y="1060"/>
                    <a:pt x="91" y="1060"/>
                    <a:pt x="64" y="1060"/>
                  </a:cubicBezTo>
                  <a:cubicBezTo>
                    <a:pt x="64" y="988"/>
                    <a:pt x="64" y="988"/>
                    <a:pt x="64" y="988"/>
                  </a:cubicBezTo>
                  <a:cubicBezTo>
                    <a:pt x="136" y="988"/>
                    <a:pt x="136" y="988"/>
                    <a:pt x="136" y="988"/>
                  </a:cubicBezTo>
                  <a:lnTo>
                    <a:pt x="136" y="1060"/>
                  </a:lnTo>
                  <a:close/>
                  <a:moveTo>
                    <a:pt x="284" y="1621"/>
                  </a:moveTo>
                  <a:cubicBezTo>
                    <a:pt x="142" y="1124"/>
                    <a:pt x="142" y="1124"/>
                    <a:pt x="142" y="1124"/>
                  </a:cubicBezTo>
                  <a:cubicBezTo>
                    <a:pt x="146" y="1123"/>
                    <a:pt x="149" y="1123"/>
                    <a:pt x="153" y="1122"/>
                  </a:cubicBezTo>
                  <a:cubicBezTo>
                    <a:pt x="296" y="1265"/>
                    <a:pt x="296" y="1265"/>
                    <a:pt x="296" y="1265"/>
                  </a:cubicBezTo>
                  <a:cubicBezTo>
                    <a:pt x="296" y="1620"/>
                    <a:pt x="296" y="1620"/>
                    <a:pt x="296" y="1620"/>
                  </a:cubicBezTo>
                  <a:cubicBezTo>
                    <a:pt x="291" y="1620"/>
                    <a:pt x="289" y="1620"/>
                    <a:pt x="284" y="1621"/>
                  </a:cubicBezTo>
                  <a:close/>
                  <a:moveTo>
                    <a:pt x="364" y="1756"/>
                  </a:moveTo>
                  <a:cubicBezTo>
                    <a:pt x="292" y="1756"/>
                    <a:pt x="292" y="1756"/>
                    <a:pt x="292" y="1756"/>
                  </a:cubicBezTo>
                  <a:cubicBezTo>
                    <a:pt x="292" y="1684"/>
                    <a:pt x="292" y="1684"/>
                    <a:pt x="292" y="1684"/>
                  </a:cubicBezTo>
                  <a:cubicBezTo>
                    <a:pt x="364" y="1684"/>
                    <a:pt x="364" y="1684"/>
                    <a:pt x="364" y="1684"/>
                  </a:cubicBezTo>
                  <a:cubicBezTo>
                    <a:pt x="364" y="1754"/>
                    <a:pt x="364" y="1756"/>
                    <a:pt x="364" y="1756"/>
                  </a:cubicBezTo>
                  <a:close/>
                  <a:moveTo>
                    <a:pt x="381" y="1622"/>
                  </a:moveTo>
                  <a:cubicBezTo>
                    <a:pt x="372" y="1620"/>
                    <a:pt x="366" y="1620"/>
                    <a:pt x="360" y="1620"/>
                  </a:cubicBezTo>
                  <a:cubicBezTo>
                    <a:pt x="360" y="1329"/>
                    <a:pt x="360" y="1329"/>
                    <a:pt x="360" y="1329"/>
                  </a:cubicBezTo>
                  <a:cubicBezTo>
                    <a:pt x="517" y="1486"/>
                    <a:pt x="517" y="1486"/>
                    <a:pt x="517" y="1486"/>
                  </a:cubicBezTo>
                  <a:lnTo>
                    <a:pt x="381" y="1622"/>
                  </a:lnTo>
                  <a:close/>
                  <a:moveTo>
                    <a:pt x="562" y="1531"/>
                  </a:moveTo>
                  <a:cubicBezTo>
                    <a:pt x="719" y="1688"/>
                    <a:pt x="719" y="1688"/>
                    <a:pt x="719" y="1688"/>
                  </a:cubicBezTo>
                  <a:cubicBezTo>
                    <a:pt x="428" y="1688"/>
                    <a:pt x="428" y="1688"/>
                    <a:pt x="428" y="1688"/>
                  </a:cubicBezTo>
                  <a:cubicBezTo>
                    <a:pt x="428" y="1682"/>
                    <a:pt x="428" y="1676"/>
                    <a:pt x="426" y="1667"/>
                  </a:cubicBezTo>
                  <a:lnTo>
                    <a:pt x="562" y="1531"/>
                  </a:lnTo>
                  <a:close/>
                  <a:moveTo>
                    <a:pt x="924" y="1906"/>
                  </a:moveTo>
                  <a:cubicBezTo>
                    <a:pt x="427" y="1764"/>
                    <a:pt x="427" y="1764"/>
                    <a:pt x="427" y="1764"/>
                  </a:cubicBezTo>
                  <a:cubicBezTo>
                    <a:pt x="428" y="1761"/>
                    <a:pt x="428" y="1759"/>
                    <a:pt x="428" y="1756"/>
                  </a:cubicBezTo>
                  <a:cubicBezTo>
                    <a:pt x="428" y="1750"/>
                    <a:pt x="389" y="1752"/>
                    <a:pt x="783" y="1752"/>
                  </a:cubicBezTo>
                  <a:cubicBezTo>
                    <a:pt x="926" y="1895"/>
                    <a:pt x="926" y="1895"/>
                    <a:pt x="926" y="1895"/>
                  </a:cubicBezTo>
                  <a:cubicBezTo>
                    <a:pt x="925" y="1899"/>
                    <a:pt x="925" y="1902"/>
                    <a:pt x="924" y="1906"/>
                  </a:cubicBezTo>
                  <a:close/>
                  <a:moveTo>
                    <a:pt x="971" y="1850"/>
                  </a:moveTo>
                  <a:cubicBezTo>
                    <a:pt x="873" y="1752"/>
                    <a:pt x="873" y="1752"/>
                    <a:pt x="873" y="1752"/>
                  </a:cubicBezTo>
                  <a:cubicBezTo>
                    <a:pt x="992" y="1752"/>
                    <a:pt x="992" y="1752"/>
                    <a:pt x="992" y="1752"/>
                  </a:cubicBezTo>
                  <a:cubicBezTo>
                    <a:pt x="992" y="1848"/>
                    <a:pt x="992" y="1848"/>
                    <a:pt x="992" y="1848"/>
                  </a:cubicBezTo>
                  <a:cubicBezTo>
                    <a:pt x="986" y="1848"/>
                    <a:pt x="980" y="1848"/>
                    <a:pt x="971" y="1850"/>
                  </a:cubicBezTo>
                  <a:close/>
                  <a:moveTo>
                    <a:pt x="1060" y="1984"/>
                  </a:moveTo>
                  <a:cubicBezTo>
                    <a:pt x="988" y="1984"/>
                    <a:pt x="988" y="1984"/>
                    <a:pt x="988" y="1984"/>
                  </a:cubicBezTo>
                  <a:cubicBezTo>
                    <a:pt x="988" y="1912"/>
                    <a:pt x="988" y="1912"/>
                    <a:pt x="988" y="1912"/>
                  </a:cubicBezTo>
                  <a:cubicBezTo>
                    <a:pt x="1060" y="1912"/>
                    <a:pt x="1060" y="1912"/>
                    <a:pt x="1060" y="1912"/>
                  </a:cubicBezTo>
                  <a:cubicBezTo>
                    <a:pt x="1060" y="1985"/>
                    <a:pt x="1060" y="1984"/>
                    <a:pt x="1060" y="1984"/>
                  </a:cubicBezTo>
                  <a:close/>
                  <a:moveTo>
                    <a:pt x="1077" y="1850"/>
                  </a:moveTo>
                  <a:cubicBezTo>
                    <a:pt x="1068" y="1848"/>
                    <a:pt x="1062" y="1848"/>
                    <a:pt x="1056" y="1848"/>
                  </a:cubicBezTo>
                  <a:cubicBezTo>
                    <a:pt x="1056" y="1752"/>
                    <a:pt x="1056" y="1752"/>
                    <a:pt x="1056" y="1752"/>
                  </a:cubicBezTo>
                  <a:cubicBezTo>
                    <a:pt x="1175" y="1752"/>
                    <a:pt x="1175" y="1752"/>
                    <a:pt x="1175" y="1752"/>
                  </a:cubicBezTo>
                  <a:lnTo>
                    <a:pt x="1077" y="1850"/>
                  </a:lnTo>
                  <a:close/>
                  <a:moveTo>
                    <a:pt x="1124" y="1906"/>
                  </a:moveTo>
                  <a:cubicBezTo>
                    <a:pt x="1123" y="1902"/>
                    <a:pt x="1123" y="1899"/>
                    <a:pt x="1122" y="1895"/>
                  </a:cubicBezTo>
                  <a:cubicBezTo>
                    <a:pt x="1265" y="1752"/>
                    <a:pt x="1265" y="1752"/>
                    <a:pt x="1265" y="1752"/>
                  </a:cubicBezTo>
                  <a:cubicBezTo>
                    <a:pt x="1660" y="1752"/>
                    <a:pt x="1620" y="1750"/>
                    <a:pt x="1620" y="1756"/>
                  </a:cubicBezTo>
                  <a:cubicBezTo>
                    <a:pt x="1620" y="1759"/>
                    <a:pt x="1620" y="1761"/>
                    <a:pt x="1621" y="1764"/>
                  </a:cubicBezTo>
                  <a:lnTo>
                    <a:pt x="1124" y="1906"/>
                  </a:lnTo>
                  <a:close/>
                  <a:moveTo>
                    <a:pt x="1620" y="1688"/>
                  </a:moveTo>
                  <a:cubicBezTo>
                    <a:pt x="1329" y="1688"/>
                    <a:pt x="1329" y="1688"/>
                    <a:pt x="1329" y="1688"/>
                  </a:cubicBezTo>
                  <a:cubicBezTo>
                    <a:pt x="1486" y="1531"/>
                    <a:pt x="1486" y="1531"/>
                    <a:pt x="1486" y="1531"/>
                  </a:cubicBezTo>
                  <a:cubicBezTo>
                    <a:pt x="1622" y="1667"/>
                    <a:pt x="1622" y="1667"/>
                    <a:pt x="1622" y="1667"/>
                  </a:cubicBezTo>
                  <a:cubicBezTo>
                    <a:pt x="1620" y="1676"/>
                    <a:pt x="1620" y="1682"/>
                    <a:pt x="1620" y="1688"/>
                  </a:cubicBezTo>
                  <a:close/>
                  <a:moveTo>
                    <a:pt x="1667" y="1622"/>
                  </a:moveTo>
                  <a:cubicBezTo>
                    <a:pt x="1531" y="1486"/>
                    <a:pt x="1531" y="1486"/>
                    <a:pt x="1531" y="1486"/>
                  </a:cubicBezTo>
                  <a:cubicBezTo>
                    <a:pt x="1688" y="1329"/>
                    <a:pt x="1688" y="1329"/>
                    <a:pt x="1688" y="1329"/>
                  </a:cubicBezTo>
                  <a:cubicBezTo>
                    <a:pt x="1688" y="1620"/>
                    <a:pt x="1688" y="1620"/>
                    <a:pt x="1688" y="1620"/>
                  </a:cubicBezTo>
                  <a:cubicBezTo>
                    <a:pt x="1682" y="1620"/>
                    <a:pt x="1676" y="1620"/>
                    <a:pt x="1667" y="1622"/>
                  </a:cubicBezTo>
                  <a:close/>
                  <a:moveTo>
                    <a:pt x="1756" y="1756"/>
                  </a:moveTo>
                  <a:cubicBezTo>
                    <a:pt x="1684" y="1756"/>
                    <a:pt x="1684" y="1756"/>
                    <a:pt x="1684" y="1756"/>
                  </a:cubicBezTo>
                  <a:cubicBezTo>
                    <a:pt x="1684" y="1684"/>
                    <a:pt x="1684" y="1684"/>
                    <a:pt x="1684" y="1684"/>
                  </a:cubicBezTo>
                  <a:cubicBezTo>
                    <a:pt x="1756" y="1684"/>
                    <a:pt x="1756" y="1684"/>
                    <a:pt x="1756" y="1684"/>
                  </a:cubicBezTo>
                  <a:lnTo>
                    <a:pt x="1756" y="1756"/>
                  </a:lnTo>
                  <a:close/>
                  <a:moveTo>
                    <a:pt x="1764" y="1621"/>
                  </a:moveTo>
                  <a:cubicBezTo>
                    <a:pt x="1759" y="1620"/>
                    <a:pt x="1757" y="1620"/>
                    <a:pt x="1752" y="1620"/>
                  </a:cubicBezTo>
                  <a:cubicBezTo>
                    <a:pt x="1752" y="1265"/>
                    <a:pt x="1752" y="1265"/>
                    <a:pt x="1752" y="1265"/>
                  </a:cubicBezTo>
                  <a:cubicBezTo>
                    <a:pt x="1895" y="1122"/>
                    <a:pt x="1895" y="1122"/>
                    <a:pt x="1895" y="1122"/>
                  </a:cubicBezTo>
                  <a:cubicBezTo>
                    <a:pt x="1899" y="1123"/>
                    <a:pt x="1903" y="1123"/>
                    <a:pt x="1907" y="1124"/>
                  </a:cubicBezTo>
                  <a:lnTo>
                    <a:pt x="1764" y="1621"/>
                  </a:lnTo>
                  <a:close/>
                  <a:moveTo>
                    <a:pt x="1895" y="926"/>
                  </a:moveTo>
                  <a:cubicBezTo>
                    <a:pt x="1752" y="783"/>
                    <a:pt x="1752" y="783"/>
                    <a:pt x="1752" y="783"/>
                  </a:cubicBezTo>
                  <a:cubicBezTo>
                    <a:pt x="1752" y="428"/>
                    <a:pt x="1752" y="428"/>
                    <a:pt x="1752" y="428"/>
                  </a:cubicBezTo>
                  <a:cubicBezTo>
                    <a:pt x="1757" y="428"/>
                    <a:pt x="1759" y="428"/>
                    <a:pt x="1764" y="427"/>
                  </a:cubicBezTo>
                  <a:cubicBezTo>
                    <a:pt x="1907" y="924"/>
                    <a:pt x="1907" y="924"/>
                    <a:pt x="1907" y="924"/>
                  </a:cubicBezTo>
                  <a:cubicBezTo>
                    <a:pt x="1903" y="925"/>
                    <a:pt x="1899" y="925"/>
                    <a:pt x="1895" y="926"/>
                  </a:cubicBezTo>
                  <a:close/>
                  <a:moveTo>
                    <a:pt x="1984" y="1060"/>
                  </a:moveTo>
                  <a:cubicBezTo>
                    <a:pt x="1912" y="1060"/>
                    <a:pt x="1912" y="1060"/>
                    <a:pt x="1912" y="1060"/>
                  </a:cubicBezTo>
                  <a:cubicBezTo>
                    <a:pt x="1912" y="988"/>
                    <a:pt x="1912" y="988"/>
                    <a:pt x="1912" y="988"/>
                  </a:cubicBezTo>
                  <a:cubicBezTo>
                    <a:pt x="1984" y="988"/>
                    <a:pt x="1984" y="988"/>
                    <a:pt x="1984" y="988"/>
                  </a:cubicBezTo>
                  <a:cubicBezTo>
                    <a:pt x="1984" y="1060"/>
                    <a:pt x="1984" y="1060"/>
                    <a:pt x="1984" y="10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21">
              <a:extLst>
                <a:ext uri="{FF2B5EF4-FFF2-40B4-BE49-F238E27FC236}">
                  <a16:creationId xmlns:a16="http://schemas.microsoft.com/office/drawing/2014/main" id="{370DF3E7-E492-9CB4-1E52-D75107529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1250" y="5103813"/>
              <a:ext cx="142875" cy="119063"/>
            </a:xfrm>
            <a:custGeom>
              <a:avLst/>
              <a:gdLst>
                <a:gd name="T0" fmla="*/ 45 w 77"/>
                <a:gd name="T1" fmla="*/ 0 h 64"/>
                <a:gd name="T2" fmla="*/ 45 w 77"/>
                <a:gd name="T3" fmla="*/ 64 h 64"/>
                <a:gd name="T4" fmla="*/ 77 w 77"/>
                <a:gd name="T5" fmla="*/ 32 h 64"/>
                <a:gd name="T6" fmla="*/ 45 w 77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4">
                  <a:moveTo>
                    <a:pt x="45" y="0"/>
                  </a:moveTo>
                  <a:cubicBezTo>
                    <a:pt x="0" y="0"/>
                    <a:pt x="0" y="64"/>
                    <a:pt x="45" y="64"/>
                  </a:cubicBezTo>
                  <a:cubicBezTo>
                    <a:pt x="62" y="64"/>
                    <a:pt x="77" y="50"/>
                    <a:pt x="77" y="32"/>
                  </a:cubicBezTo>
                  <a:cubicBezTo>
                    <a:pt x="77" y="14"/>
                    <a:pt x="62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3CDB0BB5-64EF-3CB3-7167-5B4C8DBCCC9A}"/>
              </a:ext>
            </a:extLst>
          </p:cNvPr>
          <p:cNvGrpSpPr/>
          <p:nvPr/>
        </p:nvGrpSpPr>
        <p:grpSpPr>
          <a:xfrm>
            <a:off x="8236286" y="2075894"/>
            <a:ext cx="726450" cy="485004"/>
            <a:chOff x="7902378" y="4417736"/>
            <a:chExt cx="581379" cy="388150"/>
          </a:xfrm>
          <a:solidFill>
            <a:schemeClr val="bg1"/>
          </a:solidFill>
        </p:grpSpPr>
        <p:sp>
          <p:nvSpPr>
            <p:cNvPr id="138" name="Freeform 25">
              <a:extLst>
                <a:ext uri="{FF2B5EF4-FFF2-40B4-BE49-F238E27FC236}">
                  <a16:creationId xmlns:a16="http://schemas.microsoft.com/office/drawing/2014/main" id="{77AFA528-DDCA-EBD4-5FEC-1719AD50A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2378" y="4417736"/>
              <a:ext cx="581379" cy="388150"/>
            </a:xfrm>
            <a:custGeom>
              <a:avLst/>
              <a:gdLst>
                <a:gd name="T0" fmla="*/ 1794 w 2048"/>
                <a:gd name="T1" fmla="*/ 20 h 1367"/>
                <a:gd name="T2" fmla="*/ 1754 w 2048"/>
                <a:gd name="T3" fmla="*/ 16 h 1367"/>
                <a:gd name="T4" fmla="*/ 1447 w 2048"/>
                <a:gd name="T5" fmla="*/ 322 h 1367"/>
                <a:gd name="T6" fmla="*/ 1447 w 2048"/>
                <a:gd name="T7" fmla="*/ 368 h 1367"/>
                <a:gd name="T8" fmla="*/ 1492 w 2048"/>
                <a:gd name="T9" fmla="*/ 368 h 1367"/>
                <a:gd name="T10" fmla="*/ 1741 w 2048"/>
                <a:gd name="T11" fmla="*/ 119 h 1367"/>
                <a:gd name="T12" fmla="*/ 1803 w 2048"/>
                <a:gd name="T13" fmla="*/ 119 h 1367"/>
                <a:gd name="T14" fmla="*/ 1984 w 2048"/>
                <a:gd name="T15" fmla="*/ 300 h 1367"/>
                <a:gd name="T16" fmla="*/ 1984 w 2048"/>
                <a:gd name="T17" fmla="*/ 1303 h 1367"/>
                <a:gd name="T18" fmla="*/ 1804 w 2048"/>
                <a:gd name="T19" fmla="*/ 1303 h 1367"/>
                <a:gd name="T20" fmla="*/ 1804 w 2048"/>
                <a:gd name="T21" fmla="*/ 1267 h 1367"/>
                <a:gd name="T22" fmla="*/ 1772 w 2048"/>
                <a:gd name="T23" fmla="*/ 1235 h 1367"/>
                <a:gd name="T24" fmla="*/ 1740 w 2048"/>
                <a:gd name="T25" fmla="*/ 1267 h 1367"/>
                <a:gd name="T26" fmla="*/ 1740 w 2048"/>
                <a:gd name="T27" fmla="*/ 1303 h 1367"/>
                <a:gd name="T28" fmla="*/ 1200 w 2048"/>
                <a:gd name="T29" fmla="*/ 1303 h 1367"/>
                <a:gd name="T30" fmla="*/ 1200 w 2048"/>
                <a:gd name="T31" fmla="*/ 1267 h 1367"/>
                <a:gd name="T32" fmla="*/ 1168 w 2048"/>
                <a:gd name="T33" fmla="*/ 1235 h 1367"/>
                <a:gd name="T34" fmla="*/ 1136 w 2048"/>
                <a:gd name="T35" fmla="*/ 1267 h 1367"/>
                <a:gd name="T36" fmla="*/ 1136 w 2048"/>
                <a:gd name="T37" fmla="*/ 1303 h 1367"/>
                <a:gd name="T38" fmla="*/ 900 w 2048"/>
                <a:gd name="T39" fmla="*/ 1303 h 1367"/>
                <a:gd name="T40" fmla="*/ 900 w 2048"/>
                <a:gd name="T41" fmla="*/ 1267 h 1367"/>
                <a:gd name="T42" fmla="*/ 868 w 2048"/>
                <a:gd name="T43" fmla="*/ 1235 h 1367"/>
                <a:gd name="T44" fmla="*/ 836 w 2048"/>
                <a:gd name="T45" fmla="*/ 1267 h 1367"/>
                <a:gd name="T46" fmla="*/ 836 w 2048"/>
                <a:gd name="T47" fmla="*/ 1303 h 1367"/>
                <a:gd name="T48" fmla="*/ 520 w 2048"/>
                <a:gd name="T49" fmla="*/ 1303 h 1367"/>
                <a:gd name="T50" fmla="*/ 520 w 2048"/>
                <a:gd name="T51" fmla="*/ 1267 h 1367"/>
                <a:gd name="T52" fmla="*/ 488 w 2048"/>
                <a:gd name="T53" fmla="*/ 1235 h 1367"/>
                <a:gd name="T54" fmla="*/ 456 w 2048"/>
                <a:gd name="T55" fmla="*/ 1267 h 1367"/>
                <a:gd name="T56" fmla="*/ 456 w 2048"/>
                <a:gd name="T57" fmla="*/ 1303 h 1367"/>
                <a:gd name="T58" fmla="*/ 312 w 2048"/>
                <a:gd name="T59" fmla="*/ 1303 h 1367"/>
                <a:gd name="T60" fmla="*/ 312 w 2048"/>
                <a:gd name="T61" fmla="*/ 1267 h 1367"/>
                <a:gd name="T62" fmla="*/ 280 w 2048"/>
                <a:gd name="T63" fmla="*/ 1235 h 1367"/>
                <a:gd name="T64" fmla="*/ 248 w 2048"/>
                <a:gd name="T65" fmla="*/ 1267 h 1367"/>
                <a:gd name="T66" fmla="*/ 248 w 2048"/>
                <a:gd name="T67" fmla="*/ 1303 h 1367"/>
                <a:gd name="T68" fmla="*/ 64 w 2048"/>
                <a:gd name="T69" fmla="*/ 1303 h 1367"/>
                <a:gd name="T70" fmla="*/ 64 w 2048"/>
                <a:gd name="T71" fmla="*/ 974 h 1367"/>
                <a:gd name="T72" fmla="*/ 32 w 2048"/>
                <a:gd name="T73" fmla="*/ 942 h 1367"/>
                <a:gd name="T74" fmla="*/ 0 w 2048"/>
                <a:gd name="T75" fmla="*/ 974 h 1367"/>
                <a:gd name="T76" fmla="*/ 0 w 2048"/>
                <a:gd name="T77" fmla="*/ 1335 h 1367"/>
                <a:gd name="T78" fmla="*/ 32 w 2048"/>
                <a:gd name="T79" fmla="*/ 1367 h 1367"/>
                <a:gd name="T80" fmla="*/ 2016 w 2048"/>
                <a:gd name="T81" fmla="*/ 1367 h 1367"/>
                <a:gd name="T82" fmla="*/ 2048 w 2048"/>
                <a:gd name="T83" fmla="*/ 1335 h 1367"/>
                <a:gd name="T84" fmla="*/ 2048 w 2048"/>
                <a:gd name="T85" fmla="*/ 287 h 1367"/>
                <a:gd name="T86" fmla="*/ 2038 w 2048"/>
                <a:gd name="T87" fmla="*/ 264 h 1367"/>
                <a:gd name="T88" fmla="*/ 1794 w 2048"/>
                <a:gd name="T89" fmla="*/ 20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48" h="1367">
                  <a:moveTo>
                    <a:pt x="1794" y="20"/>
                  </a:moveTo>
                  <a:cubicBezTo>
                    <a:pt x="1784" y="10"/>
                    <a:pt x="1767" y="8"/>
                    <a:pt x="1754" y="16"/>
                  </a:cubicBezTo>
                  <a:cubicBezTo>
                    <a:pt x="1750" y="19"/>
                    <a:pt x="1769" y="0"/>
                    <a:pt x="1447" y="322"/>
                  </a:cubicBezTo>
                  <a:cubicBezTo>
                    <a:pt x="1435" y="335"/>
                    <a:pt x="1435" y="355"/>
                    <a:pt x="1447" y="368"/>
                  </a:cubicBezTo>
                  <a:cubicBezTo>
                    <a:pt x="1460" y="380"/>
                    <a:pt x="1480" y="380"/>
                    <a:pt x="1492" y="368"/>
                  </a:cubicBezTo>
                  <a:cubicBezTo>
                    <a:pt x="1741" y="119"/>
                    <a:pt x="1741" y="119"/>
                    <a:pt x="1741" y="119"/>
                  </a:cubicBezTo>
                  <a:cubicBezTo>
                    <a:pt x="1749" y="151"/>
                    <a:pt x="1794" y="151"/>
                    <a:pt x="1803" y="119"/>
                  </a:cubicBezTo>
                  <a:cubicBezTo>
                    <a:pt x="1984" y="300"/>
                    <a:pt x="1984" y="300"/>
                    <a:pt x="1984" y="300"/>
                  </a:cubicBezTo>
                  <a:cubicBezTo>
                    <a:pt x="1984" y="1303"/>
                    <a:pt x="1984" y="1303"/>
                    <a:pt x="1984" y="1303"/>
                  </a:cubicBezTo>
                  <a:cubicBezTo>
                    <a:pt x="1804" y="1303"/>
                    <a:pt x="1804" y="1303"/>
                    <a:pt x="1804" y="1303"/>
                  </a:cubicBezTo>
                  <a:cubicBezTo>
                    <a:pt x="1804" y="1267"/>
                    <a:pt x="1804" y="1267"/>
                    <a:pt x="1804" y="1267"/>
                  </a:cubicBezTo>
                  <a:cubicBezTo>
                    <a:pt x="1804" y="1249"/>
                    <a:pt x="1789" y="1235"/>
                    <a:pt x="1772" y="1235"/>
                  </a:cubicBezTo>
                  <a:cubicBezTo>
                    <a:pt x="1754" y="1235"/>
                    <a:pt x="1740" y="1249"/>
                    <a:pt x="1740" y="1267"/>
                  </a:cubicBezTo>
                  <a:cubicBezTo>
                    <a:pt x="1740" y="1303"/>
                    <a:pt x="1740" y="1303"/>
                    <a:pt x="1740" y="1303"/>
                  </a:cubicBezTo>
                  <a:cubicBezTo>
                    <a:pt x="1200" y="1303"/>
                    <a:pt x="1200" y="1303"/>
                    <a:pt x="1200" y="1303"/>
                  </a:cubicBezTo>
                  <a:cubicBezTo>
                    <a:pt x="1200" y="1267"/>
                    <a:pt x="1200" y="1267"/>
                    <a:pt x="1200" y="1267"/>
                  </a:cubicBezTo>
                  <a:cubicBezTo>
                    <a:pt x="1200" y="1249"/>
                    <a:pt x="1185" y="1235"/>
                    <a:pt x="1168" y="1235"/>
                  </a:cubicBezTo>
                  <a:cubicBezTo>
                    <a:pt x="1150" y="1235"/>
                    <a:pt x="1136" y="1249"/>
                    <a:pt x="1136" y="1267"/>
                  </a:cubicBezTo>
                  <a:cubicBezTo>
                    <a:pt x="1136" y="1303"/>
                    <a:pt x="1136" y="1303"/>
                    <a:pt x="1136" y="1303"/>
                  </a:cubicBezTo>
                  <a:cubicBezTo>
                    <a:pt x="900" y="1303"/>
                    <a:pt x="900" y="1303"/>
                    <a:pt x="900" y="1303"/>
                  </a:cubicBezTo>
                  <a:cubicBezTo>
                    <a:pt x="900" y="1267"/>
                    <a:pt x="900" y="1267"/>
                    <a:pt x="900" y="1267"/>
                  </a:cubicBezTo>
                  <a:cubicBezTo>
                    <a:pt x="900" y="1249"/>
                    <a:pt x="886" y="1235"/>
                    <a:pt x="868" y="1235"/>
                  </a:cubicBezTo>
                  <a:cubicBezTo>
                    <a:pt x="850" y="1235"/>
                    <a:pt x="836" y="1249"/>
                    <a:pt x="836" y="1267"/>
                  </a:cubicBezTo>
                  <a:cubicBezTo>
                    <a:pt x="836" y="1303"/>
                    <a:pt x="836" y="1303"/>
                    <a:pt x="836" y="1303"/>
                  </a:cubicBezTo>
                  <a:cubicBezTo>
                    <a:pt x="520" y="1303"/>
                    <a:pt x="520" y="1303"/>
                    <a:pt x="520" y="1303"/>
                  </a:cubicBezTo>
                  <a:cubicBezTo>
                    <a:pt x="520" y="1267"/>
                    <a:pt x="520" y="1267"/>
                    <a:pt x="520" y="1267"/>
                  </a:cubicBezTo>
                  <a:cubicBezTo>
                    <a:pt x="520" y="1249"/>
                    <a:pt x="506" y="1235"/>
                    <a:pt x="488" y="1235"/>
                  </a:cubicBezTo>
                  <a:cubicBezTo>
                    <a:pt x="470" y="1235"/>
                    <a:pt x="456" y="1249"/>
                    <a:pt x="456" y="1267"/>
                  </a:cubicBezTo>
                  <a:cubicBezTo>
                    <a:pt x="456" y="1303"/>
                    <a:pt x="456" y="1303"/>
                    <a:pt x="456" y="1303"/>
                  </a:cubicBezTo>
                  <a:cubicBezTo>
                    <a:pt x="312" y="1303"/>
                    <a:pt x="312" y="1303"/>
                    <a:pt x="312" y="1303"/>
                  </a:cubicBezTo>
                  <a:cubicBezTo>
                    <a:pt x="312" y="1267"/>
                    <a:pt x="312" y="1267"/>
                    <a:pt x="312" y="1267"/>
                  </a:cubicBezTo>
                  <a:cubicBezTo>
                    <a:pt x="312" y="1249"/>
                    <a:pt x="298" y="1235"/>
                    <a:pt x="280" y="1235"/>
                  </a:cubicBezTo>
                  <a:cubicBezTo>
                    <a:pt x="262" y="1235"/>
                    <a:pt x="248" y="1249"/>
                    <a:pt x="248" y="1267"/>
                  </a:cubicBezTo>
                  <a:cubicBezTo>
                    <a:pt x="248" y="1303"/>
                    <a:pt x="248" y="1303"/>
                    <a:pt x="248" y="1303"/>
                  </a:cubicBezTo>
                  <a:cubicBezTo>
                    <a:pt x="64" y="1303"/>
                    <a:pt x="64" y="1303"/>
                    <a:pt x="64" y="1303"/>
                  </a:cubicBezTo>
                  <a:cubicBezTo>
                    <a:pt x="64" y="974"/>
                    <a:pt x="64" y="974"/>
                    <a:pt x="64" y="974"/>
                  </a:cubicBezTo>
                  <a:cubicBezTo>
                    <a:pt x="64" y="956"/>
                    <a:pt x="50" y="942"/>
                    <a:pt x="32" y="942"/>
                  </a:cubicBezTo>
                  <a:cubicBezTo>
                    <a:pt x="14" y="942"/>
                    <a:pt x="0" y="956"/>
                    <a:pt x="0" y="974"/>
                  </a:cubicBezTo>
                  <a:cubicBezTo>
                    <a:pt x="0" y="1335"/>
                    <a:pt x="0" y="1335"/>
                    <a:pt x="0" y="1335"/>
                  </a:cubicBezTo>
                  <a:cubicBezTo>
                    <a:pt x="0" y="1352"/>
                    <a:pt x="14" y="1367"/>
                    <a:pt x="32" y="1367"/>
                  </a:cubicBezTo>
                  <a:cubicBezTo>
                    <a:pt x="2016" y="1367"/>
                    <a:pt x="2016" y="1367"/>
                    <a:pt x="2016" y="1367"/>
                  </a:cubicBezTo>
                  <a:cubicBezTo>
                    <a:pt x="2033" y="1367"/>
                    <a:pt x="2048" y="1352"/>
                    <a:pt x="2048" y="1335"/>
                  </a:cubicBezTo>
                  <a:cubicBezTo>
                    <a:pt x="2048" y="287"/>
                    <a:pt x="2048" y="287"/>
                    <a:pt x="2048" y="287"/>
                  </a:cubicBezTo>
                  <a:cubicBezTo>
                    <a:pt x="2048" y="279"/>
                    <a:pt x="2044" y="270"/>
                    <a:pt x="2038" y="264"/>
                  </a:cubicBezTo>
                  <a:lnTo>
                    <a:pt x="1794" y="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26">
              <a:extLst>
                <a:ext uri="{FF2B5EF4-FFF2-40B4-BE49-F238E27FC236}">
                  <a16:creationId xmlns:a16="http://schemas.microsoft.com/office/drawing/2014/main" id="{F9B15D1E-20CD-A247-52B2-44375B402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8112" y="4526911"/>
              <a:ext cx="20531" cy="20048"/>
            </a:xfrm>
            <a:custGeom>
              <a:avLst/>
              <a:gdLst>
                <a:gd name="T0" fmla="*/ 14 w 72"/>
                <a:gd name="T1" fmla="*/ 13 h 71"/>
                <a:gd name="T2" fmla="*/ 13 w 72"/>
                <a:gd name="T3" fmla="*/ 59 h 71"/>
                <a:gd name="T4" fmla="*/ 58 w 72"/>
                <a:gd name="T5" fmla="*/ 59 h 71"/>
                <a:gd name="T6" fmla="*/ 59 w 72"/>
                <a:gd name="T7" fmla="*/ 13 h 71"/>
                <a:gd name="T8" fmla="*/ 14 w 72"/>
                <a:gd name="T9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1">
                  <a:moveTo>
                    <a:pt x="14" y="13"/>
                  </a:moveTo>
                  <a:cubicBezTo>
                    <a:pt x="0" y="27"/>
                    <a:pt x="1" y="47"/>
                    <a:pt x="13" y="59"/>
                  </a:cubicBezTo>
                  <a:cubicBezTo>
                    <a:pt x="26" y="71"/>
                    <a:pt x="46" y="71"/>
                    <a:pt x="58" y="59"/>
                  </a:cubicBezTo>
                  <a:cubicBezTo>
                    <a:pt x="72" y="45"/>
                    <a:pt x="71" y="25"/>
                    <a:pt x="59" y="13"/>
                  </a:cubicBezTo>
                  <a:cubicBezTo>
                    <a:pt x="46" y="0"/>
                    <a:pt x="26" y="0"/>
                    <a:pt x="1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27">
              <a:extLst>
                <a:ext uri="{FF2B5EF4-FFF2-40B4-BE49-F238E27FC236}">
                  <a16:creationId xmlns:a16="http://schemas.microsoft.com/office/drawing/2014/main" id="{94D37CE9-8990-57ED-7524-CE103EB47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2378" y="4503723"/>
              <a:ext cx="379696" cy="161347"/>
            </a:xfrm>
            <a:custGeom>
              <a:avLst/>
              <a:gdLst>
                <a:gd name="T0" fmla="*/ 32 w 1338"/>
                <a:gd name="T1" fmla="*/ 568 h 568"/>
                <a:gd name="T2" fmla="*/ 64 w 1338"/>
                <a:gd name="T3" fmla="*/ 536 h 568"/>
                <a:gd name="T4" fmla="*/ 64 w 1338"/>
                <a:gd name="T5" fmla="*/ 477 h 568"/>
                <a:gd name="T6" fmla="*/ 249 w 1338"/>
                <a:gd name="T7" fmla="*/ 292 h 568"/>
                <a:gd name="T8" fmla="*/ 311 w 1338"/>
                <a:gd name="T9" fmla="*/ 292 h 568"/>
                <a:gd name="T10" fmla="*/ 456 w 1338"/>
                <a:gd name="T11" fmla="*/ 437 h 568"/>
                <a:gd name="T12" fmla="*/ 456 w 1338"/>
                <a:gd name="T13" fmla="*/ 492 h 568"/>
                <a:gd name="T14" fmla="*/ 488 w 1338"/>
                <a:gd name="T15" fmla="*/ 524 h 568"/>
                <a:gd name="T16" fmla="*/ 520 w 1338"/>
                <a:gd name="T17" fmla="*/ 492 h 568"/>
                <a:gd name="T18" fmla="*/ 520 w 1338"/>
                <a:gd name="T19" fmla="*/ 441 h 568"/>
                <a:gd name="T20" fmla="*/ 838 w 1338"/>
                <a:gd name="T21" fmla="*/ 123 h 568"/>
                <a:gd name="T22" fmla="*/ 899 w 1338"/>
                <a:gd name="T23" fmla="*/ 120 h 568"/>
                <a:gd name="T24" fmla="*/ 1136 w 1338"/>
                <a:gd name="T25" fmla="*/ 357 h 568"/>
                <a:gd name="T26" fmla="*/ 1136 w 1338"/>
                <a:gd name="T27" fmla="*/ 412 h 568"/>
                <a:gd name="T28" fmla="*/ 1168 w 1338"/>
                <a:gd name="T29" fmla="*/ 444 h 568"/>
                <a:gd name="T30" fmla="*/ 1200 w 1338"/>
                <a:gd name="T31" fmla="*/ 412 h 568"/>
                <a:gd name="T32" fmla="*/ 1200 w 1338"/>
                <a:gd name="T33" fmla="*/ 357 h 568"/>
                <a:gd name="T34" fmla="*/ 1325 w 1338"/>
                <a:gd name="T35" fmla="*/ 232 h 568"/>
                <a:gd name="T36" fmla="*/ 1325 w 1338"/>
                <a:gd name="T37" fmla="*/ 186 h 568"/>
                <a:gd name="T38" fmla="*/ 1280 w 1338"/>
                <a:gd name="T39" fmla="*/ 186 h 568"/>
                <a:gd name="T40" fmla="*/ 1168 w 1338"/>
                <a:gd name="T41" fmla="*/ 299 h 568"/>
                <a:gd name="T42" fmla="*/ 891 w 1338"/>
                <a:gd name="T43" fmla="*/ 22 h 568"/>
                <a:gd name="T44" fmla="*/ 838 w 1338"/>
                <a:gd name="T45" fmla="*/ 33 h 568"/>
                <a:gd name="T46" fmla="*/ 490 w 1338"/>
                <a:gd name="T47" fmla="*/ 381 h 568"/>
                <a:gd name="T48" fmla="*/ 280 w 1338"/>
                <a:gd name="T49" fmla="*/ 184 h 568"/>
                <a:gd name="T50" fmla="*/ 9 w 1338"/>
                <a:gd name="T51" fmla="*/ 441 h 568"/>
                <a:gd name="T52" fmla="*/ 0 w 1338"/>
                <a:gd name="T53" fmla="*/ 464 h 568"/>
                <a:gd name="T54" fmla="*/ 0 w 1338"/>
                <a:gd name="T55" fmla="*/ 536 h 568"/>
                <a:gd name="T56" fmla="*/ 32 w 1338"/>
                <a:gd name="T5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38" h="568">
                  <a:moveTo>
                    <a:pt x="32" y="568"/>
                  </a:moveTo>
                  <a:cubicBezTo>
                    <a:pt x="50" y="568"/>
                    <a:pt x="64" y="554"/>
                    <a:pt x="64" y="536"/>
                  </a:cubicBezTo>
                  <a:cubicBezTo>
                    <a:pt x="64" y="477"/>
                    <a:pt x="64" y="477"/>
                    <a:pt x="64" y="477"/>
                  </a:cubicBezTo>
                  <a:cubicBezTo>
                    <a:pt x="249" y="292"/>
                    <a:pt x="249" y="292"/>
                    <a:pt x="249" y="292"/>
                  </a:cubicBezTo>
                  <a:cubicBezTo>
                    <a:pt x="257" y="324"/>
                    <a:pt x="303" y="324"/>
                    <a:pt x="311" y="292"/>
                  </a:cubicBezTo>
                  <a:cubicBezTo>
                    <a:pt x="456" y="437"/>
                    <a:pt x="456" y="437"/>
                    <a:pt x="456" y="437"/>
                  </a:cubicBezTo>
                  <a:cubicBezTo>
                    <a:pt x="456" y="492"/>
                    <a:pt x="456" y="492"/>
                    <a:pt x="456" y="492"/>
                  </a:cubicBezTo>
                  <a:cubicBezTo>
                    <a:pt x="456" y="510"/>
                    <a:pt x="470" y="524"/>
                    <a:pt x="488" y="524"/>
                  </a:cubicBezTo>
                  <a:cubicBezTo>
                    <a:pt x="506" y="524"/>
                    <a:pt x="520" y="510"/>
                    <a:pt x="520" y="492"/>
                  </a:cubicBezTo>
                  <a:cubicBezTo>
                    <a:pt x="520" y="441"/>
                    <a:pt x="520" y="441"/>
                    <a:pt x="520" y="441"/>
                  </a:cubicBezTo>
                  <a:cubicBezTo>
                    <a:pt x="838" y="123"/>
                    <a:pt x="838" y="123"/>
                    <a:pt x="838" y="123"/>
                  </a:cubicBezTo>
                  <a:cubicBezTo>
                    <a:pt x="849" y="152"/>
                    <a:pt x="891" y="150"/>
                    <a:pt x="899" y="120"/>
                  </a:cubicBezTo>
                  <a:cubicBezTo>
                    <a:pt x="1136" y="357"/>
                    <a:pt x="1136" y="357"/>
                    <a:pt x="1136" y="357"/>
                  </a:cubicBezTo>
                  <a:cubicBezTo>
                    <a:pt x="1136" y="412"/>
                    <a:pt x="1136" y="412"/>
                    <a:pt x="1136" y="412"/>
                  </a:cubicBezTo>
                  <a:cubicBezTo>
                    <a:pt x="1136" y="430"/>
                    <a:pt x="1150" y="444"/>
                    <a:pt x="1168" y="444"/>
                  </a:cubicBezTo>
                  <a:cubicBezTo>
                    <a:pt x="1185" y="444"/>
                    <a:pt x="1200" y="430"/>
                    <a:pt x="1200" y="412"/>
                  </a:cubicBezTo>
                  <a:cubicBezTo>
                    <a:pt x="1200" y="357"/>
                    <a:pt x="1200" y="357"/>
                    <a:pt x="1200" y="357"/>
                  </a:cubicBezTo>
                  <a:cubicBezTo>
                    <a:pt x="1325" y="232"/>
                    <a:pt x="1325" y="232"/>
                    <a:pt x="1325" y="232"/>
                  </a:cubicBezTo>
                  <a:cubicBezTo>
                    <a:pt x="1338" y="219"/>
                    <a:pt x="1338" y="199"/>
                    <a:pt x="1325" y="186"/>
                  </a:cubicBezTo>
                  <a:cubicBezTo>
                    <a:pt x="1313" y="174"/>
                    <a:pt x="1293" y="174"/>
                    <a:pt x="1280" y="186"/>
                  </a:cubicBezTo>
                  <a:cubicBezTo>
                    <a:pt x="1168" y="299"/>
                    <a:pt x="1168" y="299"/>
                    <a:pt x="1168" y="299"/>
                  </a:cubicBezTo>
                  <a:cubicBezTo>
                    <a:pt x="869" y="0"/>
                    <a:pt x="893" y="24"/>
                    <a:pt x="891" y="22"/>
                  </a:cubicBezTo>
                  <a:cubicBezTo>
                    <a:pt x="875" y="5"/>
                    <a:pt x="846" y="10"/>
                    <a:pt x="838" y="33"/>
                  </a:cubicBezTo>
                  <a:cubicBezTo>
                    <a:pt x="490" y="381"/>
                    <a:pt x="490" y="381"/>
                    <a:pt x="490" y="381"/>
                  </a:cubicBezTo>
                  <a:cubicBezTo>
                    <a:pt x="291" y="182"/>
                    <a:pt x="298" y="184"/>
                    <a:pt x="280" y="184"/>
                  </a:cubicBezTo>
                  <a:cubicBezTo>
                    <a:pt x="261" y="184"/>
                    <a:pt x="277" y="174"/>
                    <a:pt x="9" y="441"/>
                  </a:cubicBezTo>
                  <a:cubicBezTo>
                    <a:pt x="3" y="447"/>
                    <a:pt x="0" y="455"/>
                    <a:pt x="0" y="464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0" y="554"/>
                    <a:pt x="14" y="568"/>
                    <a:pt x="32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28">
              <a:extLst>
                <a:ext uri="{FF2B5EF4-FFF2-40B4-BE49-F238E27FC236}">
                  <a16:creationId xmlns:a16="http://schemas.microsoft.com/office/drawing/2014/main" id="{CCE542F9-3E10-E323-F1DE-864833C68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2665" y="4613864"/>
              <a:ext cx="18357" cy="57003"/>
            </a:xfrm>
            <a:custGeom>
              <a:avLst/>
              <a:gdLst>
                <a:gd name="T0" fmla="*/ 64 w 64"/>
                <a:gd name="T1" fmla="*/ 32 h 200"/>
                <a:gd name="T2" fmla="*/ 32 w 64"/>
                <a:gd name="T3" fmla="*/ 0 h 200"/>
                <a:gd name="T4" fmla="*/ 0 w 64"/>
                <a:gd name="T5" fmla="*/ 32 h 200"/>
                <a:gd name="T6" fmla="*/ 0 w 64"/>
                <a:gd name="T7" fmla="*/ 168 h 200"/>
                <a:gd name="T8" fmla="*/ 32 w 64"/>
                <a:gd name="T9" fmla="*/ 200 h 200"/>
                <a:gd name="T10" fmla="*/ 64 w 64"/>
                <a:gd name="T11" fmla="*/ 168 h 200"/>
                <a:gd name="T12" fmla="*/ 64 w 64"/>
                <a:gd name="T13" fmla="*/ 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0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6"/>
                    <a:pt x="14" y="200"/>
                    <a:pt x="32" y="200"/>
                  </a:cubicBezTo>
                  <a:cubicBezTo>
                    <a:pt x="50" y="200"/>
                    <a:pt x="64" y="186"/>
                    <a:pt x="64" y="168"/>
                  </a:cubicBezTo>
                  <a:lnTo>
                    <a:pt x="6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29">
              <a:extLst>
                <a:ext uri="{FF2B5EF4-FFF2-40B4-BE49-F238E27FC236}">
                  <a16:creationId xmlns:a16="http://schemas.microsoft.com/office/drawing/2014/main" id="{E9C98B27-BF7D-D66B-D112-723AF9D3F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2665" y="4691156"/>
              <a:ext cx="18357" cy="56761"/>
            </a:xfrm>
            <a:custGeom>
              <a:avLst/>
              <a:gdLst>
                <a:gd name="T0" fmla="*/ 32 w 64"/>
                <a:gd name="T1" fmla="*/ 0 h 200"/>
                <a:gd name="T2" fmla="*/ 0 w 64"/>
                <a:gd name="T3" fmla="*/ 32 h 200"/>
                <a:gd name="T4" fmla="*/ 0 w 64"/>
                <a:gd name="T5" fmla="*/ 168 h 200"/>
                <a:gd name="T6" fmla="*/ 32 w 64"/>
                <a:gd name="T7" fmla="*/ 200 h 200"/>
                <a:gd name="T8" fmla="*/ 64 w 64"/>
                <a:gd name="T9" fmla="*/ 168 h 200"/>
                <a:gd name="T10" fmla="*/ 64 w 64"/>
                <a:gd name="T11" fmla="*/ 32 h 200"/>
                <a:gd name="T12" fmla="*/ 32 w 64"/>
                <a:gd name="T13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0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6"/>
                    <a:pt x="14" y="200"/>
                    <a:pt x="32" y="200"/>
                  </a:cubicBezTo>
                  <a:cubicBezTo>
                    <a:pt x="50" y="200"/>
                    <a:pt x="64" y="186"/>
                    <a:pt x="64" y="168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30">
              <a:extLst>
                <a:ext uri="{FF2B5EF4-FFF2-40B4-BE49-F238E27FC236}">
                  <a16:creationId xmlns:a16="http://schemas.microsoft.com/office/drawing/2014/main" id="{52DEBDAF-4B7A-EC2C-13A4-E338BE1B6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842" y="4679079"/>
              <a:ext cx="18115" cy="63041"/>
            </a:xfrm>
            <a:custGeom>
              <a:avLst/>
              <a:gdLst>
                <a:gd name="T0" fmla="*/ 32 w 64"/>
                <a:gd name="T1" fmla="*/ 0 h 222"/>
                <a:gd name="T2" fmla="*/ 0 w 64"/>
                <a:gd name="T3" fmla="*/ 32 h 222"/>
                <a:gd name="T4" fmla="*/ 0 w 64"/>
                <a:gd name="T5" fmla="*/ 190 h 222"/>
                <a:gd name="T6" fmla="*/ 32 w 64"/>
                <a:gd name="T7" fmla="*/ 222 h 222"/>
                <a:gd name="T8" fmla="*/ 64 w 64"/>
                <a:gd name="T9" fmla="*/ 190 h 222"/>
                <a:gd name="T10" fmla="*/ 64 w 64"/>
                <a:gd name="T11" fmla="*/ 32 h 222"/>
                <a:gd name="T12" fmla="*/ 32 w 64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22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7"/>
                    <a:pt x="14" y="222"/>
                    <a:pt x="32" y="222"/>
                  </a:cubicBezTo>
                  <a:cubicBezTo>
                    <a:pt x="50" y="222"/>
                    <a:pt x="64" y="207"/>
                    <a:pt x="64" y="190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31">
              <a:extLst>
                <a:ext uri="{FF2B5EF4-FFF2-40B4-BE49-F238E27FC236}">
                  <a16:creationId xmlns:a16="http://schemas.microsoft.com/office/drawing/2014/main" id="{5F7F9282-E45E-8890-4050-3EB45F19F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9567" y="4630047"/>
              <a:ext cx="18357" cy="52897"/>
            </a:xfrm>
            <a:custGeom>
              <a:avLst/>
              <a:gdLst>
                <a:gd name="T0" fmla="*/ 64 w 64"/>
                <a:gd name="T1" fmla="*/ 32 h 186"/>
                <a:gd name="T2" fmla="*/ 32 w 64"/>
                <a:gd name="T3" fmla="*/ 0 h 186"/>
                <a:gd name="T4" fmla="*/ 0 w 64"/>
                <a:gd name="T5" fmla="*/ 32 h 186"/>
                <a:gd name="T6" fmla="*/ 0 w 64"/>
                <a:gd name="T7" fmla="*/ 154 h 186"/>
                <a:gd name="T8" fmla="*/ 32 w 64"/>
                <a:gd name="T9" fmla="*/ 186 h 186"/>
                <a:gd name="T10" fmla="*/ 64 w 64"/>
                <a:gd name="T11" fmla="*/ 154 h 186"/>
                <a:gd name="T12" fmla="*/ 64 w 64"/>
                <a:gd name="T13" fmla="*/ 3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86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71"/>
                    <a:pt x="14" y="186"/>
                    <a:pt x="32" y="186"/>
                  </a:cubicBezTo>
                  <a:cubicBezTo>
                    <a:pt x="50" y="186"/>
                    <a:pt x="64" y="171"/>
                    <a:pt x="64" y="154"/>
                  </a:cubicBezTo>
                  <a:lnTo>
                    <a:pt x="6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32">
              <a:extLst>
                <a:ext uri="{FF2B5EF4-FFF2-40B4-BE49-F238E27FC236}">
                  <a16:creationId xmlns:a16="http://schemas.microsoft.com/office/drawing/2014/main" id="{563D2B73-F522-5A17-195F-C460BB12B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9567" y="4561209"/>
              <a:ext cx="18357" cy="52414"/>
            </a:xfrm>
            <a:custGeom>
              <a:avLst/>
              <a:gdLst>
                <a:gd name="T0" fmla="*/ 64 w 64"/>
                <a:gd name="T1" fmla="*/ 32 h 185"/>
                <a:gd name="T2" fmla="*/ 32 w 64"/>
                <a:gd name="T3" fmla="*/ 0 h 185"/>
                <a:gd name="T4" fmla="*/ 0 w 64"/>
                <a:gd name="T5" fmla="*/ 32 h 185"/>
                <a:gd name="T6" fmla="*/ 0 w 64"/>
                <a:gd name="T7" fmla="*/ 153 h 185"/>
                <a:gd name="T8" fmla="*/ 32 w 64"/>
                <a:gd name="T9" fmla="*/ 185 h 185"/>
                <a:gd name="T10" fmla="*/ 64 w 64"/>
                <a:gd name="T11" fmla="*/ 153 h 185"/>
                <a:gd name="T12" fmla="*/ 64 w 64"/>
                <a:gd name="T13" fmla="*/ 3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85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71"/>
                    <a:pt x="14" y="185"/>
                    <a:pt x="32" y="185"/>
                  </a:cubicBezTo>
                  <a:cubicBezTo>
                    <a:pt x="50" y="185"/>
                    <a:pt x="64" y="171"/>
                    <a:pt x="64" y="153"/>
                  </a:cubicBezTo>
                  <a:lnTo>
                    <a:pt x="6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33">
              <a:extLst>
                <a:ext uri="{FF2B5EF4-FFF2-40B4-BE49-F238E27FC236}">
                  <a16:creationId xmlns:a16="http://schemas.microsoft.com/office/drawing/2014/main" id="{89BDCE82-D6AF-6EF9-399D-48335123C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9567" y="4699127"/>
              <a:ext cx="18357" cy="52897"/>
            </a:xfrm>
            <a:custGeom>
              <a:avLst/>
              <a:gdLst>
                <a:gd name="T0" fmla="*/ 32 w 64"/>
                <a:gd name="T1" fmla="*/ 0 h 186"/>
                <a:gd name="T2" fmla="*/ 0 w 64"/>
                <a:gd name="T3" fmla="*/ 32 h 186"/>
                <a:gd name="T4" fmla="*/ 0 w 64"/>
                <a:gd name="T5" fmla="*/ 154 h 186"/>
                <a:gd name="T6" fmla="*/ 32 w 64"/>
                <a:gd name="T7" fmla="*/ 186 h 186"/>
                <a:gd name="T8" fmla="*/ 64 w 64"/>
                <a:gd name="T9" fmla="*/ 154 h 186"/>
                <a:gd name="T10" fmla="*/ 64 w 64"/>
                <a:gd name="T11" fmla="*/ 32 h 186"/>
                <a:gd name="T12" fmla="*/ 32 w 64"/>
                <a:gd name="T1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86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72"/>
                    <a:pt x="14" y="186"/>
                    <a:pt x="32" y="186"/>
                  </a:cubicBezTo>
                  <a:cubicBezTo>
                    <a:pt x="50" y="186"/>
                    <a:pt x="64" y="172"/>
                    <a:pt x="64" y="154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34">
              <a:extLst>
                <a:ext uri="{FF2B5EF4-FFF2-40B4-BE49-F238E27FC236}">
                  <a16:creationId xmlns:a16="http://schemas.microsoft.com/office/drawing/2014/main" id="{FA8BCE08-3DFC-278E-9B20-F4B8E2F3E4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4830" y="4642848"/>
              <a:ext cx="18115" cy="49757"/>
            </a:xfrm>
            <a:custGeom>
              <a:avLst/>
              <a:gdLst>
                <a:gd name="T0" fmla="*/ 64 w 64"/>
                <a:gd name="T1" fmla="*/ 32 h 175"/>
                <a:gd name="T2" fmla="*/ 32 w 64"/>
                <a:gd name="T3" fmla="*/ 0 h 175"/>
                <a:gd name="T4" fmla="*/ 0 w 64"/>
                <a:gd name="T5" fmla="*/ 32 h 175"/>
                <a:gd name="T6" fmla="*/ 0 w 64"/>
                <a:gd name="T7" fmla="*/ 143 h 175"/>
                <a:gd name="T8" fmla="*/ 32 w 64"/>
                <a:gd name="T9" fmla="*/ 175 h 175"/>
                <a:gd name="T10" fmla="*/ 64 w 64"/>
                <a:gd name="T11" fmla="*/ 143 h 175"/>
                <a:gd name="T12" fmla="*/ 64 w 64"/>
                <a:gd name="T13" fmla="*/ 3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75">
                  <a:moveTo>
                    <a:pt x="64" y="32"/>
                  </a:moveTo>
                  <a:cubicBezTo>
                    <a:pt x="64" y="15"/>
                    <a:pt x="49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60"/>
                    <a:pt x="14" y="175"/>
                    <a:pt x="32" y="175"/>
                  </a:cubicBezTo>
                  <a:cubicBezTo>
                    <a:pt x="49" y="175"/>
                    <a:pt x="64" y="160"/>
                    <a:pt x="64" y="143"/>
                  </a:cubicBezTo>
                  <a:lnTo>
                    <a:pt x="6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35">
              <a:extLst>
                <a:ext uri="{FF2B5EF4-FFF2-40B4-BE49-F238E27FC236}">
                  <a16:creationId xmlns:a16="http://schemas.microsoft.com/office/drawing/2014/main" id="{A6A9C959-0AEC-DAAB-43E8-57E0EBFF2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4830" y="4705648"/>
              <a:ext cx="18115" cy="49515"/>
            </a:xfrm>
            <a:custGeom>
              <a:avLst/>
              <a:gdLst>
                <a:gd name="T0" fmla="*/ 32 w 64"/>
                <a:gd name="T1" fmla="*/ 0 h 174"/>
                <a:gd name="T2" fmla="*/ 0 w 64"/>
                <a:gd name="T3" fmla="*/ 32 h 174"/>
                <a:gd name="T4" fmla="*/ 0 w 64"/>
                <a:gd name="T5" fmla="*/ 142 h 174"/>
                <a:gd name="T6" fmla="*/ 32 w 64"/>
                <a:gd name="T7" fmla="*/ 174 h 174"/>
                <a:gd name="T8" fmla="*/ 64 w 64"/>
                <a:gd name="T9" fmla="*/ 142 h 174"/>
                <a:gd name="T10" fmla="*/ 64 w 64"/>
                <a:gd name="T11" fmla="*/ 32 h 174"/>
                <a:gd name="T12" fmla="*/ 32 w 64"/>
                <a:gd name="T1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7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60"/>
                    <a:pt x="14" y="174"/>
                    <a:pt x="32" y="174"/>
                  </a:cubicBezTo>
                  <a:cubicBezTo>
                    <a:pt x="49" y="174"/>
                    <a:pt x="64" y="160"/>
                    <a:pt x="64" y="14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36">
              <a:extLst>
                <a:ext uri="{FF2B5EF4-FFF2-40B4-BE49-F238E27FC236}">
                  <a16:creationId xmlns:a16="http://schemas.microsoft.com/office/drawing/2014/main" id="{B2DFF1FD-AD5C-AED6-DA97-18EDC328B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321" y="4695504"/>
              <a:ext cx="18115" cy="54346"/>
            </a:xfrm>
            <a:custGeom>
              <a:avLst/>
              <a:gdLst>
                <a:gd name="T0" fmla="*/ 0 w 64"/>
                <a:gd name="T1" fmla="*/ 160 h 192"/>
                <a:gd name="T2" fmla="*/ 32 w 64"/>
                <a:gd name="T3" fmla="*/ 192 h 192"/>
                <a:gd name="T4" fmla="*/ 64 w 64"/>
                <a:gd name="T5" fmla="*/ 160 h 192"/>
                <a:gd name="T6" fmla="*/ 64 w 64"/>
                <a:gd name="T7" fmla="*/ 32 h 192"/>
                <a:gd name="T8" fmla="*/ 32 w 64"/>
                <a:gd name="T9" fmla="*/ 0 h 192"/>
                <a:gd name="T10" fmla="*/ 0 w 64"/>
                <a:gd name="T11" fmla="*/ 32 h 192"/>
                <a:gd name="T12" fmla="*/ 0 w 64"/>
                <a:gd name="T13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92">
                  <a:moveTo>
                    <a:pt x="0" y="160"/>
                  </a:moveTo>
                  <a:cubicBezTo>
                    <a:pt x="0" y="178"/>
                    <a:pt x="14" y="192"/>
                    <a:pt x="32" y="192"/>
                  </a:cubicBezTo>
                  <a:cubicBezTo>
                    <a:pt x="49" y="192"/>
                    <a:pt x="64" y="178"/>
                    <a:pt x="64" y="160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37">
              <a:extLst>
                <a:ext uri="{FF2B5EF4-FFF2-40B4-BE49-F238E27FC236}">
                  <a16:creationId xmlns:a16="http://schemas.microsoft.com/office/drawing/2014/main" id="{3ADC9522-B96C-0980-DA42-24FE2B17C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321" y="4622559"/>
              <a:ext cx="18115" cy="54829"/>
            </a:xfrm>
            <a:custGeom>
              <a:avLst/>
              <a:gdLst>
                <a:gd name="T0" fmla="*/ 0 w 64"/>
                <a:gd name="T1" fmla="*/ 161 h 193"/>
                <a:gd name="T2" fmla="*/ 32 w 64"/>
                <a:gd name="T3" fmla="*/ 193 h 193"/>
                <a:gd name="T4" fmla="*/ 64 w 64"/>
                <a:gd name="T5" fmla="*/ 161 h 193"/>
                <a:gd name="T6" fmla="*/ 64 w 64"/>
                <a:gd name="T7" fmla="*/ 32 h 193"/>
                <a:gd name="T8" fmla="*/ 32 w 64"/>
                <a:gd name="T9" fmla="*/ 0 h 193"/>
                <a:gd name="T10" fmla="*/ 0 w 64"/>
                <a:gd name="T11" fmla="*/ 32 h 193"/>
                <a:gd name="T12" fmla="*/ 0 w 64"/>
                <a:gd name="T13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93">
                  <a:moveTo>
                    <a:pt x="0" y="161"/>
                  </a:moveTo>
                  <a:cubicBezTo>
                    <a:pt x="0" y="178"/>
                    <a:pt x="14" y="193"/>
                    <a:pt x="32" y="193"/>
                  </a:cubicBezTo>
                  <a:cubicBezTo>
                    <a:pt x="49" y="193"/>
                    <a:pt x="64" y="178"/>
                    <a:pt x="64" y="16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38">
              <a:extLst>
                <a:ext uri="{FF2B5EF4-FFF2-40B4-BE49-F238E27FC236}">
                  <a16:creationId xmlns:a16="http://schemas.microsoft.com/office/drawing/2014/main" id="{C1FE4A94-8E12-D842-B2A5-9269AD95B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321" y="4476429"/>
              <a:ext cx="18115" cy="54829"/>
            </a:xfrm>
            <a:custGeom>
              <a:avLst/>
              <a:gdLst>
                <a:gd name="T0" fmla="*/ 32 w 64"/>
                <a:gd name="T1" fmla="*/ 193 h 193"/>
                <a:gd name="T2" fmla="*/ 64 w 64"/>
                <a:gd name="T3" fmla="*/ 161 h 193"/>
                <a:gd name="T4" fmla="*/ 64 w 64"/>
                <a:gd name="T5" fmla="*/ 32 h 193"/>
                <a:gd name="T6" fmla="*/ 32 w 64"/>
                <a:gd name="T7" fmla="*/ 0 h 193"/>
                <a:gd name="T8" fmla="*/ 0 w 64"/>
                <a:gd name="T9" fmla="*/ 32 h 193"/>
                <a:gd name="T10" fmla="*/ 0 w 64"/>
                <a:gd name="T11" fmla="*/ 161 h 193"/>
                <a:gd name="T12" fmla="*/ 32 w 64"/>
                <a:gd name="T1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93">
                  <a:moveTo>
                    <a:pt x="32" y="193"/>
                  </a:moveTo>
                  <a:cubicBezTo>
                    <a:pt x="49" y="193"/>
                    <a:pt x="64" y="179"/>
                    <a:pt x="64" y="16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79"/>
                    <a:pt x="14" y="193"/>
                    <a:pt x="32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39">
              <a:extLst>
                <a:ext uri="{FF2B5EF4-FFF2-40B4-BE49-F238E27FC236}">
                  <a16:creationId xmlns:a16="http://schemas.microsoft.com/office/drawing/2014/main" id="{31C86816-D3FD-7091-FF95-C0C61B895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6321" y="4549615"/>
              <a:ext cx="18115" cy="54587"/>
            </a:xfrm>
            <a:custGeom>
              <a:avLst/>
              <a:gdLst>
                <a:gd name="T0" fmla="*/ 0 w 64"/>
                <a:gd name="T1" fmla="*/ 161 h 193"/>
                <a:gd name="T2" fmla="*/ 32 w 64"/>
                <a:gd name="T3" fmla="*/ 193 h 193"/>
                <a:gd name="T4" fmla="*/ 64 w 64"/>
                <a:gd name="T5" fmla="*/ 161 h 193"/>
                <a:gd name="T6" fmla="*/ 64 w 64"/>
                <a:gd name="T7" fmla="*/ 32 h 193"/>
                <a:gd name="T8" fmla="*/ 32 w 64"/>
                <a:gd name="T9" fmla="*/ 0 h 193"/>
                <a:gd name="T10" fmla="*/ 0 w 64"/>
                <a:gd name="T11" fmla="*/ 32 h 193"/>
                <a:gd name="T12" fmla="*/ 0 w 64"/>
                <a:gd name="T13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93">
                  <a:moveTo>
                    <a:pt x="0" y="161"/>
                  </a:moveTo>
                  <a:cubicBezTo>
                    <a:pt x="0" y="178"/>
                    <a:pt x="14" y="193"/>
                    <a:pt x="32" y="193"/>
                  </a:cubicBezTo>
                  <a:cubicBezTo>
                    <a:pt x="49" y="193"/>
                    <a:pt x="64" y="178"/>
                    <a:pt x="64" y="16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5" name="平行四边形 164">
            <a:extLst>
              <a:ext uri="{FF2B5EF4-FFF2-40B4-BE49-F238E27FC236}">
                <a16:creationId xmlns:a16="http://schemas.microsoft.com/office/drawing/2014/main" id="{F2781C84-9B74-484C-7F48-12537893C8CE}"/>
              </a:ext>
            </a:extLst>
          </p:cNvPr>
          <p:cNvSpPr/>
          <p:nvPr/>
        </p:nvSpPr>
        <p:spPr>
          <a:xfrm>
            <a:off x="1064238" y="4551322"/>
            <a:ext cx="1456504" cy="455057"/>
          </a:xfrm>
          <a:prstGeom prst="parallelogram">
            <a:avLst>
              <a:gd name="adj" fmla="val 11058"/>
            </a:avLst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内容内容</a:t>
            </a: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20DAAE22-82A2-5BE9-3B40-B3B517AB93B0}"/>
              </a:ext>
            </a:extLst>
          </p:cNvPr>
          <p:cNvSpPr txBox="1"/>
          <p:nvPr/>
        </p:nvSpPr>
        <p:spPr>
          <a:xfrm>
            <a:off x="747022" y="745761"/>
            <a:ext cx="1846659" cy="553998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217858" dist="107285" dir="5400000" algn="ctr" rotWithShape="0">
              <a:srgbClr val="040005">
                <a:alpha val="81016"/>
              </a:srgbClr>
            </a:outerShdw>
          </a:effectLst>
        </p:spPr>
        <p:txBody>
          <a:bodyPr vert="horz"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0" b="0" i="0" u="none" strike="noStrike" cap="none" spc="0" normalizeH="0" baseline="0">
                <a:ln w="0">
                  <a:gradFill>
                    <a:gsLst>
                      <a:gs pos="0">
                        <a:srgbClr val="FF24FF"/>
                      </a:gs>
                      <a:gs pos="81000">
                        <a:srgbClr val="040005">
                          <a:alpha val="0"/>
                          <a:lumMod val="7000"/>
                          <a:lumOff val="93000"/>
                        </a:srgbClr>
                      </a:gs>
                    </a:gsLst>
                    <a:lin ang="8100000" scaled="0"/>
                  </a:gradFill>
                </a:ln>
                <a:gradFill flip="none" rotWithShape="1">
                  <a:gsLst>
                    <a:gs pos="0">
                      <a:srgbClr val="FFFF58"/>
                    </a:gs>
                    <a:gs pos="35000">
                      <a:srgbClr val="EA0056"/>
                    </a:gs>
                    <a:gs pos="100000">
                      <a:srgbClr val="471AA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字魂飞驰标题体" pitchFamily="2" charset="-122"/>
                <a:ea typeface="字魂飞驰标题体" pitchFamily="2" charset="-122"/>
                <a:cs typeface="极影毁片圆 MEDIUM" panose="020F0600000000000000" pitchFamily="34" charset="-128"/>
              </a:defRPr>
            </a:lvl1pPr>
          </a:lstStyle>
          <a:p>
            <a:pPr algn="l"/>
            <a:r>
              <a:rPr lang="zh-CN" altLang="en-US" sz="3600" dirty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atin typeface="+mj-ea"/>
                <a:ea typeface="+mj-ea"/>
                <a:cs typeface="+mn-ea"/>
                <a:sym typeface="+mn-lt"/>
              </a:rPr>
              <a:t>标题标题</a:t>
            </a:r>
          </a:p>
        </p:txBody>
      </p:sp>
      <p:sp>
        <p:nvSpPr>
          <p:cNvPr id="169" name="平行四边形 168">
            <a:extLst>
              <a:ext uri="{FF2B5EF4-FFF2-40B4-BE49-F238E27FC236}">
                <a16:creationId xmlns:a16="http://schemas.microsoft.com/office/drawing/2014/main" id="{8261D5BD-F628-071E-B3C5-730C73F0CBAA}"/>
              </a:ext>
            </a:extLst>
          </p:cNvPr>
          <p:cNvSpPr/>
          <p:nvPr/>
        </p:nvSpPr>
        <p:spPr>
          <a:xfrm>
            <a:off x="2895679" y="2741553"/>
            <a:ext cx="1456504" cy="455057"/>
          </a:xfrm>
          <a:prstGeom prst="parallelogram">
            <a:avLst>
              <a:gd name="adj" fmla="val 11058"/>
            </a:avLst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内容内容</a:t>
            </a:r>
          </a:p>
        </p:txBody>
      </p:sp>
      <p:sp>
        <p:nvSpPr>
          <p:cNvPr id="170" name="平行四边形 169">
            <a:extLst>
              <a:ext uri="{FF2B5EF4-FFF2-40B4-BE49-F238E27FC236}">
                <a16:creationId xmlns:a16="http://schemas.microsoft.com/office/drawing/2014/main" id="{1C58A524-2B0C-F34D-72D1-CE576C7D01AB}"/>
              </a:ext>
            </a:extLst>
          </p:cNvPr>
          <p:cNvSpPr/>
          <p:nvPr/>
        </p:nvSpPr>
        <p:spPr>
          <a:xfrm>
            <a:off x="5367748" y="2066590"/>
            <a:ext cx="1456504" cy="455057"/>
          </a:xfrm>
          <a:prstGeom prst="parallelogram">
            <a:avLst>
              <a:gd name="adj" fmla="val 11058"/>
            </a:avLst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内容内容</a:t>
            </a:r>
          </a:p>
        </p:txBody>
      </p:sp>
      <p:sp>
        <p:nvSpPr>
          <p:cNvPr id="171" name="平行四边形 170">
            <a:extLst>
              <a:ext uri="{FF2B5EF4-FFF2-40B4-BE49-F238E27FC236}">
                <a16:creationId xmlns:a16="http://schemas.microsoft.com/office/drawing/2014/main" id="{438CEA29-1371-74AE-9822-8D59F265BB4F}"/>
              </a:ext>
            </a:extLst>
          </p:cNvPr>
          <p:cNvSpPr/>
          <p:nvPr/>
        </p:nvSpPr>
        <p:spPr>
          <a:xfrm>
            <a:off x="7871258" y="2741552"/>
            <a:ext cx="1456504" cy="455057"/>
          </a:xfrm>
          <a:prstGeom prst="parallelogram">
            <a:avLst>
              <a:gd name="adj" fmla="val 11058"/>
            </a:avLst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内容内容</a:t>
            </a:r>
          </a:p>
        </p:txBody>
      </p:sp>
      <p:sp>
        <p:nvSpPr>
          <p:cNvPr id="172" name="平行四边形 171">
            <a:extLst>
              <a:ext uri="{FF2B5EF4-FFF2-40B4-BE49-F238E27FC236}">
                <a16:creationId xmlns:a16="http://schemas.microsoft.com/office/drawing/2014/main" id="{CDC2A3EE-C095-2DAF-714D-6E016EF24204}"/>
              </a:ext>
            </a:extLst>
          </p:cNvPr>
          <p:cNvSpPr/>
          <p:nvPr/>
        </p:nvSpPr>
        <p:spPr>
          <a:xfrm>
            <a:off x="9680175" y="4540382"/>
            <a:ext cx="1456504" cy="455057"/>
          </a:xfrm>
          <a:prstGeom prst="parallelogram">
            <a:avLst>
              <a:gd name="adj" fmla="val 11058"/>
            </a:avLst>
          </a:prstGeom>
          <a:gradFill flip="none" rotWithShape="1">
            <a:gsLst>
              <a:gs pos="0">
                <a:srgbClr val="F79D57"/>
              </a:gs>
              <a:gs pos="42000">
                <a:srgbClr val="AD0040"/>
              </a:gs>
              <a:gs pos="100000">
                <a:srgbClr val="57179C">
                  <a:alpha val="62687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内容内容</a:t>
            </a:r>
          </a:p>
        </p:txBody>
      </p:sp>
    </p:spTree>
    <p:extLst>
      <p:ext uri="{BB962C8B-B14F-4D97-AF65-F5344CB8AC3E}">
        <p14:creationId xmlns:p14="http://schemas.microsoft.com/office/powerpoint/2010/main" val="2796406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32943C2F-6D41-AB50-21CC-3C94F71E4BB6}"/>
              </a:ext>
            </a:extLst>
          </p:cNvPr>
          <p:cNvGrpSpPr/>
          <p:nvPr/>
        </p:nvGrpSpPr>
        <p:grpSpPr>
          <a:xfrm>
            <a:off x="-2002" y="176412"/>
            <a:ext cx="12196004" cy="7600782"/>
            <a:chOff x="-6000" y="756808"/>
            <a:chExt cx="12204000" cy="7628203"/>
          </a:xfrm>
          <a:scene3d>
            <a:camera prst="perspectiveRelaxedModerately" fov="3300000">
              <a:rot lat="18290631" lon="0" rev="0"/>
            </a:camera>
            <a:lightRig rig="contrasting" dir="t"/>
          </a:scene3d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3E595F5-2DCA-1B19-2826-CDD87BE3FB4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6000" y="756808"/>
              <a:ext cx="12204000" cy="3775731"/>
              <a:chOff x="296557" y="1471744"/>
              <a:chExt cx="12840647" cy="3972700"/>
            </a:xfrm>
          </p:grpSpPr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CC081692-3F4F-B2EF-4830-2BF2EFA8A3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6557" y="1471744"/>
                <a:ext cx="3455771" cy="1944000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544AEE9F-2780-C9A9-1312-A8DDD22877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9049" y="1471744"/>
                <a:ext cx="2916000" cy="1944304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F110CEF5-2EC1-1660-7816-C5D0621B7B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9049" y="3500443"/>
                <a:ext cx="2916251" cy="1944000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EF96D781-824C-00D7-BAF5-032D3B1D71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6557" y="3500443"/>
                <a:ext cx="3456000" cy="1933602"/>
              </a:xfrm>
              <a:prstGeom prst="parallelogram">
                <a:avLst>
                  <a:gd name="adj" fmla="val 0"/>
                </a:avLst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11964AD9-16FD-88A9-3A95-1E2064323C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61770" y="1485000"/>
                <a:ext cx="3989995" cy="1944000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0FC2B1BA-C66A-5564-EDD4-A04F68241F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861770" y="3500443"/>
                <a:ext cx="1951977" cy="1943999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BE6E0AF4-5E2B-014F-26B5-7EEADA05B3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537" r="-1"/>
              <a:stretch/>
            </p:blipFill>
            <p:spPr>
              <a:xfrm rot="16200000">
                <a:off x="8903778" y="3496454"/>
                <a:ext cx="1943997" cy="1951977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7048C6BA-E653-82F5-474E-AA27049DFB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936611" y="1485000"/>
                <a:ext cx="2200593" cy="3949046"/>
              </a:xfrm>
              <a:prstGeom prst="rect">
                <a:avLst/>
              </a:prstGeom>
            </p:spPr>
          </p:pic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E3150FBF-7CBF-A1C3-F4D6-84006F4856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6000" y="4609280"/>
              <a:ext cx="12204000" cy="3775731"/>
              <a:chOff x="296557" y="1471744"/>
              <a:chExt cx="12840647" cy="3972700"/>
            </a:xfrm>
          </p:grpSpPr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414B1C37-9536-1C7E-6AA1-EDD4A453B1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6557" y="1471744"/>
                <a:ext cx="3455771" cy="1944000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3B6627DF-1B55-3405-62DA-B593EB2DBC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9049" y="1471744"/>
                <a:ext cx="2916000" cy="1944304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A4D03EBB-1132-9C39-8CBE-321FE0604D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49049" y="3500443"/>
                <a:ext cx="2916251" cy="1944000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8C233E25-B98B-65C2-8C0A-3E8A3F9BFE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6557" y="3500443"/>
                <a:ext cx="3456000" cy="1933602"/>
              </a:xfrm>
              <a:prstGeom prst="parallelogram">
                <a:avLst>
                  <a:gd name="adj" fmla="val 0"/>
                </a:avLst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0B89E2CE-6071-45D7-CAD2-B7AF064B07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61770" y="1485000"/>
                <a:ext cx="3989995" cy="1944000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7E92F0DA-E834-5A97-D17B-CC7DEC47A2C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861770" y="3500443"/>
                <a:ext cx="1951977" cy="1943999"/>
              </a:xfrm>
              <a:prstGeom prst="rect">
                <a:avLst/>
              </a:prstGeom>
            </p:spPr>
          </p:pic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454B1882-2B51-180B-72A1-780F2644F5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537" r="-1"/>
              <a:stretch/>
            </p:blipFill>
            <p:spPr>
              <a:xfrm rot="16200000">
                <a:off x="8903778" y="3496454"/>
                <a:ext cx="1943997" cy="1951977"/>
              </a:xfrm>
              <a:prstGeom prst="rect">
                <a:avLst/>
              </a:prstGeom>
            </p:spPr>
          </p:pic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DEEFCC47-3672-9F44-8577-06FEC645584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936611" y="1485000"/>
                <a:ext cx="2200593" cy="3949046"/>
              </a:xfrm>
              <a:prstGeom prst="rect">
                <a:avLst/>
              </a:prstGeom>
            </p:spPr>
          </p:pic>
        </p:grp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F70B9C9B-165F-487A-C59D-580ACCFD4AFD}"/>
              </a:ext>
            </a:extLst>
          </p:cNvPr>
          <p:cNvSpPr>
            <a:spLocks/>
          </p:cNvSpPr>
          <p:nvPr/>
        </p:nvSpPr>
        <p:spPr>
          <a:xfrm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00613">
                  <a:alpha val="0"/>
                </a:srgbClr>
              </a:gs>
              <a:gs pos="28000">
                <a:srgbClr val="080323">
                  <a:alpha val="0"/>
                </a:srgbClr>
              </a:gs>
              <a:gs pos="90000">
                <a:srgbClr val="080323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4" name="图片 63" descr="图片包含 星星, 停止, 夜空&#10;&#10;描述已自动生成">
            <a:extLst>
              <a:ext uri="{FF2B5EF4-FFF2-40B4-BE49-F238E27FC236}">
                <a16:creationId xmlns:a16="http://schemas.microsoft.com/office/drawing/2014/main" id="{8B1E15E8-5051-C4DF-0177-1CDA6D91FAE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0485" y="-280749"/>
            <a:ext cx="7772400" cy="283077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519BECA-1246-A958-66B4-5BC921E47798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200613">
                  <a:alpha val="0"/>
                </a:srgbClr>
              </a:gs>
              <a:gs pos="28000">
                <a:srgbClr val="080323">
                  <a:alpha val="0"/>
                </a:srgbClr>
              </a:gs>
              <a:gs pos="90000">
                <a:srgbClr val="080323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D39BCB-6B44-C232-FF90-E6A96F035765}"/>
              </a:ext>
            </a:extLst>
          </p:cNvPr>
          <p:cNvSpPr txBox="1"/>
          <p:nvPr/>
        </p:nvSpPr>
        <p:spPr>
          <a:xfrm>
            <a:off x="5080338" y="794031"/>
            <a:ext cx="2031325" cy="646331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217858" dist="107285" dir="5400000" algn="ctr" rotWithShape="0">
              <a:srgbClr val="040005">
                <a:alpha val="81016"/>
              </a:srgbClr>
            </a:outerShdw>
          </a:effectLst>
        </p:spPr>
        <p:txBody>
          <a:bodyPr vert="horz" wrap="none" lIns="91440" tIns="45720" rIns="91440" bIns="4572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 w="12700">
                  <a:noFill/>
                </a:ln>
                <a:gradFill flip="none" rotWithShape="1">
                  <a:gsLst>
                    <a:gs pos="0">
                      <a:srgbClr val="FFFF58"/>
                    </a:gs>
                    <a:gs pos="72000">
                      <a:srgbClr val="EA0056"/>
                    </a:gs>
                    <a:gs pos="100000">
                      <a:srgbClr val="471AA4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字魂飞驰标题体" pitchFamily="2" charset="-122"/>
                <a:ea typeface="字魂飞驰标题体" pitchFamily="2" charset="-122"/>
                <a:cs typeface="极影毁片圆 MEDIUM" panose="020F0600000000000000" pitchFamily="34" charset="-128"/>
              </a:defRPr>
            </a:lvl1pPr>
          </a:lstStyle>
          <a:p>
            <a:r>
              <a:rPr lang="zh-CN" altLang="en-US" sz="3600" dirty="0">
                <a:latin typeface="+mj-ea"/>
                <a:ea typeface="+mj-ea"/>
                <a:cs typeface="+mn-ea"/>
                <a:sym typeface="+mn-lt"/>
              </a:rPr>
              <a:t>战马活动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73AA2F90-C424-C5DB-A778-71030AEE9CED}"/>
              </a:ext>
            </a:extLst>
          </p:cNvPr>
          <p:cNvGrpSpPr/>
          <p:nvPr/>
        </p:nvGrpSpPr>
        <p:grpSpPr>
          <a:xfrm>
            <a:off x="899637" y="2599631"/>
            <a:ext cx="10392726" cy="521690"/>
            <a:chOff x="615693" y="2104779"/>
            <a:chExt cx="7863400" cy="394724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8AE2E72F-C139-0D60-C453-2CB7A767B299}"/>
                </a:ext>
              </a:extLst>
            </p:cNvPr>
            <p:cNvGrpSpPr/>
            <p:nvPr/>
          </p:nvGrpSpPr>
          <p:grpSpPr>
            <a:xfrm>
              <a:off x="615693" y="2104779"/>
              <a:ext cx="3188431" cy="394724"/>
              <a:chOff x="729993" y="3402153"/>
              <a:chExt cx="3188431" cy="394724"/>
            </a:xfrm>
          </p:grpSpPr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id="{7CD5E6A0-2E66-EB46-4C67-BABFED0E1E92}"/>
                  </a:ext>
                </a:extLst>
              </p:cNvPr>
              <p:cNvSpPr/>
              <p:nvPr/>
            </p:nvSpPr>
            <p:spPr>
              <a:xfrm>
                <a:off x="729993" y="3402153"/>
                <a:ext cx="3188431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42000">
                    <a:srgbClr val="AD0040"/>
                  </a:gs>
                  <a:gs pos="100000">
                    <a:srgbClr val="57179C">
                      <a:alpha val="62687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B996EC83-A396-9BA1-AB1A-F0AE52EACCF6}"/>
                  </a:ext>
                </a:extLst>
              </p:cNvPr>
              <p:cNvSpPr txBox="1"/>
              <p:nvPr/>
            </p:nvSpPr>
            <p:spPr>
              <a:xfrm>
                <a:off x="908525" y="3491793"/>
                <a:ext cx="2794458" cy="2095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rtlCol="0">
                <a:spAutoFit/>
              </a:bodyPr>
              <a:lstStyle/>
              <a:p>
                <a:pPr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内容内容内容内容内容内容内容内容</a:t>
                </a: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A6A06A6B-2717-E53F-818E-B054982CEC9B}"/>
                </a:ext>
              </a:extLst>
            </p:cNvPr>
            <p:cNvGrpSpPr/>
            <p:nvPr/>
          </p:nvGrpSpPr>
          <p:grpSpPr>
            <a:xfrm>
              <a:off x="3849858" y="2104779"/>
              <a:ext cx="2603500" cy="394724"/>
              <a:chOff x="729993" y="3402153"/>
              <a:chExt cx="2603500" cy="394724"/>
            </a:xfrm>
          </p:grpSpPr>
          <p:sp>
            <p:nvSpPr>
              <p:cNvPr id="62" name="平行四边形 61">
                <a:extLst>
                  <a:ext uri="{FF2B5EF4-FFF2-40B4-BE49-F238E27FC236}">
                    <a16:creationId xmlns:a16="http://schemas.microsoft.com/office/drawing/2014/main" id="{FB01BEBB-0949-2B4F-2EDF-6E5FD188EB54}"/>
                  </a:ext>
                </a:extLst>
              </p:cNvPr>
              <p:cNvSpPr/>
              <p:nvPr/>
            </p:nvSpPr>
            <p:spPr>
              <a:xfrm>
                <a:off x="729993" y="3402153"/>
                <a:ext cx="2603500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42000">
                    <a:srgbClr val="AD0040"/>
                  </a:gs>
                  <a:gs pos="100000">
                    <a:srgbClr val="57179C">
                      <a:alpha val="62687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00076FA4-C85C-52ED-F867-3928B4EEE3BF}"/>
                  </a:ext>
                </a:extLst>
              </p:cNvPr>
              <p:cNvSpPr txBox="1"/>
              <p:nvPr/>
            </p:nvSpPr>
            <p:spPr>
              <a:xfrm>
                <a:off x="908525" y="3491793"/>
                <a:ext cx="2095844" cy="2095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rtlCol="0">
                <a:spAutoFit/>
              </a:bodyPr>
              <a:lstStyle/>
              <a:p>
                <a:pPr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内容内容内容内容内容内容</a:t>
                </a: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AD46EB7-749B-1874-014C-42B59843623C}"/>
                </a:ext>
              </a:extLst>
            </p:cNvPr>
            <p:cNvGrpSpPr/>
            <p:nvPr/>
          </p:nvGrpSpPr>
          <p:grpSpPr>
            <a:xfrm>
              <a:off x="6499093" y="2104779"/>
              <a:ext cx="1980000" cy="394724"/>
              <a:chOff x="729993" y="3402153"/>
              <a:chExt cx="1980000" cy="394724"/>
            </a:xfrm>
          </p:grpSpPr>
          <p:sp>
            <p:nvSpPr>
              <p:cNvPr id="66" name="平行四边形 65">
                <a:extLst>
                  <a:ext uri="{FF2B5EF4-FFF2-40B4-BE49-F238E27FC236}">
                    <a16:creationId xmlns:a16="http://schemas.microsoft.com/office/drawing/2014/main" id="{A03124E9-136B-5C5C-AF29-D66D37C5A89A}"/>
                  </a:ext>
                </a:extLst>
              </p:cNvPr>
              <p:cNvSpPr/>
              <p:nvPr/>
            </p:nvSpPr>
            <p:spPr>
              <a:xfrm>
                <a:off x="729993" y="3402153"/>
                <a:ext cx="1980000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42000">
                    <a:srgbClr val="AD0040"/>
                  </a:gs>
                  <a:gs pos="100000">
                    <a:srgbClr val="57179C">
                      <a:alpha val="62687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773D4F16-1CA9-CA3A-1CC0-BAE7942B69B5}"/>
                  </a:ext>
                </a:extLst>
              </p:cNvPr>
              <p:cNvSpPr txBox="1"/>
              <p:nvPr/>
            </p:nvSpPr>
            <p:spPr>
              <a:xfrm>
                <a:off x="908525" y="3491793"/>
                <a:ext cx="1571883" cy="2095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rtlCol="0">
                <a:spAutoFit/>
              </a:bodyPr>
              <a:lstStyle/>
              <a:p>
                <a:pPr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内容内容内容内容内</a:t>
                </a: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F637F209-1A7C-0B38-9CFA-31DEE95C080B}"/>
              </a:ext>
            </a:extLst>
          </p:cNvPr>
          <p:cNvGrpSpPr/>
          <p:nvPr/>
        </p:nvGrpSpPr>
        <p:grpSpPr>
          <a:xfrm>
            <a:off x="3987440" y="3365572"/>
            <a:ext cx="4310652" cy="521690"/>
            <a:chOff x="2977593" y="2883426"/>
            <a:chExt cx="3261549" cy="394724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4C76AFE4-3439-B983-8A5B-D9F102684303}"/>
                </a:ext>
              </a:extLst>
            </p:cNvPr>
            <p:cNvGrpSpPr/>
            <p:nvPr/>
          </p:nvGrpSpPr>
          <p:grpSpPr>
            <a:xfrm>
              <a:off x="2977593" y="2883426"/>
              <a:ext cx="1836000" cy="394724"/>
              <a:chOff x="729994" y="3402153"/>
              <a:chExt cx="1836000" cy="394724"/>
            </a:xfrm>
          </p:grpSpPr>
          <p:sp>
            <p:nvSpPr>
              <p:cNvPr id="69" name="平行四边形 68">
                <a:extLst>
                  <a:ext uri="{FF2B5EF4-FFF2-40B4-BE49-F238E27FC236}">
                    <a16:creationId xmlns:a16="http://schemas.microsoft.com/office/drawing/2014/main" id="{56175319-9DD3-1996-D88E-33C90E0F54ED}"/>
                  </a:ext>
                </a:extLst>
              </p:cNvPr>
              <p:cNvSpPr/>
              <p:nvPr/>
            </p:nvSpPr>
            <p:spPr>
              <a:xfrm>
                <a:off x="729994" y="3402153"/>
                <a:ext cx="1836000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42000">
                    <a:srgbClr val="AD0040"/>
                  </a:gs>
                  <a:gs pos="100000">
                    <a:srgbClr val="57179C">
                      <a:alpha val="62687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EB2B73D1-4571-6865-C190-71ACE5AF108E}"/>
                  </a:ext>
                </a:extLst>
              </p:cNvPr>
              <p:cNvSpPr txBox="1"/>
              <p:nvPr/>
            </p:nvSpPr>
            <p:spPr>
              <a:xfrm>
                <a:off x="908525" y="3491793"/>
                <a:ext cx="1397229" cy="2095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rtlCol="0">
                <a:spAutoFit/>
              </a:bodyPr>
              <a:lstStyle/>
              <a:p>
                <a:pPr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内容内容内容内容</a:t>
                </a: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1226C377-D72E-C137-3B8C-F514194FEA5F}"/>
                </a:ext>
              </a:extLst>
            </p:cNvPr>
            <p:cNvGrpSpPr/>
            <p:nvPr/>
          </p:nvGrpSpPr>
          <p:grpSpPr>
            <a:xfrm>
              <a:off x="4836373" y="2883426"/>
              <a:ext cx="1402769" cy="394724"/>
              <a:chOff x="729993" y="3402153"/>
              <a:chExt cx="1402769" cy="394724"/>
            </a:xfrm>
          </p:grpSpPr>
          <p:sp>
            <p:nvSpPr>
              <p:cNvPr id="75" name="平行四边形 74">
                <a:extLst>
                  <a:ext uri="{FF2B5EF4-FFF2-40B4-BE49-F238E27FC236}">
                    <a16:creationId xmlns:a16="http://schemas.microsoft.com/office/drawing/2014/main" id="{BE631886-EC5E-65E7-0A8A-BA6995173316}"/>
                  </a:ext>
                </a:extLst>
              </p:cNvPr>
              <p:cNvSpPr/>
              <p:nvPr/>
            </p:nvSpPr>
            <p:spPr>
              <a:xfrm>
                <a:off x="729993" y="3402153"/>
                <a:ext cx="1402769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42000">
                    <a:srgbClr val="AD0040"/>
                  </a:gs>
                  <a:gs pos="100000">
                    <a:srgbClr val="57179C">
                      <a:alpha val="62687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BEAA41B9-C02A-CFB8-17CF-B4E2C6DA50A3}"/>
                  </a:ext>
                </a:extLst>
              </p:cNvPr>
              <p:cNvSpPr txBox="1"/>
              <p:nvPr/>
            </p:nvSpPr>
            <p:spPr>
              <a:xfrm>
                <a:off x="908525" y="3491793"/>
                <a:ext cx="1047923" cy="2095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rtlCol="0">
                <a:spAutoFit/>
              </a:bodyPr>
              <a:lstStyle/>
              <a:p>
                <a:pPr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内容内容内容</a:t>
                </a: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9DC5172-2730-66AC-A40A-E3B4D4CE3352}"/>
              </a:ext>
            </a:extLst>
          </p:cNvPr>
          <p:cNvGrpSpPr/>
          <p:nvPr/>
        </p:nvGrpSpPr>
        <p:grpSpPr>
          <a:xfrm>
            <a:off x="2018024" y="1833691"/>
            <a:ext cx="8155951" cy="521690"/>
            <a:chOff x="615694" y="1423253"/>
            <a:chExt cx="6171000" cy="394724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206C8DC0-E17D-F5E1-5206-ECA1D0F0805D}"/>
                </a:ext>
              </a:extLst>
            </p:cNvPr>
            <p:cNvGrpSpPr/>
            <p:nvPr/>
          </p:nvGrpSpPr>
          <p:grpSpPr>
            <a:xfrm>
              <a:off x="615694" y="1423253"/>
              <a:ext cx="2923876" cy="394724"/>
              <a:chOff x="729994" y="3402153"/>
              <a:chExt cx="2923876" cy="394724"/>
            </a:xfrm>
          </p:grpSpPr>
          <p:sp>
            <p:nvSpPr>
              <p:cNvPr id="46" name="平行四边形 45">
                <a:extLst>
                  <a:ext uri="{FF2B5EF4-FFF2-40B4-BE49-F238E27FC236}">
                    <a16:creationId xmlns:a16="http://schemas.microsoft.com/office/drawing/2014/main" id="{F7628EBE-5462-86B0-7241-F80C30A1B3C1}"/>
                  </a:ext>
                </a:extLst>
              </p:cNvPr>
              <p:cNvSpPr/>
              <p:nvPr/>
            </p:nvSpPr>
            <p:spPr>
              <a:xfrm>
                <a:off x="729994" y="3402153"/>
                <a:ext cx="2923876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42000">
                    <a:srgbClr val="AD0040"/>
                  </a:gs>
                  <a:gs pos="100000">
                    <a:srgbClr val="57179C">
                      <a:alpha val="62687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4F6E452F-8609-C587-A2B4-0821F35EC258}"/>
                  </a:ext>
                </a:extLst>
              </p:cNvPr>
              <p:cNvSpPr txBox="1"/>
              <p:nvPr/>
            </p:nvSpPr>
            <p:spPr>
              <a:xfrm>
                <a:off x="908525" y="3491793"/>
                <a:ext cx="2445151" cy="2095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rtlCol="0">
                <a:spAutoFit/>
              </a:bodyPr>
              <a:lstStyle/>
              <a:p>
                <a:pPr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内容内容内容内容内容内容内容</a:t>
                </a: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08BDD4B8-18F9-576D-827F-C218EF4368C4}"/>
                </a:ext>
              </a:extLst>
            </p:cNvPr>
            <p:cNvGrpSpPr/>
            <p:nvPr/>
          </p:nvGrpSpPr>
          <p:grpSpPr>
            <a:xfrm>
              <a:off x="3609871" y="1423253"/>
              <a:ext cx="1126522" cy="394724"/>
              <a:chOff x="729994" y="3402153"/>
              <a:chExt cx="1126522" cy="394724"/>
            </a:xfrm>
          </p:grpSpPr>
          <p:sp>
            <p:nvSpPr>
              <p:cNvPr id="50" name="平行四边形 49">
                <a:extLst>
                  <a:ext uri="{FF2B5EF4-FFF2-40B4-BE49-F238E27FC236}">
                    <a16:creationId xmlns:a16="http://schemas.microsoft.com/office/drawing/2014/main" id="{F072EE00-D0ED-A0D0-38CD-8A1943B637B8}"/>
                  </a:ext>
                </a:extLst>
              </p:cNvPr>
              <p:cNvSpPr/>
              <p:nvPr/>
            </p:nvSpPr>
            <p:spPr>
              <a:xfrm>
                <a:off x="729994" y="3402153"/>
                <a:ext cx="1126522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42000">
                    <a:srgbClr val="AD0040"/>
                  </a:gs>
                  <a:gs pos="100000">
                    <a:srgbClr val="57179C">
                      <a:alpha val="62687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1EEE63D1-E671-88EA-3571-E217C1AB40EC}"/>
                  </a:ext>
                </a:extLst>
              </p:cNvPr>
              <p:cNvSpPr txBox="1"/>
              <p:nvPr/>
            </p:nvSpPr>
            <p:spPr>
              <a:xfrm>
                <a:off x="954650" y="3491793"/>
                <a:ext cx="698615" cy="2095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rtlCol="0">
                <a:spAutoFit/>
              </a:bodyPr>
              <a:lstStyle/>
              <a:p>
                <a:pPr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内容内容</a:t>
                </a: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6DD70D2-6EED-3BB9-8B6C-AE5D3372BB81}"/>
                </a:ext>
              </a:extLst>
            </p:cNvPr>
            <p:cNvGrpSpPr/>
            <p:nvPr/>
          </p:nvGrpSpPr>
          <p:grpSpPr>
            <a:xfrm>
              <a:off x="4806694" y="1423253"/>
              <a:ext cx="1980000" cy="394724"/>
              <a:chOff x="729994" y="3402153"/>
              <a:chExt cx="1980000" cy="394724"/>
            </a:xfrm>
          </p:grpSpPr>
          <p:sp>
            <p:nvSpPr>
              <p:cNvPr id="53" name="平行四边形 52">
                <a:extLst>
                  <a:ext uri="{FF2B5EF4-FFF2-40B4-BE49-F238E27FC236}">
                    <a16:creationId xmlns:a16="http://schemas.microsoft.com/office/drawing/2014/main" id="{2E795949-0C99-C5B6-607F-BCC207562A00}"/>
                  </a:ext>
                </a:extLst>
              </p:cNvPr>
              <p:cNvSpPr/>
              <p:nvPr/>
            </p:nvSpPr>
            <p:spPr>
              <a:xfrm>
                <a:off x="729994" y="3402153"/>
                <a:ext cx="1980000" cy="39472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79D57"/>
                  </a:gs>
                  <a:gs pos="42000">
                    <a:srgbClr val="AD0040"/>
                  </a:gs>
                  <a:gs pos="100000">
                    <a:srgbClr val="57179C">
                      <a:alpha val="62687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9410BDA3-4359-F8F8-1BD5-61DF6F0FA67A}"/>
                  </a:ext>
                </a:extLst>
              </p:cNvPr>
              <p:cNvSpPr txBox="1"/>
              <p:nvPr/>
            </p:nvSpPr>
            <p:spPr>
              <a:xfrm>
                <a:off x="908525" y="3491793"/>
                <a:ext cx="1571883" cy="2095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0" tIns="0" rIns="0" bIns="0" rtlCol="0">
                <a:spAutoFit/>
              </a:bodyPr>
              <a:lstStyle/>
              <a:p>
                <a:pPr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+mn-lt"/>
                  </a:rPr>
                  <a:t>内容内容内容内容内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273155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自定义 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79D57"/>
      </a:accent1>
      <a:accent2>
        <a:srgbClr val="AD0040"/>
      </a:accent2>
      <a:accent3>
        <a:srgbClr val="57179C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OPPOSans B"/>
        <a:ea typeface="OPPOSans B"/>
        <a:cs typeface=""/>
      </a:majorFont>
      <a:minorFont>
        <a:latin typeface="Roboto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</TotalTime>
  <Words>708</Words>
  <Application>Microsoft Office PowerPoint</Application>
  <PresentationFormat>宽屏</PresentationFormat>
  <Paragraphs>147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OPPOSans H</vt:lpstr>
      <vt:lpstr>MiSans Heavy</vt:lpstr>
      <vt:lpstr>OPPOSans B</vt:lpstr>
      <vt:lpstr>Roboto</vt:lpstr>
      <vt:lpstr>阿里巴巴普惠体 2.0 115 Black</vt:lpstr>
      <vt:lpstr>等线</vt:lpstr>
      <vt:lpstr>优设标题黑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酷炫红蓝渐变产品推广ppt模板</dc:title>
  <dc:creator>山海</dc:creator>
  <cp:keywords>P界达人</cp:keywords>
  <dc:description>51PPT模板网 官方唯一网址：www.51pptmoban.com</dc:description>
  <cp:lastModifiedBy>Power user</cp:lastModifiedBy>
  <cp:revision>54</cp:revision>
  <dcterms:created xsi:type="dcterms:W3CDTF">2022-09-19T01:57:26Z</dcterms:created>
  <dcterms:modified xsi:type="dcterms:W3CDTF">2023-03-19T07:15:33Z</dcterms:modified>
</cp:coreProperties>
</file>