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1" r:id="rId2"/>
    <p:sldId id="257" r:id="rId3"/>
    <p:sldId id="258" r:id="rId4"/>
    <p:sldId id="259" r:id="rId5"/>
    <p:sldId id="272" r:id="rId6"/>
    <p:sldId id="273" r:id="rId7"/>
    <p:sldId id="274" r:id="rId8"/>
    <p:sldId id="275" r:id="rId9"/>
    <p:sldId id="276" r:id="rId10"/>
    <p:sldId id="277" r:id="rId11"/>
    <p:sldId id="278" r:id="rId12"/>
    <p:sldId id="279"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63" userDrawn="1">
          <p15:clr>
            <a:srgbClr val="A4A3A4"/>
          </p15:clr>
        </p15:guide>
        <p15:guide id="5" orient="horz" pos="3928" userDrawn="1">
          <p15:clr>
            <a:srgbClr val="A4A3A4"/>
          </p15:clr>
        </p15:guide>
        <p15:guide id="6" orient="horz" pos="5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7B66"/>
    <a:srgbClr val="F7C58C"/>
    <a:srgbClr val="FAD1B4"/>
    <a:srgbClr val="23CFBF"/>
    <a:srgbClr val="15615D"/>
    <a:srgbClr val="19978B"/>
    <a:srgbClr val="D7F9F6"/>
    <a:srgbClr val="0F5C54"/>
    <a:srgbClr val="B7F3ED"/>
    <a:srgbClr val="090F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68" autoAdjust="0"/>
    <p:restoredTop sz="95571" autoAdjust="0"/>
  </p:normalViewPr>
  <p:slideViewPr>
    <p:cSldViewPr snapToGrid="0">
      <p:cViewPr>
        <p:scale>
          <a:sx n="66" d="100"/>
          <a:sy n="66" d="100"/>
        </p:scale>
        <p:origin x="648" y="684"/>
      </p:cViewPr>
      <p:guideLst>
        <p:guide pos="416"/>
        <p:guide pos="7256"/>
        <p:guide orient="horz" pos="663"/>
        <p:guide orient="horz" pos="3928"/>
        <p:guide orient="horz" pos="527"/>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259339219450831E-2"/>
          <c:y val="4.6352192114278476E-2"/>
          <c:w val="0.8940150524677446"/>
          <c:h val="0.849084645697044"/>
        </c:manualLayout>
      </c:layout>
      <c:barChart>
        <c:barDir val="bar"/>
        <c:grouping val="clustered"/>
        <c:varyColors val="0"/>
        <c:ser>
          <c:idx val="0"/>
          <c:order val="0"/>
          <c:tx>
            <c:strRef>
              <c:f>Sheet1!$B$1</c:f>
              <c:strCache>
                <c:ptCount val="1"/>
                <c:pt idx="0">
                  <c:v>销售额</c:v>
                </c:pt>
              </c:strCache>
            </c:strRef>
          </c:tx>
          <c:spPr>
            <a:solidFill>
              <a:schemeClr val="bg1">
                <a:alpha val="15000"/>
              </a:schemeClr>
            </a:solidFill>
            <a:ln>
              <a:noFill/>
            </a:ln>
            <a:effectLst/>
          </c:spPr>
          <c:invertIfNegative val="0"/>
          <c:dPt>
            <c:idx val="0"/>
            <c:invertIfNegative val="0"/>
            <c:bubble3D val="0"/>
            <c:spPr>
              <a:gradFill>
                <a:gsLst>
                  <a:gs pos="0">
                    <a:srgbClr val="F7C58C"/>
                  </a:gs>
                  <a:gs pos="100000">
                    <a:srgbClr val="E97B66"/>
                  </a:gs>
                </a:gsLst>
                <a:lin ang="10800000" scaled="1"/>
              </a:gradFill>
              <a:ln>
                <a:noFill/>
              </a:ln>
              <a:effectLst/>
            </c:spPr>
            <c:extLst>
              <c:ext xmlns:c16="http://schemas.microsoft.com/office/drawing/2014/chart" uri="{C3380CC4-5D6E-409C-BE32-E72D297353CC}">
                <c16:uniqueId val="{00000008-B869-4F97-A650-DCBB957FA170}"/>
              </c:ext>
            </c:extLst>
          </c:dPt>
          <c:dPt>
            <c:idx val="1"/>
            <c:invertIfNegative val="0"/>
            <c:bubble3D val="0"/>
            <c:spPr>
              <a:solidFill>
                <a:srgbClr val="23CFBF"/>
              </a:solidFill>
              <a:ln>
                <a:noFill/>
              </a:ln>
              <a:effectLst/>
            </c:spPr>
            <c:extLst>
              <c:ext xmlns:c16="http://schemas.microsoft.com/office/drawing/2014/chart" uri="{C3380CC4-5D6E-409C-BE32-E72D297353CC}">
                <c16:uniqueId val="{00000007-B869-4F97-A650-DCBB957FA170}"/>
              </c:ext>
            </c:extLst>
          </c:dPt>
          <c:dPt>
            <c:idx val="2"/>
            <c:invertIfNegative val="0"/>
            <c:bubble3D val="0"/>
            <c:spPr>
              <a:solidFill>
                <a:srgbClr val="23CFBF"/>
              </a:solidFill>
              <a:ln>
                <a:noFill/>
              </a:ln>
              <a:effectLst/>
            </c:spPr>
            <c:extLst>
              <c:ext xmlns:c16="http://schemas.microsoft.com/office/drawing/2014/chart" uri="{C3380CC4-5D6E-409C-BE32-E72D297353CC}">
                <c16:uniqueId val="{00000006-B869-4F97-A650-DCBB957FA170}"/>
              </c:ext>
            </c:extLst>
          </c:dPt>
          <c:dPt>
            <c:idx val="3"/>
            <c:invertIfNegative val="0"/>
            <c:bubble3D val="0"/>
            <c:spPr>
              <a:solidFill>
                <a:srgbClr val="23CFBF"/>
              </a:solidFill>
              <a:ln>
                <a:noFill/>
              </a:ln>
              <a:effectLst/>
            </c:spPr>
            <c:extLst>
              <c:ext xmlns:c16="http://schemas.microsoft.com/office/drawing/2014/chart" uri="{C3380CC4-5D6E-409C-BE32-E72D297353CC}">
                <c16:uniqueId val="{00000001-B869-4F97-A650-DCBB957FA170}"/>
              </c:ext>
            </c:extLst>
          </c:dPt>
          <c:dPt>
            <c:idx val="4"/>
            <c:invertIfNegative val="0"/>
            <c:bubble3D val="0"/>
            <c:spPr>
              <a:solidFill>
                <a:srgbClr val="23CFBF"/>
              </a:solidFill>
              <a:ln>
                <a:noFill/>
              </a:ln>
              <a:effectLst/>
            </c:spPr>
            <c:extLst>
              <c:ext xmlns:c16="http://schemas.microsoft.com/office/drawing/2014/chart" uri="{C3380CC4-5D6E-409C-BE32-E72D297353CC}">
                <c16:uniqueId val="{00000005-B869-4F97-A650-DCBB957FA170}"/>
              </c:ext>
            </c:extLst>
          </c:dPt>
          <c:dPt>
            <c:idx val="5"/>
            <c:invertIfNegative val="0"/>
            <c:bubble3D val="0"/>
            <c:spPr>
              <a:gradFill flip="none" rotWithShape="1">
                <a:gsLst>
                  <a:gs pos="0">
                    <a:srgbClr val="F7C58C"/>
                  </a:gs>
                  <a:gs pos="100000">
                    <a:srgbClr val="E97B66"/>
                  </a:gs>
                </a:gsLst>
                <a:lin ang="10800000" scaled="1"/>
                <a:tileRect/>
              </a:gradFill>
              <a:ln>
                <a:noFill/>
              </a:ln>
              <a:effectLst/>
            </c:spPr>
            <c:extLst>
              <c:ext xmlns:c16="http://schemas.microsoft.com/office/drawing/2014/chart" uri="{C3380CC4-5D6E-409C-BE32-E72D297353CC}">
                <c16:uniqueId val="{00000003-B869-4F97-A650-DCBB957FA170}"/>
              </c:ext>
            </c:extLst>
          </c:dPt>
          <c:dLbls>
            <c:dLbl>
              <c:idx val="5"/>
              <c:delete val="1"/>
              <c:extLst>
                <c:ext xmlns:c15="http://schemas.microsoft.com/office/drawing/2012/chart" uri="{CE6537A1-D6FC-4f65-9D91-7224C49458BB}"/>
                <c:ext xmlns:c16="http://schemas.microsoft.com/office/drawing/2014/chart" uri="{C3380CC4-5D6E-409C-BE32-E72D297353CC}">
                  <c16:uniqueId val="{00000003-B869-4F97-A650-DCBB957FA170}"/>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苹方 常规" panose="020B0300000000000000" pitchFamily="34" charset="-122"/>
                    <a:ea typeface="苹方 常规" panose="020B03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4.3</c:v>
                </c:pt>
                <c:pt idx="1">
                  <c:v>2.5</c:v>
                </c:pt>
                <c:pt idx="2">
                  <c:v>3.5</c:v>
                </c:pt>
                <c:pt idx="3">
                  <c:v>4.5</c:v>
                </c:pt>
                <c:pt idx="4">
                  <c:v>4.0999999999999996</c:v>
                </c:pt>
                <c:pt idx="5">
                  <c:v>6.5</c:v>
                </c:pt>
              </c:numCache>
            </c:numRef>
          </c:val>
          <c:extLst>
            <c:ext xmlns:c16="http://schemas.microsoft.com/office/drawing/2014/chart" uri="{C3380CC4-5D6E-409C-BE32-E72D297353CC}">
              <c16:uniqueId val="{00000004-B869-4F97-A650-DCBB957FA170}"/>
            </c:ext>
          </c:extLst>
        </c:ser>
        <c:dLbls>
          <c:showLegendKey val="0"/>
          <c:showVal val="0"/>
          <c:showCatName val="0"/>
          <c:showSerName val="0"/>
          <c:showPercent val="0"/>
          <c:showBubbleSize val="0"/>
        </c:dLbls>
        <c:gapWidth val="70"/>
        <c:axId val="1005934944"/>
        <c:axId val="1005935600"/>
      </c:barChart>
      <c:catAx>
        <c:axId val="1005934944"/>
        <c:scaling>
          <c:orientation val="minMax"/>
        </c:scaling>
        <c:delete val="0"/>
        <c:axPos val="l"/>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苹方 常规" panose="020B0300000000000000" pitchFamily="34" charset="-122"/>
                <a:ea typeface="苹方 常规" panose="020B0300000000000000" pitchFamily="34" charset="-122"/>
                <a:cs typeface="+mn-cs"/>
              </a:defRPr>
            </a:pPr>
            <a:endParaRPr lang="zh-CN"/>
          </a:p>
        </c:txPr>
        <c:crossAx val="1005935600"/>
        <c:crosses val="autoZero"/>
        <c:auto val="1"/>
        <c:lblAlgn val="ctr"/>
        <c:lblOffset val="100"/>
        <c:noMultiLvlLbl val="0"/>
      </c:catAx>
      <c:valAx>
        <c:axId val="10059356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苹方 常规" panose="020B0300000000000000" pitchFamily="34" charset="-122"/>
                <a:ea typeface="苹方 常规" panose="020B0300000000000000" pitchFamily="34" charset="-122"/>
                <a:cs typeface="+mn-cs"/>
              </a:defRPr>
            </a:pPr>
            <a:endParaRPr lang="zh-CN"/>
          </a:p>
        </c:txPr>
        <c:crossAx val="1005934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latin typeface="苹方 常规" panose="020B0300000000000000" pitchFamily="34" charset="-122"/>
          <a:ea typeface="苹方 常规" panose="020B03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1DE806-71B6-457F-83E6-ADCB616E7A6A}" type="datetimeFigureOut">
              <a:rPr lang="zh-CN" altLang="en-US" smtClean="0"/>
              <a:t>2023/3/19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1A17EB-A3A2-44AE-AF4A-23D1F778390F}" type="slidenum">
              <a:rPr lang="zh-CN" altLang="en-US" smtClean="0"/>
              <a:t>‹#›</a:t>
            </a:fld>
            <a:endParaRPr lang="zh-CN" altLang="en-US"/>
          </a:p>
        </p:txBody>
      </p:sp>
    </p:spTree>
    <p:extLst>
      <p:ext uri="{BB962C8B-B14F-4D97-AF65-F5344CB8AC3E}">
        <p14:creationId xmlns:p14="http://schemas.microsoft.com/office/powerpoint/2010/main" val="2935676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D71A17EB-A3A2-44AE-AF4A-23D1F778390F}" type="slidenum">
              <a:rPr lang="zh-CN" altLang="en-US" smtClean="0"/>
              <a:t>2</a:t>
            </a:fld>
            <a:endParaRPr lang="zh-CN" altLang="en-US"/>
          </a:p>
        </p:txBody>
      </p:sp>
    </p:spTree>
    <p:extLst>
      <p:ext uri="{BB962C8B-B14F-4D97-AF65-F5344CB8AC3E}">
        <p14:creationId xmlns:p14="http://schemas.microsoft.com/office/powerpoint/2010/main" val="1653569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 方唯一网址：</a:t>
            </a:r>
            <a:r>
              <a:rPr lang="en-US" altLang="zh-CN" dirty="0"/>
              <a:t>www.5 1ppt moban.com</a:t>
            </a:r>
            <a:endParaRPr lang="zh-CN" altLang="en-US" dirty="0"/>
          </a:p>
        </p:txBody>
      </p:sp>
      <p:sp>
        <p:nvSpPr>
          <p:cNvPr id="4" name="灯片编号占位符 3"/>
          <p:cNvSpPr>
            <a:spLocks noGrp="1"/>
          </p:cNvSpPr>
          <p:nvPr>
            <p:ph type="sldNum" sz="quarter" idx="5"/>
          </p:nvPr>
        </p:nvSpPr>
        <p:spPr/>
        <p:txBody>
          <a:bodyPr/>
          <a:lstStyle/>
          <a:p>
            <a:fld id="{D71A17EB-A3A2-44AE-AF4A-23D1F778390F}" type="slidenum">
              <a:rPr lang="zh-CN" altLang="en-US" smtClean="0"/>
              <a:t>10</a:t>
            </a:fld>
            <a:endParaRPr lang="zh-CN" altLang="en-US"/>
          </a:p>
        </p:txBody>
      </p:sp>
    </p:spTree>
    <p:extLst>
      <p:ext uri="{BB962C8B-B14F-4D97-AF65-F5344CB8AC3E}">
        <p14:creationId xmlns:p14="http://schemas.microsoft.com/office/powerpoint/2010/main" val="22196009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图片包含 背景图案&#10;&#10;描述已自动生成">
            <a:extLst>
              <a:ext uri="{FF2B5EF4-FFF2-40B4-BE49-F238E27FC236}">
                <a16:creationId xmlns:a16="http://schemas.microsoft.com/office/drawing/2014/main" id="{4348204C-4C51-49F2-BB85-8060E28EF47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8" name="图片 7" descr="夜晚的月亮&#10;&#10;中度可信度描述已自动生成">
            <a:extLst>
              <a:ext uri="{FF2B5EF4-FFF2-40B4-BE49-F238E27FC236}">
                <a16:creationId xmlns:a16="http://schemas.microsoft.com/office/drawing/2014/main" id="{45951A8E-5A3B-2B01-45F6-76D75F06CBD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9" name="图片 8" descr="形状, 矩形&#10;&#10;描述已自动生成">
            <a:extLst>
              <a:ext uri="{FF2B5EF4-FFF2-40B4-BE49-F238E27FC236}">
                <a16:creationId xmlns:a16="http://schemas.microsoft.com/office/drawing/2014/main" id="{1D8AB64B-613A-55B7-966B-AD498F235796}"/>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10" name="图片 9" descr="在黑暗中&#10;&#10;低可信度描述已自动生成">
            <a:extLst>
              <a:ext uri="{FF2B5EF4-FFF2-40B4-BE49-F238E27FC236}">
                <a16:creationId xmlns:a16="http://schemas.microsoft.com/office/drawing/2014/main" id="{DE738A31-956B-C497-9444-4999D693841B}"/>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11" name="图片 10" descr="卡通人物&#10;&#10;中度可信度描述已自动生成">
            <a:extLst>
              <a:ext uri="{FF2B5EF4-FFF2-40B4-BE49-F238E27FC236}">
                <a16:creationId xmlns:a16="http://schemas.microsoft.com/office/drawing/2014/main" id="{5E5F7D1B-2B7D-8855-1912-32DC3B6659A5}"/>
              </a:ext>
            </a:extLst>
          </p:cNvPr>
          <p:cNvPicPr>
            <a:picLocks noChangeAspect="1"/>
          </p:cNvPicPr>
          <p:nvPr userDrawn="1"/>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12" name="图片 11" descr="图片包含 绿色, 游戏机, 夜空&#10;&#10;描述已自动生成">
            <a:extLst>
              <a:ext uri="{FF2B5EF4-FFF2-40B4-BE49-F238E27FC236}">
                <a16:creationId xmlns:a16="http://schemas.microsoft.com/office/drawing/2014/main" id="{46376765-B073-EBEF-D6B9-C765970D93A0}"/>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13" name="图片 12" descr="卡通人物&#10;&#10;低可信度描述已自动生成">
            <a:extLst>
              <a:ext uri="{FF2B5EF4-FFF2-40B4-BE49-F238E27FC236}">
                <a16:creationId xmlns:a16="http://schemas.microsoft.com/office/drawing/2014/main" id="{D766A078-44E4-4ED2-56DB-59B33C5C0E11}"/>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14" name="图片 13" descr="卡通人物&#10;&#10;低可信度描述已自动生成">
            <a:extLst>
              <a:ext uri="{FF2B5EF4-FFF2-40B4-BE49-F238E27FC236}">
                <a16:creationId xmlns:a16="http://schemas.microsoft.com/office/drawing/2014/main" id="{96E3A0AA-0AD8-1C90-48CA-12587A5D18CB}"/>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5" name="图片 14">
            <a:extLst>
              <a:ext uri="{FF2B5EF4-FFF2-40B4-BE49-F238E27FC236}">
                <a16:creationId xmlns:a16="http://schemas.microsoft.com/office/drawing/2014/main" id="{27D72DA3-0CD9-8BFE-069D-E40CB1082AD1}"/>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16" name="图片 15" descr="男子的脸部特写黑白照&#10;&#10;低可信度描述已自动生成">
            <a:extLst>
              <a:ext uri="{FF2B5EF4-FFF2-40B4-BE49-F238E27FC236}">
                <a16:creationId xmlns:a16="http://schemas.microsoft.com/office/drawing/2014/main" id="{C806D69F-9AFE-977E-4EC3-418225F5ADEF}"/>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7" name="图片 16">
            <a:extLst>
              <a:ext uri="{FF2B5EF4-FFF2-40B4-BE49-F238E27FC236}">
                <a16:creationId xmlns:a16="http://schemas.microsoft.com/office/drawing/2014/main" id="{917920D3-5D9C-C218-D538-738A87AAE839}"/>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8" name="图片 17">
            <a:extLst>
              <a:ext uri="{FF2B5EF4-FFF2-40B4-BE49-F238E27FC236}">
                <a16:creationId xmlns:a16="http://schemas.microsoft.com/office/drawing/2014/main" id="{815D62AA-C4B1-1059-D2F2-2B54C945910A}"/>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9" name="图片 18" descr="鸟飞在空中&#10;&#10;描述已自动生成">
            <a:extLst>
              <a:ext uri="{FF2B5EF4-FFF2-40B4-BE49-F238E27FC236}">
                <a16:creationId xmlns:a16="http://schemas.microsoft.com/office/drawing/2014/main" id="{87B80C72-47EC-9F6F-2D94-6679F5EFBDFC}"/>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20" name="图片 19" descr="文本&#10;&#10;描述已自动生成">
            <a:extLst>
              <a:ext uri="{FF2B5EF4-FFF2-40B4-BE49-F238E27FC236}">
                <a16:creationId xmlns:a16="http://schemas.microsoft.com/office/drawing/2014/main" id="{46862BFE-CACA-DC91-C77F-4EA2015C2F2D}"/>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21" name="图片 20" descr="图片包含 游戏机&#10;&#10;描述已自动生成">
            <a:extLst>
              <a:ext uri="{FF2B5EF4-FFF2-40B4-BE49-F238E27FC236}">
                <a16:creationId xmlns:a16="http://schemas.microsoft.com/office/drawing/2014/main" id="{721D3919-D723-BAAE-2A15-B06BFFAB5D58}"/>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22" name="图片 21">
            <a:extLst>
              <a:ext uri="{FF2B5EF4-FFF2-40B4-BE49-F238E27FC236}">
                <a16:creationId xmlns:a16="http://schemas.microsoft.com/office/drawing/2014/main" id="{7AE7386D-541A-9CE5-7F80-05E4C3E0F778}"/>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23" name="图片 22" descr="夜晚的星空&#10;&#10;描述已自动生成">
            <a:extLst>
              <a:ext uri="{FF2B5EF4-FFF2-40B4-BE49-F238E27FC236}">
                <a16:creationId xmlns:a16="http://schemas.microsoft.com/office/drawing/2014/main" id="{CFB23A17-E528-E28D-5C27-FE0D160B46C3}"/>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55930" y="-36747"/>
            <a:ext cx="8599605" cy="6018447"/>
          </a:xfrm>
          <a:prstGeom prst="rect">
            <a:avLst/>
          </a:prstGeom>
        </p:spPr>
      </p:pic>
      <p:pic>
        <p:nvPicPr>
          <p:cNvPr id="24" name="图片 23" descr="图片包含 烟花, 空气, 星星, 飞行&#10;&#10;描述已自动生成">
            <a:extLst>
              <a:ext uri="{FF2B5EF4-FFF2-40B4-BE49-F238E27FC236}">
                <a16:creationId xmlns:a16="http://schemas.microsoft.com/office/drawing/2014/main" id="{3EFEF2EB-15B8-D041-ABEB-FD855461EE9B}"/>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25" name="椭圆 24">
            <a:extLst>
              <a:ext uri="{FF2B5EF4-FFF2-40B4-BE49-F238E27FC236}">
                <a16:creationId xmlns:a16="http://schemas.microsoft.com/office/drawing/2014/main" id="{6255ABAF-DE28-7AE1-FF55-195187113042}"/>
              </a:ext>
            </a:extLst>
          </p:cNvPr>
          <p:cNvSpPr/>
          <p:nvPr userDrawn="1"/>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BA24EF88-931C-8362-5CA6-FE232016A0D6}"/>
              </a:ext>
            </a:extLst>
          </p:cNvPr>
          <p:cNvPicPr>
            <a:picLocks noChangeAspect="1"/>
          </p:cNvPicPr>
          <p:nvPr userDrawn="1"/>
        </p:nvPicPr>
        <p:blipFill>
          <a:blip r:embed="rId19" cstate="screen">
            <a:alphaModFix/>
            <a:extLst>
              <a:ext uri="{28A0092B-C50C-407E-A947-70E740481C1C}">
                <a14:useLocalDpi xmlns:a14="http://schemas.microsoft.com/office/drawing/2010/main"/>
              </a:ext>
            </a:extLst>
          </a:blip>
          <a:stretch>
            <a:fillRect/>
          </a:stretch>
        </p:blipFill>
        <p:spPr>
          <a:xfrm>
            <a:off x="406125" y="4296643"/>
            <a:ext cx="7675493" cy="3247537"/>
          </a:xfrm>
          <a:prstGeom prst="rect">
            <a:avLst/>
          </a:prstGeom>
        </p:spPr>
      </p:pic>
      <p:sp>
        <p:nvSpPr>
          <p:cNvPr id="27" name="矩形: 圆角 26">
            <a:extLst>
              <a:ext uri="{FF2B5EF4-FFF2-40B4-BE49-F238E27FC236}">
                <a16:creationId xmlns:a16="http://schemas.microsoft.com/office/drawing/2014/main" id="{F2A33F7F-E904-0C35-CBD0-DB6546729E62}"/>
              </a:ext>
            </a:extLst>
          </p:cNvPr>
          <p:cNvSpPr/>
          <p:nvPr userDrawn="1"/>
        </p:nvSpPr>
        <p:spPr>
          <a:xfrm>
            <a:off x="695325" y="549275"/>
            <a:ext cx="10801350" cy="5796731"/>
          </a:xfrm>
          <a:prstGeom prst="roundRect">
            <a:avLst>
              <a:gd name="adj" fmla="val 6186"/>
            </a:avLst>
          </a:prstGeom>
          <a:solidFill>
            <a:srgbClr val="19978B"/>
          </a:solidFill>
          <a:ln>
            <a:gradFill>
              <a:gsLst>
                <a:gs pos="0">
                  <a:srgbClr val="E97B66"/>
                </a:gs>
                <a:gs pos="51000">
                  <a:srgbClr val="F7C58C"/>
                </a:gs>
                <a:gs pos="100000">
                  <a:srgbClr val="FAD1B4"/>
                </a:gs>
              </a:gsLst>
              <a:lin ang="81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97B04EEB-F1AA-FB54-2716-9D9A8E9A81BF}"/>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spTree>
    <p:extLst>
      <p:ext uri="{BB962C8B-B14F-4D97-AF65-F5344CB8AC3E}">
        <p14:creationId xmlns:p14="http://schemas.microsoft.com/office/powerpoint/2010/main" val="305182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26925DB7-9D42-6B47-E405-A614DD98359C}"/>
              </a:ext>
            </a:extLst>
          </p:cNvPr>
          <p:cNvSpPr>
            <a:spLocks noGrp="1"/>
          </p:cNvSpPr>
          <p:nvPr>
            <p:ph type="dt" sz="half" idx="10"/>
          </p:nvPr>
        </p:nvSpPr>
        <p:spPr/>
        <p:txBody>
          <a:bodyPr/>
          <a:lstStyle/>
          <a:p>
            <a:fld id="{D997B5FA-0921-464F-AAE1-844C04324D75}" type="datetimeFigureOut">
              <a:rPr lang="zh-CN" altLang="en-US" smtClean="0"/>
              <a:t>2023/3/19</a:t>
            </a:fld>
            <a:endParaRPr lang="zh-CN" altLang="en-US"/>
          </a:p>
        </p:txBody>
      </p:sp>
      <p:sp>
        <p:nvSpPr>
          <p:cNvPr id="4" name="页脚占位符 3">
            <a:extLst>
              <a:ext uri="{FF2B5EF4-FFF2-40B4-BE49-F238E27FC236}">
                <a16:creationId xmlns:a16="http://schemas.microsoft.com/office/drawing/2014/main" id="{A112FED3-3F7C-8D12-7C86-380CBE66A1D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D2D3F49-5DD2-C816-79F0-7966C1BF9911}"/>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14" name="图片 13">
            <a:hlinkClick r:id="rId7"/>
            <a:extLst>
              <a:ext uri="{FF2B5EF4-FFF2-40B4-BE49-F238E27FC236}">
                <a16:creationId xmlns:a16="http://schemas.microsoft.com/office/drawing/2014/main" id="{2F0DE3F0-66F4-F97E-CFBA-7BA964255F06}"/>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15" name="组合 14">
            <a:extLst>
              <a:ext uri="{FF2B5EF4-FFF2-40B4-BE49-F238E27FC236}">
                <a16:creationId xmlns:a16="http://schemas.microsoft.com/office/drawing/2014/main" id="{4376177E-5B80-4A28-1DAD-67D728F8D7E1}"/>
              </a:ext>
            </a:extLst>
          </p:cNvPr>
          <p:cNvGrpSpPr/>
          <p:nvPr userDrawn="1"/>
        </p:nvGrpSpPr>
        <p:grpSpPr>
          <a:xfrm>
            <a:off x="2319" y="61383628"/>
            <a:ext cx="7725222" cy="1106091"/>
            <a:chOff x="2319" y="7301378"/>
            <a:chExt cx="8760681" cy="1254347"/>
          </a:xfrm>
        </p:grpSpPr>
        <p:grpSp>
          <p:nvGrpSpPr>
            <p:cNvPr id="16" name="组合 15" descr="51PPT模板网 &#10;唯一官网网址：www.51pptmoban.com">
              <a:extLst>
                <a:ext uri="{FF2B5EF4-FFF2-40B4-BE49-F238E27FC236}">
                  <a16:creationId xmlns:a16="http://schemas.microsoft.com/office/drawing/2014/main" id="{275136CA-E333-A331-F3EA-9564D3E2C5FD}"/>
                </a:ext>
              </a:extLst>
            </p:cNvPr>
            <p:cNvGrpSpPr/>
            <p:nvPr userDrawn="1"/>
          </p:nvGrpSpPr>
          <p:grpSpPr>
            <a:xfrm>
              <a:off x="2319" y="7301378"/>
              <a:ext cx="8760681" cy="1254347"/>
              <a:chOff x="2070420" y="2925140"/>
              <a:chExt cx="10503063" cy="1503820"/>
            </a:xfrm>
            <a:solidFill>
              <a:schemeClr val="bg1"/>
            </a:solidFill>
          </p:grpSpPr>
          <p:sp>
            <p:nvSpPr>
              <p:cNvPr id="18" name="TextBox 56">
                <a:hlinkClick r:id="rId7"/>
                <a:extLst>
                  <a:ext uri="{FF2B5EF4-FFF2-40B4-BE49-F238E27FC236}">
                    <a16:creationId xmlns:a16="http://schemas.microsoft.com/office/drawing/2014/main" id="{1968E854-4EEB-9FE9-6D3E-7E3F495562D4}"/>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9" name="TextBox 35">
                <a:extLst>
                  <a:ext uri="{FF2B5EF4-FFF2-40B4-BE49-F238E27FC236}">
                    <a16:creationId xmlns:a16="http://schemas.microsoft.com/office/drawing/2014/main" id="{2FB3C944-B677-18B0-FE5A-91301658E769}"/>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20" name="TextBox 59">
                <a:extLst>
                  <a:ext uri="{FF2B5EF4-FFF2-40B4-BE49-F238E27FC236}">
                    <a16:creationId xmlns:a16="http://schemas.microsoft.com/office/drawing/2014/main" id="{C6F948C1-454E-1AC6-C092-C28ADDB84080}"/>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21" name="TextBox 62">
                <a:extLst>
                  <a:ext uri="{FF2B5EF4-FFF2-40B4-BE49-F238E27FC236}">
                    <a16:creationId xmlns:a16="http://schemas.microsoft.com/office/drawing/2014/main" id="{C00F2F98-F5BC-0467-2D29-5487F3406D2B}"/>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17" name="TextBox 2">
              <a:extLst>
                <a:ext uri="{FF2B5EF4-FFF2-40B4-BE49-F238E27FC236}">
                  <a16:creationId xmlns:a16="http://schemas.microsoft.com/office/drawing/2014/main" id="{3B450B5A-BCA5-9781-7D72-0E4E2C192091}"/>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789460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4100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6.png"/><Relationship Id="rId3" Type="http://schemas.openxmlformats.org/officeDocument/2006/relationships/image" Target="../media/image2.png"/><Relationship Id="rId21" Type="http://schemas.openxmlformats.org/officeDocument/2006/relationships/image" Target="../media/image23.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5.png"/><Relationship Id="rId2" Type="http://schemas.openxmlformats.org/officeDocument/2006/relationships/image" Target="../media/image1.png"/><Relationship Id="rId16" Type="http://schemas.openxmlformats.org/officeDocument/2006/relationships/image" Target="../media/image14.png"/><Relationship Id="rId20"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3.png"/><Relationship Id="rId10" Type="http://schemas.openxmlformats.org/officeDocument/2006/relationships/image" Target="../media/image9.png"/><Relationship Id="rId19"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21.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6.png"/><Relationship Id="rId2" Type="http://schemas.openxmlformats.org/officeDocument/2006/relationships/notesSlide" Target="../notesSlides/notesSlide2.xml"/><Relationship Id="rId16"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4.png"/><Relationship Id="rId10" Type="http://schemas.openxmlformats.org/officeDocument/2006/relationships/image" Target="../media/image8.png"/><Relationship Id="rId19" Type="http://schemas.openxmlformats.org/officeDocument/2006/relationships/image" Target="../media/image22.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25.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3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28.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3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32.png"/><Relationship Id="rId10" Type="http://schemas.openxmlformats.org/officeDocument/2006/relationships/image" Target="../media/image9.png"/><Relationship Id="rId19" Type="http://schemas.openxmlformats.org/officeDocument/2006/relationships/image" Target="../media/image2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31.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34.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28.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35.png"/><Relationship Id="rId10" Type="http://schemas.openxmlformats.org/officeDocument/2006/relationships/image" Target="../media/image9.png"/><Relationship Id="rId19" Type="http://schemas.openxmlformats.org/officeDocument/2006/relationships/image" Target="../media/image2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chart" Target="../charts/chart1.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3.png"/><Relationship Id="rId18" Type="http://schemas.openxmlformats.org/officeDocument/2006/relationships/image" Target="../media/image19.png"/><Relationship Id="rId3" Type="http://schemas.openxmlformats.org/officeDocument/2006/relationships/image" Target="../media/image2.png"/><Relationship Id="rId21" Type="http://schemas.openxmlformats.org/officeDocument/2006/relationships/image" Target="../media/image38.png"/><Relationship Id="rId7" Type="http://schemas.openxmlformats.org/officeDocument/2006/relationships/image" Target="../media/image6.png"/><Relationship Id="rId12" Type="http://schemas.openxmlformats.org/officeDocument/2006/relationships/image" Target="../media/image12.png"/><Relationship Id="rId17" Type="http://schemas.openxmlformats.org/officeDocument/2006/relationships/image" Target="../media/image29.png"/><Relationship Id="rId25" Type="http://schemas.openxmlformats.org/officeDocument/2006/relationships/image" Target="../media/image42.png"/><Relationship Id="rId2" Type="http://schemas.openxmlformats.org/officeDocument/2006/relationships/image" Target="../media/image1.png"/><Relationship Id="rId16" Type="http://schemas.openxmlformats.org/officeDocument/2006/relationships/image" Target="../media/image17.png"/><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1.png"/><Relationship Id="rId24" Type="http://schemas.openxmlformats.org/officeDocument/2006/relationships/image" Target="../media/image41.png"/><Relationship Id="rId5" Type="http://schemas.openxmlformats.org/officeDocument/2006/relationships/image" Target="../media/image4.png"/><Relationship Id="rId15" Type="http://schemas.openxmlformats.org/officeDocument/2006/relationships/image" Target="../media/image28.png"/><Relationship Id="rId23" Type="http://schemas.openxmlformats.org/officeDocument/2006/relationships/image" Target="../media/image40.png"/><Relationship Id="rId10" Type="http://schemas.openxmlformats.org/officeDocument/2006/relationships/image" Target="../media/image10.png"/><Relationship Id="rId19"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39.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png"/><Relationship Id="rId18" Type="http://schemas.openxmlformats.org/officeDocument/2006/relationships/image" Target="../media/image44.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4.png"/><Relationship Id="rId17" Type="http://schemas.openxmlformats.org/officeDocument/2006/relationships/image" Target="../media/image43.png"/><Relationship Id="rId2" Type="http://schemas.openxmlformats.org/officeDocument/2006/relationships/image" Target="../media/image1.png"/><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3.png"/><Relationship Id="rId5" Type="http://schemas.openxmlformats.org/officeDocument/2006/relationships/image" Target="../media/image4.png"/><Relationship Id="rId15" Type="http://schemas.openxmlformats.org/officeDocument/2006/relationships/image" Target="../media/image29.png"/><Relationship Id="rId10" Type="http://schemas.openxmlformats.org/officeDocument/2006/relationships/image" Target="../media/image12.png"/><Relationship Id="rId19" Type="http://schemas.openxmlformats.org/officeDocument/2006/relationships/image" Target="../media/image45.png"/><Relationship Id="rId4" Type="http://schemas.openxmlformats.org/officeDocument/2006/relationships/image" Target="../media/image3.png"/><Relationship Id="rId9" Type="http://schemas.openxmlformats.org/officeDocument/2006/relationships/image" Target="../media/image10.png"/><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png"/><Relationship Id="rId18" Type="http://schemas.openxmlformats.org/officeDocument/2006/relationships/image" Target="../media/image47.png"/><Relationship Id="rId3" Type="http://schemas.openxmlformats.org/officeDocument/2006/relationships/image" Target="../media/image2.png"/><Relationship Id="rId21" Type="http://schemas.openxmlformats.org/officeDocument/2006/relationships/image" Target="../media/image50.png"/><Relationship Id="rId7" Type="http://schemas.openxmlformats.org/officeDocument/2006/relationships/image" Target="../media/image6.png"/><Relationship Id="rId12" Type="http://schemas.openxmlformats.org/officeDocument/2006/relationships/image" Target="../media/image14.png"/><Relationship Id="rId17" Type="http://schemas.openxmlformats.org/officeDocument/2006/relationships/image" Target="../media/image46.png"/><Relationship Id="rId2" Type="http://schemas.openxmlformats.org/officeDocument/2006/relationships/image" Target="../media/image1.png"/><Relationship Id="rId16" Type="http://schemas.openxmlformats.org/officeDocument/2006/relationships/image" Target="../media/image19.png"/><Relationship Id="rId20"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3.png"/><Relationship Id="rId5" Type="http://schemas.openxmlformats.org/officeDocument/2006/relationships/image" Target="../media/image4.png"/><Relationship Id="rId15" Type="http://schemas.openxmlformats.org/officeDocument/2006/relationships/image" Target="../media/image29.png"/><Relationship Id="rId10" Type="http://schemas.openxmlformats.org/officeDocument/2006/relationships/image" Target="../media/image12.png"/><Relationship Id="rId19" Type="http://schemas.openxmlformats.org/officeDocument/2006/relationships/image" Target="../media/image48.png"/><Relationship Id="rId4" Type="http://schemas.openxmlformats.org/officeDocument/2006/relationships/image" Target="../media/image3.png"/><Relationship Id="rId9" Type="http://schemas.openxmlformats.org/officeDocument/2006/relationships/image" Target="../media/image10.png"/><Relationship Id="rId14" Type="http://schemas.openxmlformats.org/officeDocument/2006/relationships/image" Target="../media/image17.png"/><Relationship Id="rId22" Type="http://schemas.openxmlformats.org/officeDocument/2006/relationships/image" Target="../media/image51.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png"/><Relationship Id="rId18" Type="http://schemas.openxmlformats.org/officeDocument/2006/relationships/image" Target="../media/image53.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4.png"/><Relationship Id="rId17" Type="http://schemas.openxmlformats.org/officeDocument/2006/relationships/image" Target="../media/image52.png"/><Relationship Id="rId2" Type="http://schemas.openxmlformats.org/officeDocument/2006/relationships/image" Target="../media/image1.png"/><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3.png"/><Relationship Id="rId5" Type="http://schemas.openxmlformats.org/officeDocument/2006/relationships/image" Target="../media/image4.png"/><Relationship Id="rId15" Type="http://schemas.openxmlformats.org/officeDocument/2006/relationships/image" Target="../media/image29.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0.png"/><Relationship Id="rId1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93862129-24C4-0824-6D87-EF9DF36DC4A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72453815-FF16-CD12-3C25-037C72BE64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C0FADD1B-9A59-937B-65C7-E03BB1C9C78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10296A03-1441-8272-330E-8E8E2621B91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A7D80BC7-6F88-C5EE-692E-AA0AEE8DF31D}"/>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305143" y="234421"/>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DB36ED9B-66DE-6F5D-522B-A582BBC6CECE}"/>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D6DA33E5-1D05-F9D6-5F8A-7DD0681CA91C}"/>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B95296FE-696A-4756-D784-AD8711663DA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003D33E5-9237-F77D-2180-B59721E9AB15}"/>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11" name="图片 10" descr="男子的脸部特写黑白照&#10;&#10;低可信度描述已自动生成">
            <a:extLst>
              <a:ext uri="{FF2B5EF4-FFF2-40B4-BE49-F238E27FC236}">
                <a16:creationId xmlns:a16="http://schemas.microsoft.com/office/drawing/2014/main" id="{6424E1C0-DE47-C4B1-970C-DD5734DEDBB6}"/>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2" name="图片 11">
            <a:extLst>
              <a:ext uri="{FF2B5EF4-FFF2-40B4-BE49-F238E27FC236}">
                <a16:creationId xmlns:a16="http://schemas.microsoft.com/office/drawing/2014/main" id="{76CCC692-ECE8-E58B-25F5-66633733C03A}"/>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5667" y="-14345"/>
            <a:ext cx="12298796" cy="1363702"/>
          </a:xfrm>
          <a:prstGeom prst="rect">
            <a:avLst/>
          </a:prstGeom>
        </p:spPr>
      </p:pic>
      <p:pic>
        <p:nvPicPr>
          <p:cNvPr id="13" name="图片 12">
            <a:extLst>
              <a:ext uri="{FF2B5EF4-FFF2-40B4-BE49-F238E27FC236}">
                <a16:creationId xmlns:a16="http://schemas.microsoft.com/office/drawing/2014/main" id="{BD6D99F5-E470-4F35-6063-986174C93D62}"/>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4" name="图片 13" descr="鸟飞在空中&#10;&#10;描述已自动生成">
            <a:extLst>
              <a:ext uri="{FF2B5EF4-FFF2-40B4-BE49-F238E27FC236}">
                <a16:creationId xmlns:a16="http://schemas.microsoft.com/office/drawing/2014/main" id="{9C156940-9D73-F452-3339-CF00B6BE84EE}"/>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5" name="图片 14" descr="模糊的照片&#10;&#10;描述已自动生成">
            <a:extLst>
              <a:ext uri="{FF2B5EF4-FFF2-40B4-BE49-F238E27FC236}">
                <a16:creationId xmlns:a16="http://schemas.microsoft.com/office/drawing/2014/main" id="{2888386E-D458-B33F-7933-065F45CA930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359594" y="4746680"/>
            <a:ext cx="6901515" cy="2115605"/>
          </a:xfrm>
          <a:prstGeom prst="rect">
            <a:avLst/>
          </a:prstGeom>
        </p:spPr>
      </p:pic>
      <p:pic>
        <p:nvPicPr>
          <p:cNvPr id="16" name="图片 15" descr="文本&#10;&#10;描述已自动生成">
            <a:extLst>
              <a:ext uri="{FF2B5EF4-FFF2-40B4-BE49-F238E27FC236}">
                <a16:creationId xmlns:a16="http://schemas.microsoft.com/office/drawing/2014/main" id="{EDB8C696-ADEB-577D-E5B6-5E09BCD868F6}"/>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7" name="图片 16" descr="图片包含 游戏机&#10;&#10;描述已自动生成">
            <a:extLst>
              <a:ext uri="{FF2B5EF4-FFF2-40B4-BE49-F238E27FC236}">
                <a16:creationId xmlns:a16="http://schemas.microsoft.com/office/drawing/2014/main" id="{8FFEFB81-3BD7-32F2-2C48-4A1916B49BD3}"/>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3322950" y="-144586"/>
            <a:ext cx="8945744" cy="6255874"/>
          </a:xfrm>
          <a:prstGeom prst="rect">
            <a:avLst/>
          </a:prstGeom>
        </p:spPr>
      </p:pic>
      <p:pic>
        <p:nvPicPr>
          <p:cNvPr id="18" name="图片 17">
            <a:extLst>
              <a:ext uri="{FF2B5EF4-FFF2-40B4-BE49-F238E27FC236}">
                <a16:creationId xmlns:a16="http://schemas.microsoft.com/office/drawing/2014/main" id="{13F8658C-9037-FC19-D9D6-E3EE4942844B}"/>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24" name="图片 23" descr="夜晚的星空&#10;&#10;描述已自动生成">
            <a:extLst>
              <a:ext uri="{FF2B5EF4-FFF2-40B4-BE49-F238E27FC236}">
                <a16:creationId xmlns:a16="http://schemas.microsoft.com/office/drawing/2014/main" id="{F727F3D6-64EB-7C0D-E741-3F37B3E2E668}"/>
              </a:ext>
            </a:extLst>
          </p:cNvPr>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11311" y="-41032"/>
            <a:ext cx="8599605" cy="6018447"/>
          </a:xfrm>
          <a:prstGeom prst="rect">
            <a:avLst/>
          </a:prstGeom>
        </p:spPr>
      </p:pic>
      <p:pic>
        <p:nvPicPr>
          <p:cNvPr id="25" name="图片 24" descr="图片包含 烟花, 空气, 星星, 飞行&#10;&#10;描述已自动生成">
            <a:extLst>
              <a:ext uri="{FF2B5EF4-FFF2-40B4-BE49-F238E27FC236}">
                <a16:creationId xmlns:a16="http://schemas.microsoft.com/office/drawing/2014/main" id="{97C879C4-72C4-44F7-59A1-E12D0DE4B2C4}"/>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1362714">
            <a:off x="9944340" y="120104"/>
            <a:ext cx="2426581" cy="2426581"/>
          </a:xfrm>
          <a:prstGeom prst="rect">
            <a:avLst/>
          </a:prstGeom>
        </p:spPr>
      </p:pic>
      <p:sp>
        <p:nvSpPr>
          <p:cNvPr id="26" name="椭圆 25">
            <a:extLst>
              <a:ext uri="{FF2B5EF4-FFF2-40B4-BE49-F238E27FC236}">
                <a16:creationId xmlns:a16="http://schemas.microsoft.com/office/drawing/2014/main" id="{EFC42D55-7B28-DFD6-7452-1D00C45C2294}"/>
              </a:ext>
            </a:extLst>
          </p:cNvPr>
          <p:cNvSpPr/>
          <p:nvPr/>
        </p:nvSpPr>
        <p:spPr>
          <a:xfrm>
            <a:off x="10439400" y="281908"/>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83EE70F3-728E-46E0-1E0D-B51B295E2A16}"/>
              </a:ext>
            </a:extLst>
          </p:cNvPr>
          <p:cNvSpPr txBox="1"/>
          <p:nvPr/>
        </p:nvSpPr>
        <p:spPr>
          <a:xfrm>
            <a:off x="886520" y="1243270"/>
            <a:ext cx="1353097" cy="1569660"/>
          </a:xfrm>
          <a:prstGeom prst="rect">
            <a:avLst/>
          </a:prstGeom>
          <a:noFill/>
        </p:spPr>
        <p:txBody>
          <a:bodyPr wrap="square" rtlCol="0">
            <a:spAutoFit/>
          </a:bodyPr>
          <a:lstStyle/>
          <a:p>
            <a:r>
              <a:rPr lang="zh-CN" altLang="en-US" sz="9600" dirty="0">
                <a:gradFill>
                  <a:gsLst>
                    <a:gs pos="31000">
                      <a:srgbClr val="E76E60"/>
                    </a:gs>
                    <a:gs pos="94628">
                      <a:schemeClr val="bg1"/>
                    </a:gs>
                    <a:gs pos="60000">
                      <a:srgbClr val="F5C598"/>
                    </a:gs>
                  </a:gsLst>
                  <a:lin ang="2700000" scaled="0"/>
                </a:gradFill>
                <a:latin typeface="云峰飞云体" panose="02000500000000000000" pitchFamily="2" charset="-122"/>
                <a:ea typeface="云峰飞云体" panose="02000500000000000000" pitchFamily="2" charset="-122"/>
              </a:rPr>
              <a:t>七</a:t>
            </a:r>
          </a:p>
        </p:txBody>
      </p:sp>
      <p:sp>
        <p:nvSpPr>
          <p:cNvPr id="31" name="文本框 30">
            <a:extLst>
              <a:ext uri="{FF2B5EF4-FFF2-40B4-BE49-F238E27FC236}">
                <a16:creationId xmlns:a16="http://schemas.microsoft.com/office/drawing/2014/main" id="{0C7DDEE3-73B4-D2FE-C676-1A229C217462}"/>
              </a:ext>
            </a:extLst>
          </p:cNvPr>
          <p:cNvSpPr txBox="1"/>
          <p:nvPr/>
        </p:nvSpPr>
        <p:spPr>
          <a:xfrm>
            <a:off x="1563068" y="1113318"/>
            <a:ext cx="1353097" cy="1862048"/>
          </a:xfrm>
          <a:prstGeom prst="rect">
            <a:avLst/>
          </a:prstGeom>
          <a:noFill/>
        </p:spPr>
        <p:txBody>
          <a:bodyPr wrap="square" rtlCol="0">
            <a:spAutoFit/>
          </a:bodyPr>
          <a:lstStyle>
            <a:defPPr>
              <a:defRPr lang="zh-CN"/>
            </a:defPPr>
            <a:lvl1pPr>
              <a:defRPr sz="23900">
                <a:gradFill>
                  <a:gsLst>
                    <a:gs pos="31000">
                      <a:srgbClr val="E76E60"/>
                    </a:gs>
                    <a:gs pos="94628">
                      <a:schemeClr val="bg1"/>
                    </a:gs>
                    <a:gs pos="60000">
                      <a:srgbClr val="F5C598"/>
                    </a:gs>
                  </a:gsLst>
                  <a:lin ang="2700000" scaled="0"/>
                </a:gradFill>
                <a:latin typeface="字魂215号-清平手书" panose="00000500000000000000" pitchFamily="2" charset="-122"/>
                <a:ea typeface="字魂215号-清平手书" panose="00000500000000000000" pitchFamily="2" charset="-122"/>
              </a:defRPr>
            </a:lvl1pPr>
          </a:lstStyle>
          <a:p>
            <a:r>
              <a:rPr lang="zh-CN" altLang="en-US" sz="11500" dirty="0">
                <a:latin typeface="云峰飞云体" panose="02000500000000000000" pitchFamily="2" charset="-122"/>
                <a:ea typeface="云峰飞云体" panose="02000500000000000000" pitchFamily="2" charset="-122"/>
              </a:rPr>
              <a:t>夕</a:t>
            </a:r>
          </a:p>
        </p:txBody>
      </p:sp>
      <p:sp>
        <p:nvSpPr>
          <p:cNvPr id="35" name="文本框 34">
            <a:extLst>
              <a:ext uri="{FF2B5EF4-FFF2-40B4-BE49-F238E27FC236}">
                <a16:creationId xmlns:a16="http://schemas.microsoft.com/office/drawing/2014/main" id="{6BD0D00C-4EE9-CB8F-4509-1D42EB0565ED}"/>
              </a:ext>
            </a:extLst>
          </p:cNvPr>
          <p:cNvSpPr txBox="1"/>
          <p:nvPr/>
        </p:nvSpPr>
        <p:spPr>
          <a:xfrm>
            <a:off x="9706558" y="3854674"/>
            <a:ext cx="1638910" cy="2629970"/>
          </a:xfrm>
          <a:prstGeom prst="rect">
            <a:avLst/>
          </a:prstGeom>
          <a:noFill/>
        </p:spPr>
        <p:txBody>
          <a:bodyPr vert="eaVert" wrap="square" rtlCol="0">
            <a:spAutoFit/>
          </a:bodyPr>
          <a:lstStyle/>
          <a:p>
            <a:pPr>
              <a:lnSpc>
                <a:spcPct val="150000"/>
              </a:lnSpc>
            </a:pPr>
            <a:r>
              <a:rPr lang="zh-CN" altLang="en-US" sz="1050" b="0" i="0" dirty="0">
                <a:solidFill>
                  <a:srgbClr val="FAD1B4"/>
                </a:solidFill>
                <a:effectLst/>
                <a:latin typeface="Arial" panose="020B0604020202020204" pitchFamily="34" charset="0"/>
              </a:rPr>
              <a:t>七夕节，又称七巧节、七姐节、女儿节、乞巧节、七娘会、七夕祭、牛公牛婆日、巧夕等，是中国民间的传统节日。七夕节由星宿崇拜衍化而来，为传统意义上的七姐诞，因拜祭“七姐”活动在七月七晩上举行，故名“七夕”</a:t>
            </a:r>
            <a:endParaRPr lang="zh-CN" altLang="en-US" sz="1050" dirty="0">
              <a:solidFill>
                <a:srgbClr val="FAD1B4"/>
              </a:solidFill>
            </a:endParaRPr>
          </a:p>
        </p:txBody>
      </p:sp>
      <p:pic>
        <p:nvPicPr>
          <p:cNvPr id="36" name="图片 35" descr="图片包含 徽标&#10;&#10;描述已自动生成">
            <a:extLst>
              <a:ext uri="{FF2B5EF4-FFF2-40B4-BE49-F238E27FC236}">
                <a16:creationId xmlns:a16="http://schemas.microsoft.com/office/drawing/2014/main" id="{1FC07D99-CEB8-EEB1-B712-3513AA378F78}"/>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11195252" y="3836746"/>
            <a:ext cx="413322" cy="742728"/>
          </a:xfrm>
          <a:custGeom>
            <a:avLst/>
            <a:gdLst>
              <a:gd name="connsiteX0" fmla="*/ 0 w 2394857"/>
              <a:gd name="connsiteY0" fmla="*/ 0 h 4303486"/>
              <a:gd name="connsiteX1" fmla="*/ 2394857 w 2394857"/>
              <a:gd name="connsiteY1" fmla="*/ 0 h 4303486"/>
              <a:gd name="connsiteX2" fmla="*/ 2394857 w 2394857"/>
              <a:gd name="connsiteY2" fmla="*/ 4303486 h 4303486"/>
              <a:gd name="connsiteX3" fmla="*/ 0 w 2394857"/>
              <a:gd name="connsiteY3" fmla="*/ 4303486 h 4303486"/>
            </a:gdLst>
            <a:ahLst/>
            <a:cxnLst>
              <a:cxn ang="0">
                <a:pos x="connsiteX0" y="connsiteY0"/>
              </a:cxn>
              <a:cxn ang="0">
                <a:pos x="connsiteX1" y="connsiteY1"/>
              </a:cxn>
              <a:cxn ang="0">
                <a:pos x="connsiteX2" y="connsiteY2"/>
              </a:cxn>
              <a:cxn ang="0">
                <a:pos x="connsiteX3" y="connsiteY3"/>
              </a:cxn>
            </a:cxnLst>
            <a:rect l="l" t="t" r="r" b="b"/>
            <a:pathLst>
              <a:path w="2394857" h="4303486">
                <a:moveTo>
                  <a:pt x="0" y="0"/>
                </a:moveTo>
                <a:lnTo>
                  <a:pt x="2394857" y="0"/>
                </a:lnTo>
                <a:lnTo>
                  <a:pt x="2394857" y="4303486"/>
                </a:lnTo>
                <a:lnTo>
                  <a:pt x="0" y="4303486"/>
                </a:lnTo>
                <a:close/>
              </a:path>
            </a:pathLst>
          </a:custGeom>
        </p:spPr>
      </p:pic>
      <p:sp>
        <p:nvSpPr>
          <p:cNvPr id="37" name="文本框 36">
            <a:extLst>
              <a:ext uri="{FF2B5EF4-FFF2-40B4-BE49-F238E27FC236}">
                <a16:creationId xmlns:a16="http://schemas.microsoft.com/office/drawing/2014/main" id="{C2E46D27-80E9-C3F9-EFD4-B53520A3BB1F}"/>
              </a:ext>
            </a:extLst>
          </p:cNvPr>
          <p:cNvSpPr txBox="1"/>
          <p:nvPr/>
        </p:nvSpPr>
        <p:spPr>
          <a:xfrm>
            <a:off x="11152983" y="3908660"/>
            <a:ext cx="461665" cy="986736"/>
          </a:xfrm>
          <a:prstGeom prst="rect">
            <a:avLst/>
          </a:prstGeom>
          <a:noFill/>
        </p:spPr>
        <p:txBody>
          <a:bodyPr vert="eaVert" wrap="square" rtlCol="0">
            <a:spAutoFit/>
          </a:bodyPr>
          <a:lstStyle/>
          <a:p>
            <a:r>
              <a:rPr lang="zh-CN" altLang="en-US" dirty="0">
                <a:solidFill>
                  <a:srgbClr val="FAD1B4"/>
                </a:solidFill>
                <a:latin typeface="字魂215号-清平手书" panose="00000500000000000000" pitchFamily="2" charset="-122"/>
                <a:ea typeface="字魂215号-清平手书" panose="00000500000000000000" pitchFamily="2" charset="-122"/>
              </a:rPr>
              <a:t>七夕</a:t>
            </a:r>
          </a:p>
        </p:txBody>
      </p:sp>
      <p:pic>
        <p:nvPicPr>
          <p:cNvPr id="38" name="图片 37" descr="图片包含 游戏机, 灯, 花, 玫瑰&#10;&#10;描述已自动生成">
            <a:extLst>
              <a:ext uri="{FF2B5EF4-FFF2-40B4-BE49-F238E27FC236}">
                <a16:creationId xmlns:a16="http://schemas.microsoft.com/office/drawing/2014/main" id="{97DAACAB-243F-D92B-F531-8E93A08F88C0}"/>
              </a:ext>
            </a:extLst>
          </p:cNvPr>
          <p:cNvPicPr>
            <a:picLocks noChangeAspect="1"/>
          </p:cNvPicPr>
          <p:nvPr/>
        </p:nvPicPr>
        <p:blipFill>
          <a:blip r:embed="rId21" cstate="screen">
            <a:extLst>
              <a:ext uri="{28A0092B-C50C-407E-A947-70E740481C1C}">
                <a14:useLocalDpi xmlns:a14="http://schemas.microsoft.com/office/drawing/2010/main"/>
              </a:ext>
            </a:extLst>
          </a:blip>
          <a:srcRect/>
          <a:stretch>
            <a:fillRect/>
          </a:stretch>
        </p:blipFill>
        <p:spPr>
          <a:xfrm>
            <a:off x="7513792" y="3940996"/>
            <a:ext cx="2804829" cy="3000924"/>
          </a:xfrm>
          <a:custGeom>
            <a:avLst/>
            <a:gdLst>
              <a:gd name="connsiteX0" fmla="*/ 0 w 2804829"/>
              <a:gd name="connsiteY0" fmla="*/ 0 h 3000924"/>
              <a:gd name="connsiteX1" fmla="*/ 2804829 w 2804829"/>
              <a:gd name="connsiteY1" fmla="*/ 0 h 3000924"/>
              <a:gd name="connsiteX2" fmla="*/ 2804829 w 2804829"/>
              <a:gd name="connsiteY2" fmla="*/ 3000924 h 3000924"/>
              <a:gd name="connsiteX3" fmla="*/ 0 w 2804829"/>
              <a:gd name="connsiteY3" fmla="*/ 3000924 h 3000924"/>
            </a:gdLst>
            <a:ahLst/>
            <a:cxnLst>
              <a:cxn ang="0">
                <a:pos x="connsiteX0" y="connsiteY0"/>
              </a:cxn>
              <a:cxn ang="0">
                <a:pos x="connsiteX1" y="connsiteY1"/>
              </a:cxn>
              <a:cxn ang="0">
                <a:pos x="connsiteX2" y="connsiteY2"/>
              </a:cxn>
              <a:cxn ang="0">
                <a:pos x="connsiteX3" y="connsiteY3"/>
              </a:cxn>
            </a:cxnLst>
            <a:rect l="l" t="t" r="r" b="b"/>
            <a:pathLst>
              <a:path w="2804829" h="3000924">
                <a:moveTo>
                  <a:pt x="0" y="0"/>
                </a:moveTo>
                <a:lnTo>
                  <a:pt x="2804829" y="0"/>
                </a:lnTo>
                <a:lnTo>
                  <a:pt x="2804829" y="3000924"/>
                </a:lnTo>
                <a:lnTo>
                  <a:pt x="0" y="3000924"/>
                </a:lnTo>
                <a:close/>
              </a:path>
            </a:pathLst>
          </a:custGeom>
        </p:spPr>
      </p:pic>
      <p:sp>
        <p:nvSpPr>
          <p:cNvPr id="39" name="文本框 38">
            <a:extLst>
              <a:ext uri="{FF2B5EF4-FFF2-40B4-BE49-F238E27FC236}">
                <a16:creationId xmlns:a16="http://schemas.microsoft.com/office/drawing/2014/main" id="{4E0E262D-10B2-A3CD-758A-18A26D13FA35}"/>
              </a:ext>
            </a:extLst>
          </p:cNvPr>
          <p:cNvSpPr txBox="1"/>
          <p:nvPr/>
        </p:nvSpPr>
        <p:spPr>
          <a:xfrm>
            <a:off x="1001787" y="2855380"/>
            <a:ext cx="4949130" cy="923330"/>
          </a:xfrm>
          <a:prstGeom prst="rect">
            <a:avLst/>
          </a:prstGeom>
          <a:noFill/>
        </p:spPr>
        <p:txBody>
          <a:bodyPr wrap="square" rtlCol="0">
            <a:spAutoFit/>
          </a:bodyPr>
          <a:lstStyle>
            <a:defPPr>
              <a:defRPr lang="zh-CN"/>
            </a:defPPr>
            <a:lvl1pPr algn="dist">
              <a:defRPr sz="5400">
                <a:gradFill>
                  <a:gsLst>
                    <a:gs pos="31000">
                      <a:srgbClr val="E76E60"/>
                    </a:gs>
                    <a:gs pos="94628">
                      <a:schemeClr val="bg1"/>
                    </a:gs>
                    <a:gs pos="60000">
                      <a:srgbClr val="F5C598"/>
                    </a:gs>
                  </a:gsLst>
                  <a:lin ang="2700000" scaled="0"/>
                </a:gradFill>
                <a:latin typeface="+mj-ea"/>
                <a:ea typeface="+mj-ea"/>
              </a:defRPr>
            </a:lvl1pPr>
          </a:lstStyle>
          <a:p>
            <a:pPr algn="l"/>
            <a:r>
              <a:rPr lang="zh-CN" altLang="en-US" dirty="0"/>
              <a:t>商业策划计划书</a:t>
            </a:r>
          </a:p>
        </p:txBody>
      </p:sp>
      <p:sp>
        <p:nvSpPr>
          <p:cNvPr id="40" name="矩形: 圆角 39">
            <a:extLst>
              <a:ext uri="{FF2B5EF4-FFF2-40B4-BE49-F238E27FC236}">
                <a16:creationId xmlns:a16="http://schemas.microsoft.com/office/drawing/2014/main" id="{1C5E5806-797A-B4E0-4CBE-DC0C4AAC9274}"/>
              </a:ext>
            </a:extLst>
          </p:cNvPr>
          <p:cNvSpPr/>
          <p:nvPr/>
        </p:nvSpPr>
        <p:spPr>
          <a:xfrm>
            <a:off x="1094616" y="4332209"/>
            <a:ext cx="1869565" cy="467794"/>
          </a:xfrm>
          <a:prstGeom prst="roundRect">
            <a:avLst>
              <a:gd name="adj" fmla="val 50000"/>
            </a:avLst>
          </a:prstGeom>
          <a:noFill/>
          <a:ln>
            <a:gradFill>
              <a:gsLst>
                <a:gs pos="0">
                  <a:srgbClr val="F7C58C"/>
                </a:gs>
                <a:gs pos="100000">
                  <a:srgbClr val="E97B6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1D3D2EBB-24F5-FAB6-6376-FDF7F0F2047E}"/>
              </a:ext>
            </a:extLst>
          </p:cNvPr>
          <p:cNvSpPr txBox="1"/>
          <p:nvPr/>
        </p:nvSpPr>
        <p:spPr>
          <a:xfrm>
            <a:off x="1075633" y="5770108"/>
            <a:ext cx="3557316" cy="369332"/>
          </a:xfrm>
          <a:prstGeom prst="rect">
            <a:avLst/>
          </a:prstGeom>
          <a:noFill/>
        </p:spPr>
        <p:txBody>
          <a:bodyPr wrap="square" rtlCol="0">
            <a:spAutoFit/>
          </a:bodyPr>
          <a:lstStyle/>
          <a:p>
            <a:r>
              <a:rPr lang="zh-CN" altLang="en-US" dirty="0">
                <a:gradFill>
                  <a:gsLst>
                    <a:gs pos="0">
                      <a:srgbClr val="F7C58C"/>
                    </a:gs>
                    <a:gs pos="100000">
                      <a:srgbClr val="E97B66"/>
                    </a:gs>
                  </a:gsLst>
                  <a:lin ang="5400000" scaled="1"/>
                </a:gradFill>
                <a:latin typeface="+mj-ea"/>
                <a:ea typeface="+mj-ea"/>
              </a:rPr>
              <a:t>活动时间：</a:t>
            </a:r>
            <a:r>
              <a:rPr lang="en-US" altLang="zh-CN" dirty="0">
                <a:gradFill>
                  <a:gsLst>
                    <a:gs pos="0">
                      <a:srgbClr val="F7C58C"/>
                    </a:gs>
                    <a:gs pos="100000">
                      <a:srgbClr val="E97B66"/>
                    </a:gs>
                  </a:gsLst>
                  <a:lin ang="5400000" scaled="1"/>
                </a:gradFill>
                <a:latin typeface="+mj-ea"/>
                <a:ea typeface="+mj-ea"/>
              </a:rPr>
              <a:t>xx</a:t>
            </a:r>
            <a:r>
              <a:rPr lang="zh-CN" altLang="en-US" dirty="0">
                <a:gradFill>
                  <a:gsLst>
                    <a:gs pos="0">
                      <a:srgbClr val="F7C58C"/>
                    </a:gs>
                    <a:gs pos="100000">
                      <a:srgbClr val="E97B66"/>
                    </a:gs>
                  </a:gsLst>
                  <a:lin ang="5400000" scaled="1"/>
                </a:gradFill>
                <a:latin typeface="+mj-ea"/>
                <a:ea typeface="+mj-ea"/>
              </a:rPr>
              <a:t>年</a:t>
            </a:r>
            <a:r>
              <a:rPr lang="en-US" altLang="zh-CN" dirty="0">
                <a:gradFill>
                  <a:gsLst>
                    <a:gs pos="0">
                      <a:srgbClr val="F7C58C"/>
                    </a:gs>
                    <a:gs pos="100000">
                      <a:srgbClr val="E97B66"/>
                    </a:gs>
                  </a:gsLst>
                  <a:lin ang="5400000" scaled="1"/>
                </a:gradFill>
                <a:latin typeface="+mj-ea"/>
                <a:ea typeface="+mj-ea"/>
              </a:rPr>
              <a:t>XX</a:t>
            </a:r>
            <a:r>
              <a:rPr lang="zh-CN" altLang="en-US" dirty="0">
                <a:gradFill>
                  <a:gsLst>
                    <a:gs pos="0">
                      <a:srgbClr val="F7C58C"/>
                    </a:gs>
                    <a:gs pos="100000">
                      <a:srgbClr val="E97B66"/>
                    </a:gs>
                  </a:gsLst>
                  <a:lin ang="5400000" scaled="1"/>
                </a:gradFill>
                <a:latin typeface="+mj-ea"/>
                <a:ea typeface="+mj-ea"/>
              </a:rPr>
              <a:t>月</a:t>
            </a:r>
            <a:r>
              <a:rPr lang="en-US" altLang="zh-CN" dirty="0">
                <a:gradFill>
                  <a:gsLst>
                    <a:gs pos="0">
                      <a:srgbClr val="F7C58C"/>
                    </a:gs>
                    <a:gs pos="100000">
                      <a:srgbClr val="E97B66"/>
                    </a:gs>
                  </a:gsLst>
                  <a:lin ang="5400000" scaled="1"/>
                </a:gradFill>
                <a:latin typeface="+mj-ea"/>
                <a:ea typeface="+mj-ea"/>
              </a:rPr>
              <a:t>XX</a:t>
            </a:r>
            <a:r>
              <a:rPr lang="zh-CN" altLang="en-US" dirty="0">
                <a:gradFill>
                  <a:gsLst>
                    <a:gs pos="0">
                      <a:srgbClr val="F7C58C"/>
                    </a:gs>
                    <a:gs pos="100000">
                      <a:srgbClr val="E97B66"/>
                    </a:gs>
                  </a:gsLst>
                  <a:lin ang="5400000" scaled="1"/>
                </a:gradFill>
                <a:latin typeface="+mj-ea"/>
                <a:ea typeface="+mj-ea"/>
              </a:rPr>
              <a:t>日</a:t>
            </a:r>
          </a:p>
        </p:txBody>
      </p:sp>
      <p:sp>
        <p:nvSpPr>
          <p:cNvPr id="43" name="文本框 42">
            <a:extLst>
              <a:ext uri="{FF2B5EF4-FFF2-40B4-BE49-F238E27FC236}">
                <a16:creationId xmlns:a16="http://schemas.microsoft.com/office/drawing/2014/main" id="{8DBC964D-73FB-BE13-C0EF-8BFF1FAFDB2B}"/>
              </a:ext>
            </a:extLst>
          </p:cNvPr>
          <p:cNvSpPr txBox="1"/>
          <p:nvPr/>
        </p:nvSpPr>
        <p:spPr>
          <a:xfrm>
            <a:off x="4559489" y="5770108"/>
            <a:ext cx="2000967" cy="369332"/>
          </a:xfrm>
          <a:prstGeom prst="rect">
            <a:avLst/>
          </a:prstGeom>
          <a:noFill/>
        </p:spPr>
        <p:txBody>
          <a:bodyPr wrap="square" rtlCol="0">
            <a:spAutoFit/>
          </a:bodyPr>
          <a:lstStyle/>
          <a:p>
            <a:r>
              <a:rPr lang="zh-CN" altLang="en-US" dirty="0">
                <a:gradFill>
                  <a:gsLst>
                    <a:gs pos="0">
                      <a:srgbClr val="F7C58C"/>
                    </a:gs>
                    <a:gs pos="100000">
                      <a:srgbClr val="E97B66"/>
                    </a:gs>
                  </a:gsLst>
                  <a:lin ang="5400000" scaled="1"/>
                </a:gradFill>
                <a:latin typeface="+mj-ea"/>
                <a:ea typeface="+mj-ea"/>
              </a:rPr>
              <a:t>活动地点：</a:t>
            </a:r>
            <a:r>
              <a:rPr lang="en-US" altLang="zh-CN" dirty="0">
                <a:gradFill>
                  <a:gsLst>
                    <a:gs pos="0">
                      <a:srgbClr val="F7C58C"/>
                    </a:gs>
                    <a:gs pos="100000">
                      <a:srgbClr val="E97B66"/>
                    </a:gs>
                  </a:gsLst>
                  <a:lin ang="5400000" scaled="1"/>
                </a:gradFill>
                <a:latin typeface="+mj-ea"/>
                <a:ea typeface="+mj-ea"/>
              </a:rPr>
              <a:t>xx</a:t>
            </a:r>
            <a:endParaRPr lang="zh-CN" altLang="en-US" dirty="0">
              <a:gradFill>
                <a:gsLst>
                  <a:gs pos="0">
                    <a:srgbClr val="F7C58C"/>
                  </a:gs>
                  <a:gs pos="100000">
                    <a:srgbClr val="E97B66"/>
                  </a:gs>
                </a:gsLst>
                <a:lin ang="5400000" scaled="1"/>
              </a:gradFill>
              <a:latin typeface="+mj-ea"/>
              <a:ea typeface="+mj-ea"/>
            </a:endParaRPr>
          </a:p>
        </p:txBody>
      </p:sp>
      <p:sp>
        <p:nvSpPr>
          <p:cNvPr id="44" name="文本框 43">
            <a:extLst>
              <a:ext uri="{FF2B5EF4-FFF2-40B4-BE49-F238E27FC236}">
                <a16:creationId xmlns:a16="http://schemas.microsoft.com/office/drawing/2014/main" id="{7F554AC3-6D2E-50B5-9FF2-80987258A083}"/>
              </a:ext>
            </a:extLst>
          </p:cNvPr>
          <p:cNvSpPr txBox="1"/>
          <p:nvPr/>
        </p:nvSpPr>
        <p:spPr>
          <a:xfrm>
            <a:off x="1001787" y="709960"/>
            <a:ext cx="1611086" cy="369332"/>
          </a:xfrm>
          <a:prstGeom prst="rect">
            <a:avLst/>
          </a:prstGeom>
          <a:noFill/>
        </p:spPr>
        <p:txBody>
          <a:bodyPr wrap="square" rtlCol="0">
            <a:spAutoFit/>
          </a:bodyPr>
          <a:lstStyle/>
          <a:p>
            <a:r>
              <a:rPr lang="en-US" altLang="zh-CN" dirty="0">
                <a:gradFill>
                  <a:gsLst>
                    <a:gs pos="0">
                      <a:srgbClr val="F7C58C"/>
                    </a:gs>
                    <a:gs pos="100000">
                      <a:srgbClr val="E97B66"/>
                    </a:gs>
                  </a:gsLst>
                  <a:lin ang="5400000" scaled="1"/>
                </a:gradFill>
              </a:rPr>
              <a:t>LOGO HERE</a:t>
            </a:r>
            <a:endParaRPr lang="zh-CN" altLang="en-US" dirty="0">
              <a:gradFill>
                <a:gsLst>
                  <a:gs pos="0">
                    <a:srgbClr val="F7C58C"/>
                  </a:gs>
                  <a:gs pos="100000">
                    <a:srgbClr val="E97B66"/>
                  </a:gs>
                </a:gsLst>
                <a:lin ang="5400000" scaled="1"/>
              </a:gradFill>
            </a:endParaRPr>
          </a:p>
        </p:txBody>
      </p:sp>
      <p:sp>
        <p:nvSpPr>
          <p:cNvPr id="47" name="文本框 46">
            <a:extLst>
              <a:ext uri="{FF2B5EF4-FFF2-40B4-BE49-F238E27FC236}">
                <a16:creationId xmlns:a16="http://schemas.microsoft.com/office/drawing/2014/main" id="{6B48427B-52AF-8694-AD50-4E5A10A2261E}"/>
              </a:ext>
            </a:extLst>
          </p:cNvPr>
          <p:cNvSpPr txBox="1"/>
          <p:nvPr/>
        </p:nvSpPr>
        <p:spPr>
          <a:xfrm>
            <a:off x="1159271" y="4366051"/>
            <a:ext cx="1740254" cy="400110"/>
          </a:xfrm>
          <a:prstGeom prst="rect">
            <a:avLst/>
          </a:prstGeom>
          <a:noFill/>
        </p:spPr>
        <p:txBody>
          <a:bodyPr wrap="square" rtlCol="0">
            <a:spAutoFit/>
          </a:bodyPr>
          <a:lstStyle/>
          <a:p>
            <a:pPr algn="ctr"/>
            <a:r>
              <a:rPr lang="zh-CN" altLang="en-US" sz="2000" dirty="0">
                <a:gradFill>
                  <a:gsLst>
                    <a:gs pos="0">
                      <a:srgbClr val="F7C58C"/>
                    </a:gs>
                    <a:gs pos="100000">
                      <a:srgbClr val="E97B66"/>
                    </a:gs>
                  </a:gsLst>
                  <a:lin ang="5400000" scaled="1"/>
                </a:gradFill>
                <a:latin typeface="+mj-ea"/>
                <a:ea typeface="+mj-ea"/>
              </a:rPr>
              <a:t>策划人：</a:t>
            </a:r>
            <a:r>
              <a:rPr lang="en-US" altLang="zh-CN" sz="2000" dirty="0">
                <a:gradFill>
                  <a:gsLst>
                    <a:gs pos="0">
                      <a:srgbClr val="F7C58C"/>
                    </a:gs>
                    <a:gs pos="100000">
                      <a:srgbClr val="E97B66"/>
                    </a:gs>
                  </a:gsLst>
                  <a:lin ang="5400000" scaled="1"/>
                </a:gradFill>
                <a:latin typeface="+mj-ea"/>
                <a:ea typeface="+mj-ea"/>
              </a:rPr>
              <a:t>XXX</a:t>
            </a:r>
            <a:endParaRPr lang="zh-CN" altLang="en-US" sz="2000" dirty="0">
              <a:gradFill>
                <a:gsLst>
                  <a:gs pos="0">
                    <a:srgbClr val="F7C58C"/>
                  </a:gs>
                  <a:gs pos="100000">
                    <a:srgbClr val="E97B66"/>
                  </a:gs>
                </a:gsLst>
                <a:lin ang="5400000" scaled="1"/>
              </a:gradFill>
              <a:latin typeface="+mj-ea"/>
              <a:ea typeface="+mj-ea"/>
            </a:endParaRPr>
          </a:p>
        </p:txBody>
      </p:sp>
    </p:spTree>
    <p:extLst>
      <p:ext uri="{BB962C8B-B14F-4D97-AF65-F5344CB8AC3E}">
        <p14:creationId xmlns:p14="http://schemas.microsoft.com/office/powerpoint/2010/main" val="1149457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5A72A5C5-B2D2-8C83-CEFE-7D71E23E0FE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CC98478D-2E4F-1E28-A52E-9CB279DC116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25A7C753-BCAF-D721-2879-28E016D9A4F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CE7D5A98-17B0-BB40-E86C-88CD3690ED5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0558B63C-8AC5-6929-E3CF-A38C53C77E8C}"/>
              </a:ext>
            </a:extLst>
          </p:cNvPr>
          <p:cNvPicPr>
            <a:picLocks noChangeAspect="1"/>
          </p:cNvPicPr>
          <p:nvPr/>
        </p:nvPicPr>
        <p:blipFill>
          <a:blip r:embed="rId7" cstate="screen">
            <a:biLevel thresh="50000"/>
            <a:extLst>
              <a:ext uri="{28A0092B-C50C-407E-A947-70E740481C1C}">
                <a14:useLocalDpi xmlns:a14="http://schemas.microsoft.com/office/drawing/2010/main"/>
              </a:ext>
            </a:extLst>
          </a:blip>
          <a:stretch>
            <a:fillRect/>
          </a:stretch>
        </p:blipFill>
        <p:spPr>
          <a:xfrm>
            <a:off x="10305143" y="234421"/>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CF1F6124-FAB1-64D0-B097-C18FA6F75041}"/>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BAA7FD2E-AF59-8674-580A-C67BDA65542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FCEB32F6-569F-46A4-AC41-C12A699A54FF}"/>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F33DC4E3-A390-08EE-1454-20A1D63D7213}"/>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11" name="图片 10" descr="男子的脸部特写黑白照&#10;&#10;低可信度描述已自动生成">
            <a:extLst>
              <a:ext uri="{FF2B5EF4-FFF2-40B4-BE49-F238E27FC236}">
                <a16:creationId xmlns:a16="http://schemas.microsoft.com/office/drawing/2014/main" id="{7FB70132-D64B-7081-8F5D-07988F1B8904}"/>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2" name="图片 11">
            <a:extLst>
              <a:ext uri="{FF2B5EF4-FFF2-40B4-BE49-F238E27FC236}">
                <a16:creationId xmlns:a16="http://schemas.microsoft.com/office/drawing/2014/main" id="{67B549B9-F529-7C6C-A149-FE7976F0DD6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5667" y="-14345"/>
            <a:ext cx="12298796" cy="1363702"/>
          </a:xfrm>
          <a:prstGeom prst="rect">
            <a:avLst/>
          </a:prstGeom>
        </p:spPr>
      </p:pic>
      <p:pic>
        <p:nvPicPr>
          <p:cNvPr id="13" name="图片 12">
            <a:extLst>
              <a:ext uri="{FF2B5EF4-FFF2-40B4-BE49-F238E27FC236}">
                <a16:creationId xmlns:a16="http://schemas.microsoft.com/office/drawing/2014/main" id="{9A40E046-9D9C-9D10-CA74-49DDA2EFDBA8}"/>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4" name="图片 13" descr="鸟飞在空中&#10;&#10;描述已自动生成">
            <a:extLst>
              <a:ext uri="{FF2B5EF4-FFF2-40B4-BE49-F238E27FC236}">
                <a16:creationId xmlns:a16="http://schemas.microsoft.com/office/drawing/2014/main" id="{15942594-8E54-47B7-3A6F-C9C1A960D860}"/>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7" name="图片 16" descr="图片包含 游戏机&#10;&#10;描述已自动生成">
            <a:extLst>
              <a:ext uri="{FF2B5EF4-FFF2-40B4-BE49-F238E27FC236}">
                <a16:creationId xmlns:a16="http://schemas.microsoft.com/office/drawing/2014/main" id="{124F5495-5448-265E-4F80-39333276FE79}"/>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3322950" y="-144586"/>
            <a:ext cx="8945744" cy="6255874"/>
          </a:xfrm>
          <a:prstGeom prst="rect">
            <a:avLst/>
          </a:prstGeom>
        </p:spPr>
      </p:pic>
      <p:pic>
        <p:nvPicPr>
          <p:cNvPr id="18" name="图片 17">
            <a:extLst>
              <a:ext uri="{FF2B5EF4-FFF2-40B4-BE49-F238E27FC236}">
                <a16:creationId xmlns:a16="http://schemas.microsoft.com/office/drawing/2014/main" id="{CE2794D4-161D-714F-1230-FB6F33769880}"/>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24" name="图片 23" descr="夜晚的星空&#10;&#10;描述已自动生成">
            <a:extLst>
              <a:ext uri="{FF2B5EF4-FFF2-40B4-BE49-F238E27FC236}">
                <a16:creationId xmlns:a16="http://schemas.microsoft.com/office/drawing/2014/main" id="{E11945B1-26B7-2068-5A47-75C43550D2FA}"/>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55930" y="-36747"/>
            <a:ext cx="8599605" cy="6018447"/>
          </a:xfrm>
          <a:prstGeom prst="rect">
            <a:avLst/>
          </a:prstGeom>
        </p:spPr>
      </p:pic>
      <p:pic>
        <p:nvPicPr>
          <p:cNvPr id="25" name="图片 24" descr="图片包含 烟花, 空气, 星星, 飞行&#10;&#10;描述已自动生成">
            <a:extLst>
              <a:ext uri="{FF2B5EF4-FFF2-40B4-BE49-F238E27FC236}">
                <a16:creationId xmlns:a16="http://schemas.microsoft.com/office/drawing/2014/main" id="{6C27A42E-1079-81D0-1248-68FEAF2ED496}"/>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rot="1362714">
            <a:off x="9944340" y="120104"/>
            <a:ext cx="2426581" cy="2426581"/>
          </a:xfrm>
          <a:prstGeom prst="rect">
            <a:avLst/>
          </a:prstGeom>
        </p:spPr>
      </p:pic>
      <p:sp>
        <p:nvSpPr>
          <p:cNvPr id="26" name="椭圆 25">
            <a:extLst>
              <a:ext uri="{FF2B5EF4-FFF2-40B4-BE49-F238E27FC236}">
                <a16:creationId xmlns:a16="http://schemas.microsoft.com/office/drawing/2014/main" id="{0391FD35-36D1-440B-0001-CCBAA2ABA332}"/>
              </a:ext>
            </a:extLst>
          </p:cNvPr>
          <p:cNvSpPr/>
          <p:nvPr/>
        </p:nvSpPr>
        <p:spPr>
          <a:xfrm>
            <a:off x="10439400" y="281908"/>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363A22E8-6C65-0264-7CB3-BCE65ED03968}"/>
              </a:ext>
            </a:extLst>
          </p:cNvPr>
          <p:cNvSpPr txBox="1"/>
          <p:nvPr/>
        </p:nvSpPr>
        <p:spPr>
          <a:xfrm>
            <a:off x="9706558" y="3854674"/>
            <a:ext cx="1638910" cy="2629970"/>
          </a:xfrm>
          <a:prstGeom prst="rect">
            <a:avLst/>
          </a:prstGeom>
          <a:noFill/>
        </p:spPr>
        <p:txBody>
          <a:bodyPr vert="eaVert" wrap="square" rtlCol="0">
            <a:spAutoFit/>
          </a:bodyPr>
          <a:lstStyle/>
          <a:p>
            <a:pPr>
              <a:lnSpc>
                <a:spcPct val="150000"/>
              </a:lnSpc>
            </a:pPr>
            <a:r>
              <a:rPr lang="zh-CN" altLang="en-US" sz="1050" b="0" i="0" dirty="0">
                <a:solidFill>
                  <a:srgbClr val="FAD1B4"/>
                </a:solidFill>
                <a:effectLst/>
                <a:latin typeface="Arial" panose="020B0604020202020204" pitchFamily="34" charset="0"/>
              </a:rPr>
              <a:t>七夕节，又称七巧节、七姐节、女儿节、乞巧节、七娘会、七夕祭、牛公牛婆日、巧夕等，是中国民间的传统节日。七夕节由星宿崇拜衍化而来，为传统意义上的七姐诞，因拜祭“七姐”活动在七月七晩上举行，故名“七夕”</a:t>
            </a:r>
            <a:endParaRPr lang="zh-CN" altLang="en-US" sz="1050" dirty="0">
              <a:solidFill>
                <a:srgbClr val="FAD1B4"/>
              </a:solidFill>
            </a:endParaRPr>
          </a:p>
        </p:txBody>
      </p:sp>
      <p:pic>
        <p:nvPicPr>
          <p:cNvPr id="29" name="图片 28" descr="图片包含 徽标&#10;&#10;描述已自动生成">
            <a:extLst>
              <a:ext uri="{FF2B5EF4-FFF2-40B4-BE49-F238E27FC236}">
                <a16:creationId xmlns:a16="http://schemas.microsoft.com/office/drawing/2014/main" id="{15803CF3-20BB-2A56-B421-8917541E320D}"/>
              </a:ext>
            </a:extLst>
          </p:cNvPr>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a:xfrm>
            <a:off x="11195252" y="3836746"/>
            <a:ext cx="413322" cy="742728"/>
          </a:xfrm>
          <a:custGeom>
            <a:avLst/>
            <a:gdLst>
              <a:gd name="connsiteX0" fmla="*/ 0 w 2394857"/>
              <a:gd name="connsiteY0" fmla="*/ 0 h 4303486"/>
              <a:gd name="connsiteX1" fmla="*/ 2394857 w 2394857"/>
              <a:gd name="connsiteY1" fmla="*/ 0 h 4303486"/>
              <a:gd name="connsiteX2" fmla="*/ 2394857 w 2394857"/>
              <a:gd name="connsiteY2" fmla="*/ 4303486 h 4303486"/>
              <a:gd name="connsiteX3" fmla="*/ 0 w 2394857"/>
              <a:gd name="connsiteY3" fmla="*/ 4303486 h 4303486"/>
            </a:gdLst>
            <a:ahLst/>
            <a:cxnLst>
              <a:cxn ang="0">
                <a:pos x="connsiteX0" y="connsiteY0"/>
              </a:cxn>
              <a:cxn ang="0">
                <a:pos x="connsiteX1" y="connsiteY1"/>
              </a:cxn>
              <a:cxn ang="0">
                <a:pos x="connsiteX2" y="connsiteY2"/>
              </a:cxn>
              <a:cxn ang="0">
                <a:pos x="connsiteX3" y="connsiteY3"/>
              </a:cxn>
            </a:cxnLst>
            <a:rect l="l" t="t" r="r" b="b"/>
            <a:pathLst>
              <a:path w="2394857" h="4303486">
                <a:moveTo>
                  <a:pt x="0" y="0"/>
                </a:moveTo>
                <a:lnTo>
                  <a:pt x="2394857" y="0"/>
                </a:lnTo>
                <a:lnTo>
                  <a:pt x="2394857" y="4303486"/>
                </a:lnTo>
                <a:lnTo>
                  <a:pt x="0" y="4303486"/>
                </a:lnTo>
                <a:close/>
              </a:path>
            </a:pathLst>
          </a:custGeom>
        </p:spPr>
      </p:pic>
      <p:sp>
        <p:nvSpPr>
          <p:cNvPr id="30" name="文本框 29">
            <a:extLst>
              <a:ext uri="{FF2B5EF4-FFF2-40B4-BE49-F238E27FC236}">
                <a16:creationId xmlns:a16="http://schemas.microsoft.com/office/drawing/2014/main" id="{7A4B6AC7-AF64-5872-6ACC-8DB01029C08F}"/>
              </a:ext>
            </a:extLst>
          </p:cNvPr>
          <p:cNvSpPr txBox="1"/>
          <p:nvPr/>
        </p:nvSpPr>
        <p:spPr>
          <a:xfrm>
            <a:off x="11152983" y="3908660"/>
            <a:ext cx="461665" cy="986736"/>
          </a:xfrm>
          <a:prstGeom prst="rect">
            <a:avLst/>
          </a:prstGeom>
          <a:noFill/>
        </p:spPr>
        <p:txBody>
          <a:bodyPr vert="eaVert" wrap="square" rtlCol="0">
            <a:spAutoFit/>
          </a:bodyPr>
          <a:lstStyle/>
          <a:p>
            <a:r>
              <a:rPr lang="zh-CN" altLang="en-US" dirty="0">
                <a:solidFill>
                  <a:srgbClr val="FAD1B4"/>
                </a:solidFill>
                <a:latin typeface="字魂215号-清平手书" panose="00000500000000000000" pitchFamily="2" charset="-122"/>
                <a:ea typeface="字魂215号-清平手书" panose="00000500000000000000" pitchFamily="2" charset="-122"/>
              </a:rPr>
              <a:t>七夕</a:t>
            </a:r>
          </a:p>
        </p:txBody>
      </p:sp>
      <p:grpSp>
        <p:nvGrpSpPr>
          <p:cNvPr id="38" name="组合 37">
            <a:extLst>
              <a:ext uri="{FF2B5EF4-FFF2-40B4-BE49-F238E27FC236}">
                <a16:creationId xmlns:a16="http://schemas.microsoft.com/office/drawing/2014/main" id="{445D48BA-9FB9-037A-4CFA-4582D2C4D9B4}"/>
              </a:ext>
            </a:extLst>
          </p:cNvPr>
          <p:cNvGrpSpPr/>
          <p:nvPr/>
        </p:nvGrpSpPr>
        <p:grpSpPr>
          <a:xfrm>
            <a:off x="2100928" y="1197479"/>
            <a:ext cx="7483908" cy="2295114"/>
            <a:chOff x="2100928" y="1197479"/>
            <a:chExt cx="7483908" cy="2295114"/>
          </a:xfrm>
        </p:grpSpPr>
        <p:sp>
          <p:nvSpPr>
            <p:cNvPr id="27" name="文本框 26">
              <a:extLst>
                <a:ext uri="{FF2B5EF4-FFF2-40B4-BE49-F238E27FC236}">
                  <a16:creationId xmlns:a16="http://schemas.microsoft.com/office/drawing/2014/main" id="{1D606658-203B-E5FB-FC5E-4E87EC5EF457}"/>
                </a:ext>
              </a:extLst>
            </p:cNvPr>
            <p:cNvSpPr txBox="1"/>
            <p:nvPr/>
          </p:nvSpPr>
          <p:spPr>
            <a:xfrm>
              <a:off x="2100928" y="1197479"/>
              <a:ext cx="5861972" cy="1323439"/>
            </a:xfrm>
            <a:prstGeom prst="rect">
              <a:avLst/>
            </a:prstGeom>
            <a:noFill/>
          </p:spPr>
          <p:txBody>
            <a:bodyPr wrap="square" rtlCol="0">
              <a:spAutoFit/>
            </a:bodyPr>
            <a:lstStyle/>
            <a:p>
              <a:r>
                <a:rPr lang="zh-CN" altLang="en-US" sz="8000" dirty="0">
                  <a:gradFill>
                    <a:gsLst>
                      <a:gs pos="15000">
                        <a:srgbClr val="F7C58C"/>
                      </a:gs>
                      <a:gs pos="94628">
                        <a:schemeClr val="bg1"/>
                      </a:gs>
                      <a:gs pos="60000">
                        <a:srgbClr val="F5C598"/>
                      </a:gs>
                    </a:gsLst>
                    <a:lin ang="2700000" scaled="0"/>
                  </a:gradFill>
                  <a:latin typeface="云峰飞云体" panose="02000500000000000000" pitchFamily="2" charset="-122"/>
                  <a:ea typeface="云峰飞云体" panose="02000500000000000000" pitchFamily="2" charset="-122"/>
                </a:rPr>
                <a:t>天下有情人</a:t>
              </a:r>
            </a:p>
          </p:txBody>
        </p:sp>
        <p:sp>
          <p:nvSpPr>
            <p:cNvPr id="31" name="文本框 30">
              <a:extLst>
                <a:ext uri="{FF2B5EF4-FFF2-40B4-BE49-F238E27FC236}">
                  <a16:creationId xmlns:a16="http://schemas.microsoft.com/office/drawing/2014/main" id="{DDC804E7-BAFB-888B-5F18-B8D3CF8D796A}"/>
                </a:ext>
              </a:extLst>
            </p:cNvPr>
            <p:cNvSpPr txBox="1"/>
            <p:nvPr/>
          </p:nvSpPr>
          <p:spPr>
            <a:xfrm>
              <a:off x="4157684" y="2169154"/>
              <a:ext cx="5427152" cy="1323439"/>
            </a:xfrm>
            <a:prstGeom prst="rect">
              <a:avLst/>
            </a:prstGeom>
            <a:noFill/>
          </p:spPr>
          <p:txBody>
            <a:bodyPr wrap="square" rtlCol="0">
              <a:spAutoFit/>
            </a:bodyPr>
            <a:lstStyle/>
            <a:p>
              <a:r>
                <a:rPr lang="zh-CN" altLang="en-US" sz="8000" dirty="0">
                  <a:gradFill>
                    <a:gsLst>
                      <a:gs pos="15000">
                        <a:srgbClr val="F7C58C"/>
                      </a:gs>
                      <a:gs pos="94628">
                        <a:schemeClr val="bg1"/>
                      </a:gs>
                      <a:gs pos="60000">
                        <a:srgbClr val="F5C598"/>
                      </a:gs>
                    </a:gsLst>
                    <a:lin ang="2700000" scaled="0"/>
                  </a:gradFill>
                  <a:latin typeface="云峰飞云体" panose="02000500000000000000" pitchFamily="2" charset="-122"/>
                  <a:ea typeface="云峰飞云体" panose="02000500000000000000" pitchFamily="2" charset="-122"/>
                </a:rPr>
                <a:t>终成眷属</a:t>
              </a:r>
            </a:p>
          </p:txBody>
        </p:sp>
      </p:grpSp>
      <p:grpSp>
        <p:nvGrpSpPr>
          <p:cNvPr id="37" name="组合 36">
            <a:extLst>
              <a:ext uri="{FF2B5EF4-FFF2-40B4-BE49-F238E27FC236}">
                <a16:creationId xmlns:a16="http://schemas.microsoft.com/office/drawing/2014/main" id="{FA78F8AD-C1F7-6C56-7096-699D6CEDA19A}"/>
              </a:ext>
            </a:extLst>
          </p:cNvPr>
          <p:cNvGrpSpPr/>
          <p:nvPr/>
        </p:nvGrpSpPr>
        <p:grpSpPr>
          <a:xfrm>
            <a:off x="4887565" y="4345096"/>
            <a:ext cx="1910634" cy="488305"/>
            <a:chOff x="-3287765" y="4335321"/>
            <a:chExt cx="1910634" cy="488305"/>
          </a:xfrm>
        </p:grpSpPr>
        <p:sp>
          <p:nvSpPr>
            <p:cNvPr id="33" name="矩形: 圆角 32">
              <a:extLst>
                <a:ext uri="{FF2B5EF4-FFF2-40B4-BE49-F238E27FC236}">
                  <a16:creationId xmlns:a16="http://schemas.microsoft.com/office/drawing/2014/main" id="{C9A7C66F-75D1-AFD3-2AEF-2F45C53B65A6}"/>
                </a:ext>
              </a:extLst>
            </p:cNvPr>
            <p:cNvSpPr/>
            <p:nvPr/>
          </p:nvSpPr>
          <p:spPr>
            <a:xfrm>
              <a:off x="-3287765" y="4335321"/>
              <a:ext cx="1910634" cy="488305"/>
            </a:xfrm>
            <a:prstGeom prst="roundRect">
              <a:avLst>
                <a:gd name="adj" fmla="val 50000"/>
              </a:avLst>
            </a:prstGeom>
            <a:noFill/>
            <a:ln>
              <a:gradFill>
                <a:gsLst>
                  <a:gs pos="0">
                    <a:srgbClr val="F7C58C"/>
                  </a:gs>
                  <a:gs pos="100000">
                    <a:srgbClr val="E97B6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FD36671D-9DED-0EC5-656C-A444FA5B1CA0}"/>
                </a:ext>
              </a:extLst>
            </p:cNvPr>
            <p:cNvSpPr txBox="1"/>
            <p:nvPr/>
          </p:nvSpPr>
          <p:spPr>
            <a:xfrm>
              <a:off x="-3211835" y="4379418"/>
              <a:ext cx="1758774" cy="400110"/>
            </a:xfrm>
            <a:prstGeom prst="rect">
              <a:avLst/>
            </a:prstGeom>
            <a:noFill/>
          </p:spPr>
          <p:txBody>
            <a:bodyPr wrap="square" rtlCol="0">
              <a:spAutoFit/>
            </a:bodyPr>
            <a:lstStyle>
              <a:defPPr>
                <a:defRPr lang="zh-CN"/>
              </a:defPPr>
              <a:lvl1pPr>
                <a:defRPr sz="5400">
                  <a:gradFill>
                    <a:gsLst>
                      <a:gs pos="31000">
                        <a:srgbClr val="E76E60"/>
                      </a:gs>
                      <a:gs pos="94628">
                        <a:schemeClr val="bg1"/>
                      </a:gs>
                      <a:gs pos="60000">
                        <a:srgbClr val="F5C598"/>
                      </a:gs>
                    </a:gsLst>
                    <a:lin ang="2700000" scaled="0"/>
                  </a:gradFill>
                  <a:latin typeface="+mj-ea"/>
                  <a:ea typeface="+mj-ea"/>
                </a:defRPr>
              </a:lvl1pPr>
            </a:lstStyle>
            <a:p>
              <a:r>
                <a:rPr lang="zh-CN" altLang="en-US" sz="2000" dirty="0"/>
                <a:t>策划人：</a:t>
              </a:r>
              <a:r>
                <a:rPr lang="en-US" altLang="zh-CN" sz="2000" dirty="0"/>
                <a:t>XXX</a:t>
              </a:r>
              <a:endParaRPr lang="zh-CN" altLang="en-US" sz="2000" dirty="0"/>
            </a:p>
          </p:txBody>
        </p:sp>
      </p:grpSp>
      <p:grpSp>
        <p:nvGrpSpPr>
          <p:cNvPr id="39" name="组合 38">
            <a:extLst>
              <a:ext uri="{FF2B5EF4-FFF2-40B4-BE49-F238E27FC236}">
                <a16:creationId xmlns:a16="http://schemas.microsoft.com/office/drawing/2014/main" id="{1AE171CC-C9A6-9540-3E61-A4449BF786A5}"/>
              </a:ext>
            </a:extLst>
          </p:cNvPr>
          <p:cNvGrpSpPr/>
          <p:nvPr/>
        </p:nvGrpSpPr>
        <p:grpSpPr>
          <a:xfrm>
            <a:off x="3100471" y="5542411"/>
            <a:ext cx="5484823" cy="369332"/>
            <a:chOff x="3043740" y="5542411"/>
            <a:chExt cx="5484823" cy="369332"/>
          </a:xfrm>
        </p:grpSpPr>
        <p:sp>
          <p:nvSpPr>
            <p:cNvPr id="35" name="文本框 34">
              <a:extLst>
                <a:ext uri="{FF2B5EF4-FFF2-40B4-BE49-F238E27FC236}">
                  <a16:creationId xmlns:a16="http://schemas.microsoft.com/office/drawing/2014/main" id="{B19730F1-36CF-1C02-FAE6-1F13CBDDA601}"/>
                </a:ext>
              </a:extLst>
            </p:cNvPr>
            <p:cNvSpPr txBox="1"/>
            <p:nvPr/>
          </p:nvSpPr>
          <p:spPr>
            <a:xfrm>
              <a:off x="3043740" y="5542411"/>
              <a:ext cx="3557316" cy="369332"/>
            </a:xfrm>
            <a:prstGeom prst="rect">
              <a:avLst/>
            </a:prstGeom>
            <a:noFill/>
          </p:spPr>
          <p:txBody>
            <a:bodyPr wrap="square" rtlCol="0">
              <a:spAutoFit/>
            </a:bodyPr>
            <a:lstStyle/>
            <a:p>
              <a:r>
                <a:rPr lang="zh-CN" altLang="en-US" dirty="0">
                  <a:gradFill>
                    <a:gsLst>
                      <a:gs pos="0">
                        <a:srgbClr val="F7C58C"/>
                      </a:gs>
                      <a:gs pos="100000">
                        <a:srgbClr val="E97B66"/>
                      </a:gs>
                    </a:gsLst>
                    <a:lin ang="5400000" scaled="1"/>
                  </a:gradFill>
                  <a:latin typeface="+mj-ea"/>
                  <a:ea typeface="+mj-ea"/>
                </a:rPr>
                <a:t>活动时间：</a:t>
              </a:r>
              <a:r>
                <a:rPr lang="en-US" altLang="zh-CN" dirty="0">
                  <a:gradFill>
                    <a:gsLst>
                      <a:gs pos="0">
                        <a:srgbClr val="F7C58C"/>
                      </a:gs>
                      <a:gs pos="100000">
                        <a:srgbClr val="E97B66"/>
                      </a:gs>
                    </a:gsLst>
                    <a:lin ang="5400000" scaled="1"/>
                  </a:gradFill>
                  <a:latin typeface="+mj-ea"/>
                  <a:ea typeface="+mj-ea"/>
                </a:rPr>
                <a:t>xx</a:t>
              </a:r>
              <a:r>
                <a:rPr lang="zh-CN" altLang="en-US" dirty="0">
                  <a:gradFill>
                    <a:gsLst>
                      <a:gs pos="0">
                        <a:srgbClr val="F7C58C"/>
                      </a:gs>
                      <a:gs pos="100000">
                        <a:srgbClr val="E97B66"/>
                      </a:gs>
                    </a:gsLst>
                    <a:lin ang="5400000" scaled="1"/>
                  </a:gradFill>
                  <a:latin typeface="+mj-ea"/>
                  <a:ea typeface="+mj-ea"/>
                </a:rPr>
                <a:t>年</a:t>
              </a:r>
              <a:r>
                <a:rPr lang="en-US" altLang="zh-CN" dirty="0">
                  <a:gradFill>
                    <a:gsLst>
                      <a:gs pos="0">
                        <a:srgbClr val="F7C58C"/>
                      </a:gs>
                      <a:gs pos="100000">
                        <a:srgbClr val="E97B66"/>
                      </a:gs>
                    </a:gsLst>
                    <a:lin ang="5400000" scaled="1"/>
                  </a:gradFill>
                  <a:latin typeface="+mj-ea"/>
                  <a:ea typeface="+mj-ea"/>
                </a:rPr>
                <a:t>XX</a:t>
              </a:r>
              <a:r>
                <a:rPr lang="zh-CN" altLang="en-US" dirty="0">
                  <a:gradFill>
                    <a:gsLst>
                      <a:gs pos="0">
                        <a:srgbClr val="F7C58C"/>
                      </a:gs>
                      <a:gs pos="100000">
                        <a:srgbClr val="E97B66"/>
                      </a:gs>
                    </a:gsLst>
                    <a:lin ang="5400000" scaled="1"/>
                  </a:gradFill>
                  <a:latin typeface="+mj-ea"/>
                  <a:ea typeface="+mj-ea"/>
                </a:rPr>
                <a:t>月</a:t>
              </a:r>
              <a:r>
                <a:rPr lang="en-US" altLang="zh-CN" dirty="0">
                  <a:gradFill>
                    <a:gsLst>
                      <a:gs pos="0">
                        <a:srgbClr val="F7C58C"/>
                      </a:gs>
                      <a:gs pos="100000">
                        <a:srgbClr val="E97B66"/>
                      </a:gs>
                    </a:gsLst>
                    <a:lin ang="5400000" scaled="1"/>
                  </a:gradFill>
                  <a:latin typeface="+mj-ea"/>
                  <a:ea typeface="+mj-ea"/>
                </a:rPr>
                <a:t>XX</a:t>
              </a:r>
              <a:r>
                <a:rPr lang="zh-CN" altLang="en-US" dirty="0">
                  <a:gradFill>
                    <a:gsLst>
                      <a:gs pos="0">
                        <a:srgbClr val="F7C58C"/>
                      </a:gs>
                      <a:gs pos="100000">
                        <a:srgbClr val="E97B66"/>
                      </a:gs>
                    </a:gsLst>
                    <a:lin ang="5400000" scaled="1"/>
                  </a:gradFill>
                  <a:latin typeface="+mj-ea"/>
                  <a:ea typeface="+mj-ea"/>
                </a:rPr>
                <a:t>日</a:t>
              </a:r>
            </a:p>
          </p:txBody>
        </p:sp>
        <p:sp>
          <p:nvSpPr>
            <p:cNvPr id="36" name="文本框 35">
              <a:extLst>
                <a:ext uri="{FF2B5EF4-FFF2-40B4-BE49-F238E27FC236}">
                  <a16:creationId xmlns:a16="http://schemas.microsoft.com/office/drawing/2014/main" id="{A76C178F-1171-0B84-CDE7-3C687AC0D62C}"/>
                </a:ext>
              </a:extLst>
            </p:cNvPr>
            <p:cNvSpPr txBox="1"/>
            <p:nvPr/>
          </p:nvSpPr>
          <p:spPr>
            <a:xfrm>
              <a:off x="6527596" y="5542411"/>
              <a:ext cx="2000967" cy="369332"/>
            </a:xfrm>
            <a:prstGeom prst="rect">
              <a:avLst/>
            </a:prstGeom>
            <a:noFill/>
          </p:spPr>
          <p:txBody>
            <a:bodyPr wrap="square" rtlCol="0">
              <a:spAutoFit/>
            </a:bodyPr>
            <a:lstStyle/>
            <a:p>
              <a:r>
                <a:rPr lang="zh-CN" altLang="en-US" dirty="0">
                  <a:gradFill>
                    <a:gsLst>
                      <a:gs pos="0">
                        <a:srgbClr val="F7C58C"/>
                      </a:gs>
                      <a:gs pos="100000">
                        <a:srgbClr val="E97B66"/>
                      </a:gs>
                    </a:gsLst>
                    <a:lin ang="5400000" scaled="1"/>
                  </a:gradFill>
                  <a:latin typeface="+mj-ea"/>
                  <a:ea typeface="+mj-ea"/>
                </a:rPr>
                <a:t>活动地点：</a:t>
              </a:r>
              <a:r>
                <a:rPr lang="en-US" altLang="zh-CN" dirty="0">
                  <a:gradFill>
                    <a:gsLst>
                      <a:gs pos="0">
                        <a:srgbClr val="F7C58C"/>
                      </a:gs>
                      <a:gs pos="100000">
                        <a:srgbClr val="E97B66"/>
                      </a:gs>
                    </a:gsLst>
                    <a:lin ang="5400000" scaled="1"/>
                  </a:gradFill>
                  <a:latin typeface="+mj-ea"/>
                  <a:ea typeface="+mj-ea"/>
                </a:rPr>
                <a:t>xx</a:t>
              </a:r>
              <a:endParaRPr lang="zh-CN" altLang="en-US" dirty="0">
                <a:gradFill>
                  <a:gsLst>
                    <a:gs pos="0">
                      <a:srgbClr val="F7C58C"/>
                    </a:gs>
                    <a:gs pos="100000">
                      <a:srgbClr val="E97B66"/>
                    </a:gs>
                  </a:gsLst>
                  <a:lin ang="5400000" scaled="1"/>
                </a:gradFill>
                <a:latin typeface="+mj-ea"/>
                <a:ea typeface="+mj-ea"/>
              </a:endParaRPr>
            </a:p>
          </p:txBody>
        </p:sp>
      </p:grpSp>
    </p:spTree>
    <p:extLst>
      <p:ext uri="{BB962C8B-B14F-4D97-AF65-F5344CB8AC3E}">
        <p14:creationId xmlns:p14="http://schemas.microsoft.com/office/powerpoint/2010/main" val="1315262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228CE398-8BC4-5EFD-D6D9-A7C7B4F9538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EE79ECF8-0D38-23E5-9309-BD47040743E3}"/>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5EE9E382-5EC7-E978-2104-B3BE2C2826EF}"/>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586B2CB6-E84C-76BE-5F61-D65603C15284}"/>
              </a:ext>
            </a:extLst>
          </p:cNvPr>
          <p:cNvGrpSpPr/>
          <p:nvPr/>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966D4ADA-BBD6-EDFE-628D-7D011245D0B9}"/>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AA97740-E970-581E-A075-D436B37F39A2}"/>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90658A10-C009-BE53-E312-3EF769B2E5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9" name="组合 8">
            <a:extLst>
              <a:ext uri="{FF2B5EF4-FFF2-40B4-BE49-F238E27FC236}">
                <a16:creationId xmlns:a16="http://schemas.microsoft.com/office/drawing/2014/main" id="{7619765A-2515-8498-FD36-0B0814BBEA35}"/>
              </a:ext>
            </a:extLst>
          </p:cNvPr>
          <p:cNvGrpSpPr/>
          <p:nvPr/>
        </p:nvGrpSpPr>
        <p:grpSpPr>
          <a:xfrm>
            <a:off x="2906867" y="3508800"/>
            <a:ext cx="2009205" cy="1986058"/>
            <a:chOff x="2906867" y="3508800"/>
            <a:chExt cx="2009205" cy="1986058"/>
          </a:xfrm>
        </p:grpSpPr>
        <p:cxnSp>
          <p:nvCxnSpPr>
            <p:cNvPr id="10" name="直接连接符 9">
              <a:extLst>
                <a:ext uri="{FF2B5EF4-FFF2-40B4-BE49-F238E27FC236}">
                  <a16:creationId xmlns:a16="http://schemas.microsoft.com/office/drawing/2014/main" id="{3B1D093C-BCB1-4E5C-D424-7DFBE1530676}"/>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189EEEA8-FD4C-F9C8-7C71-12B6CEBE5747}"/>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75F81CF4-9C46-9EA2-4F1A-2C0415D8EB87}"/>
                </a:ext>
              </a:extLst>
            </p:cNvPr>
            <p:cNvGrpSpPr/>
            <p:nvPr/>
          </p:nvGrpSpPr>
          <p:grpSpPr>
            <a:xfrm flipH="1">
              <a:off x="4745571" y="3508800"/>
              <a:ext cx="170501" cy="170501"/>
              <a:chOff x="2968869" y="10878820"/>
              <a:chExt cx="276484" cy="276484"/>
            </a:xfrm>
          </p:grpSpPr>
          <p:cxnSp>
            <p:nvCxnSpPr>
              <p:cNvPr id="19" name="直接连接符 18">
                <a:extLst>
                  <a:ext uri="{FF2B5EF4-FFF2-40B4-BE49-F238E27FC236}">
                    <a16:creationId xmlns:a16="http://schemas.microsoft.com/office/drawing/2014/main" id="{DCD5824D-92CA-78BC-16CA-691F444C26B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C137037F-6BDB-5463-8BC1-5B6E06A01071}"/>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08665D76-F214-DD97-051B-FDF4C58BB012}"/>
                </a:ext>
              </a:extLst>
            </p:cNvPr>
            <p:cNvGrpSpPr/>
            <p:nvPr/>
          </p:nvGrpSpPr>
          <p:grpSpPr>
            <a:xfrm flipH="1" flipV="1">
              <a:off x="4745571" y="5324357"/>
              <a:ext cx="170501" cy="170501"/>
              <a:chOff x="2968869" y="10878820"/>
              <a:chExt cx="276484" cy="276484"/>
            </a:xfrm>
          </p:grpSpPr>
          <p:cxnSp>
            <p:nvCxnSpPr>
              <p:cNvPr id="17" name="直接连接符 16">
                <a:extLst>
                  <a:ext uri="{FF2B5EF4-FFF2-40B4-BE49-F238E27FC236}">
                    <a16:creationId xmlns:a16="http://schemas.microsoft.com/office/drawing/2014/main" id="{09D364F7-DCB6-ACA5-7CEE-7C416AD4B53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538D8B4B-0B1B-B8B2-BA66-3B1C344F1E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4644C45C-A910-F47C-A18A-202BABE01D39}"/>
                </a:ext>
              </a:extLst>
            </p:cNvPr>
            <p:cNvGrpSpPr/>
            <p:nvPr/>
          </p:nvGrpSpPr>
          <p:grpSpPr>
            <a:xfrm flipV="1">
              <a:off x="2906867" y="5324357"/>
              <a:ext cx="170501" cy="170501"/>
              <a:chOff x="2968869" y="10878820"/>
              <a:chExt cx="276484" cy="276484"/>
            </a:xfrm>
          </p:grpSpPr>
          <p:cxnSp>
            <p:nvCxnSpPr>
              <p:cNvPr id="15" name="直接连接符 14">
                <a:extLst>
                  <a:ext uri="{FF2B5EF4-FFF2-40B4-BE49-F238E27FC236}">
                    <a16:creationId xmlns:a16="http://schemas.microsoft.com/office/drawing/2014/main" id="{47C6E6D7-A5F3-0975-C9BA-437BC4608F25}"/>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88616D8-4146-19A7-7FE0-617AE3B67DF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1" name="组合 20">
            <a:extLst>
              <a:ext uri="{FF2B5EF4-FFF2-40B4-BE49-F238E27FC236}">
                <a16:creationId xmlns:a16="http://schemas.microsoft.com/office/drawing/2014/main" id="{6DA047AB-F8D7-CF3D-E9B4-71A55F3D29D2}"/>
              </a:ext>
            </a:extLst>
          </p:cNvPr>
          <p:cNvGrpSpPr/>
          <p:nvPr/>
        </p:nvGrpSpPr>
        <p:grpSpPr>
          <a:xfrm>
            <a:off x="5687024" y="3513604"/>
            <a:ext cx="2986750" cy="533098"/>
            <a:chOff x="4966041" y="1707044"/>
            <a:chExt cx="3859333" cy="688843"/>
          </a:xfrm>
          <a:solidFill>
            <a:srgbClr val="00FFFF"/>
          </a:solidFill>
        </p:grpSpPr>
        <p:sp>
          <p:nvSpPr>
            <p:cNvPr id="22" name="文本框 21">
              <a:extLst>
                <a:ext uri="{FF2B5EF4-FFF2-40B4-BE49-F238E27FC236}">
                  <a16:creationId xmlns:a16="http://schemas.microsoft.com/office/drawing/2014/main" id="{6EE12A02-2FA9-2D1B-6B82-92B6AD8EB4D1}"/>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3" name="组合 22">
              <a:extLst>
                <a:ext uri="{FF2B5EF4-FFF2-40B4-BE49-F238E27FC236}">
                  <a16:creationId xmlns:a16="http://schemas.microsoft.com/office/drawing/2014/main" id="{A682171B-93D5-1F3B-9D22-A2C52DA369A5}"/>
                </a:ext>
              </a:extLst>
            </p:cNvPr>
            <p:cNvGrpSpPr/>
            <p:nvPr/>
          </p:nvGrpSpPr>
          <p:grpSpPr>
            <a:xfrm>
              <a:off x="4980705" y="2314286"/>
              <a:ext cx="3813754" cy="81601"/>
              <a:chOff x="3955432" y="5643520"/>
              <a:chExt cx="3026445" cy="86703"/>
            </a:xfrm>
            <a:grpFill/>
          </p:grpSpPr>
          <p:sp>
            <p:nvSpPr>
              <p:cNvPr id="25" name="Rectangle 151">
                <a:extLst>
                  <a:ext uri="{FF2B5EF4-FFF2-40B4-BE49-F238E27FC236}">
                    <a16:creationId xmlns:a16="http://schemas.microsoft.com/office/drawing/2014/main" id="{135C6C85-44FE-32FD-B847-4D7F97247F39}"/>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6" name="Rectangle 152">
                <a:extLst>
                  <a:ext uri="{FF2B5EF4-FFF2-40B4-BE49-F238E27FC236}">
                    <a16:creationId xmlns:a16="http://schemas.microsoft.com/office/drawing/2014/main" id="{E03E6426-1FAC-C6EA-BAE3-D2F230D4FECE}"/>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3">
                <a:extLst>
                  <a:ext uri="{FF2B5EF4-FFF2-40B4-BE49-F238E27FC236}">
                    <a16:creationId xmlns:a16="http://schemas.microsoft.com/office/drawing/2014/main" id="{A86F6FA8-ECB9-B66D-E982-1CCFB2FF3095}"/>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4">
                <a:extLst>
                  <a:ext uri="{FF2B5EF4-FFF2-40B4-BE49-F238E27FC236}">
                    <a16:creationId xmlns:a16="http://schemas.microsoft.com/office/drawing/2014/main" id="{CDEEEB11-0F77-D0D1-C91E-65EC76AB80D4}"/>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5">
                <a:extLst>
                  <a:ext uri="{FF2B5EF4-FFF2-40B4-BE49-F238E27FC236}">
                    <a16:creationId xmlns:a16="http://schemas.microsoft.com/office/drawing/2014/main" id="{D0F0F4AB-414F-E8AD-5451-BACE9793FBAB}"/>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6">
                <a:extLst>
                  <a:ext uri="{FF2B5EF4-FFF2-40B4-BE49-F238E27FC236}">
                    <a16:creationId xmlns:a16="http://schemas.microsoft.com/office/drawing/2014/main" id="{B1418220-A166-D0D8-5C5A-DD9A93E81294}"/>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7">
                <a:extLst>
                  <a:ext uri="{FF2B5EF4-FFF2-40B4-BE49-F238E27FC236}">
                    <a16:creationId xmlns:a16="http://schemas.microsoft.com/office/drawing/2014/main" id="{806BDF9A-AC77-97D8-344B-66149122E31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8">
                <a:extLst>
                  <a:ext uri="{FF2B5EF4-FFF2-40B4-BE49-F238E27FC236}">
                    <a16:creationId xmlns:a16="http://schemas.microsoft.com/office/drawing/2014/main" id="{E9D5E6CE-D9A6-D866-54B0-49F3806AC5D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9">
                <a:extLst>
                  <a:ext uri="{FF2B5EF4-FFF2-40B4-BE49-F238E27FC236}">
                    <a16:creationId xmlns:a16="http://schemas.microsoft.com/office/drawing/2014/main" id="{2FA241BD-533F-5013-0E02-D9D70E15B9D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60">
                <a:extLst>
                  <a:ext uri="{FF2B5EF4-FFF2-40B4-BE49-F238E27FC236}">
                    <a16:creationId xmlns:a16="http://schemas.microsoft.com/office/drawing/2014/main" id="{D1DB4D3F-3C32-21F6-E14A-DF3954D5BE1D}"/>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1">
                <a:extLst>
                  <a:ext uri="{FF2B5EF4-FFF2-40B4-BE49-F238E27FC236}">
                    <a16:creationId xmlns:a16="http://schemas.microsoft.com/office/drawing/2014/main" id="{158CC755-B720-93B3-56D2-93C6D5F0799C}"/>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2">
                <a:extLst>
                  <a:ext uri="{FF2B5EF4-FFF2-40B4-BE49-F238E27FC236}">
                    <a16:creationId xmlns:a16="http://schemas.microsoft.com/office/drawing/2014/main" id="{35392343-C93C-0790-1D60-015494DCB90D}"/>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3">
                <a:extLst>
                  <a:ext uri="{FF2B5EF4-FFF2-40B4-BE49-F238E27FC236}">
                    <a16:creationId xmlns:a16="http://schemas.microsoft.com/office/drawing/2014/main" id="{F3252141-EFD6-4B3F-BCFF-E87A0773594C}"/>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4">
                <a:extLst>
                  <a:ext uri="{FF2B5EF4-FFF2-40B4-BE49-F238E27FC236}">
                    <a16:creationId xmlns:a16="http://schemas.microsoft.com/office/drawing/2014/main" id="{28F154BC-E46B-A4D0-2300-ADF45F39F46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5">
                <a:extLst>
                  <a:ext uri="{FF2B5EF4-FFF2-40B4-BE49-F238E27FC236}">
                    <a16:creationId xmlns:a16="http://schemas.microsoft.com/office/drawing/2014/main" id="{42A0546C-AA36-F88D-80C6-AD45FAAED27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6">
                <a:extLst>
                  <a:ext uri="{FF2B5EF4-FFF2-40B4-BE49-F238E27FC236}">
                    <a16:creationId xmlns:a16="http://schemas.microsoft.com/office/drawing/2014/main" id="{E9B7B0B1-0449-949E-F8D2-51F5463A22CF}"/>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7">
                <a:extLst>
                  <a:ext uri="{FF2B5EF4-FFF2-40B4-BE49-F238E27FC236}">
                    <a16:creationId xmlns:a16="http://schemas.microsoft.com/office/drawing/2014/main" id="{D7E360E3-0289-5077-BC3C-DB519B4006DF}"/>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8">
                <a:extLst>
                  <a:ext uri="{FF2B5EF4-FFF2-40B4-BE49-F238E27FC236}">
                    <a16:creationId xmlns:a16="http://schemas.microsoft.com/office/drawing/2014/main" id="{9CD35059-3BFE-5B5A-B3C1-9D572E5ACEAF}"/>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9">
                <a:extLst>
                  <a:ext uri="{FF2B5EF4-FFF2-40B4-BE49-F238E27FC236}">
                    <a16:creationId xmlns:a16="http://schemas.microsoft.com/office/drawing/2014/main" id="{64993051-92A6-5F53-46D0-72ED8967087A}"/>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70">
                <a:extLst>
                  <a:ext uri="{FF2B5EF4-FFF2-40B4-BE49-F238E27FC236}">
                    <a16:creationId xmlns:a16="http://schemas.microsoft.com/office/drawing/2014/main" id="{0B991C8F-8467-1142-329C-1DC7E910B29B}"/>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1">
                <a:extLst>
                  <a:ext uri="{FF2B5EF4-FFF2-40B4-BE49-F238E27FC236}">
                    <a16:creationId xmlns:a16="http://schemas.microsoft.com/office/drawing/2014/main" id="{0B18056C-5F29-D8BF-8E40-9B86A948528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2">
                <a:extLst>
                  <a:ext uri="{FF2B5EF4-FFF2-40B4-BE49-F238E27FC236}">
                    <a16:creationId xmlns:a16="http://schemas.microsoft.com/office/drawing/2014/main" id="{050E45E8-568B-763F-6BD0-8F57517EEF75}"/>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3">
                <a:extLst>
                  <a:ext uri="{FF2B5EF4-FFF2-40B4-BE49-F238E27FC236}">
                    <a16:creationId xmlns:a16="http://schemas.microsoft.com/office/drawing/2014/main" id="{DC6DD499-708F-5C8C-E111-71D20BF68A6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4">
                <a:extLst>
                  <a:ext uri="{FF2B5EF4-FFF2-40B4-BE49-F238E27FC236}">
                    <a16:creationId xmlns:a16="http://schemas.microsoft.com/office/drawing/2014/main" id="{446CDD3C-E038-E595-7529-BC84E1D6F647}"/>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5">
                <a:extLst>
                  <a:ext uri="{FF2B5EF4-FFF2-40B4-BE49-F238E27FC236}">
                    <a16:creationId xmlns:a16="http://schemas.microsoft.com/office/drawing/2014/main" id="{9B77CEFB-B611-7270-D6DF-32E678C9A05D}"/>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6">
                <a:extLst>
                  <a:ext uri="{FF2B5EF4-FFF2-40B4-BE49-F238E27FC236}">
                    <a16:creationId xmlns:a16="http://schemas.microsoft.com/office/drawing/2014/main" id="{B811A828-5151-A156-2EB0-563C9EB953BF}"/>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7">
                <a:extLst>
                  <a:ext uri="{FF2B5EF4-FFF2-40B4-BE49-F238E27FC236}">
                    <a16:creationId xmlns:a16="http://schemas.microsoft.com/office/drawing/2014/main" id="{7D8A24F3-01F8-CFE2-2DCD-A4F145E9FB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8">
                <a:extLst>
                  <a:ext uri="{FF2B5EF4-FFF2-40B4-BE49-F238E27FC236}">
                    <a16:creationId xmlns:a16="http://schemas.microsoft.com/office/drawing/2014/main" id="{190C8F1C-EBED-DFA3-1AA0-728006474F2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9">
                <a:extLst>
                  <a:ext uri="{FF2B5EF4-FFF2-40B4-BE49-F238E27FC236}">
                    <a16:creationId xmlns:a16="http://schemas.microsoft.com/office/drawing/2014/main" id="{4757DE56-0CDA-D1A1-C24C-C8189740839C}"/>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80">
                <a:extLst>
                  <a:ext uri="{FF2B5EF4-FFF2-40B4-BE49-F238E27FC236}">
                    <a16:creationId xmlns:a16="http://schemas.microsoft.com/office/drawing/2014/main" id="{ADDCFBAD-12C3-6863-8A18-C68EF869B3B6}"/>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1">
                <a:extLst>
                  <a:ext uri="{FF2B5EF4-FFF2-40B4-BE49-F238E27FC236}">
                    <a16:creationId xmlns:a16="http://schemas.microsoft.com/office/drawing/2014/main" id="{CE2F59DE-594C-7AD9-1915-11E81968DF4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2">
                <a:extLst>
                  <a:ext uri="{FF2B5EF4-FFF2-40B4-BE49-F238E27FC236}">
                    <a16:creationId xmlns:a16="http://schemas.microsoft.com/office/drawing/2014/main" id="{EC49B01D-4618-C940-ED9A-73AAFAB81325}"/>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3">
                <a:extLst>
                  <a:ext uri="{FF2B5EF4-FFF2-40B4-BE49-F238E27FC236}">
                    <a16:creationId xmlns:a16="http://schemas.microsoft.com/office/drawing/2014/main" id="{94D36D2C-C485-CA59-7BB6-EACE18AA6A8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4">
                <a:extLst>
                  <a:ext uri="{FF2B5EF4-FFF2-40B4-BE49-F238E27FC236}">
                    <a16:creationId xmlns:a16="http://schemas.microsoft.com/office/drawing/2014/main" id="{6D582EF8-0F69-6FB6-C065-CB09BE7BBBEA}"/>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5">
                <a:extLst>
                  <a:ext uri="{FF2B5EF4-FFF2-40B4-BE49-F238E27FC236}">
                    <a16:creationId xmlns:a16="http://schemas.microsoft.com/office/drawing/2014/main" id="{0DFA90B4-C323-53BF-BCEC-0CE3797E8E23}"/>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6">
                <a:extLst>
                  <a:ext uri="{FF2B5EF4-FFF2-40B4-BE49-F238E27FC236}">
                    <a16:creationId xmlns:a16="http://schemas.microsoft.com/office/drawing/2014/main" id="{B4C299EA-E0CF-7D26-B449-E32289260EDB}"/>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7">
                <a:extLst>
                  <a:ext uri="{FF2B5EF4-FFF2-40B4-BE49-F238E27FC236}">
                    <a16:creationId xmlns:a16="http://schemas.microsoft.com/office/drawing/2014/main" id="{1D750F90-485D-7012-BA63-234E9BC2B64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8">
                <a:extLst>
                  <a:ext uri="{FF2B5EF4-FFF2-40B4-BE49-F238E27FC236}">
                    <a16:creationId xmlns:a16="http://schemas.microsoft.com/office/drawing/2014/main" id="{195DAB04-FEC5-47DE-F995-B6A14373FB44}"/>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9">
                <a:extLst>
                  <a:ext uri="{FF2B5EF4-FFF2-40B4-BE49-F238E27FC236}">
                    <a16:creationId xmlns:a16="http://schemas.microsoft.com/office/drawing/2014/main" id="{5EED8BE1-92B5-12C1-5993-9F796220D49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90">
                <a:extLst>
                  <a:ext uri="{FF2B5EF4-FFF2-40B4-BE49-F238E27FC236}">
                    <a16:creationId xmlns:a16="http://schemas.microsoft.com/office/drawing/2014/main" id="{D15C9F61-DED2-2BD2-8071-080B306E2905}"/>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1">
                <a:extLst>
                  <a:ext uri="{FF2B5EF4-FFF2-40B4-BE49-F238E27FC236}">
                    <a16:creationId xmlns:a16="http://schemas.microsoft.com/office/drawing/2014/main" id="{997DF745-BFF7-65E3-EDA6-5A092346F5C4}"/>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2">
                <a:extLst>
                  <a:ext uri="{FF2B5EF4-FFF2-40B4-BE49-F238E27FC236}">
                    <a16:creationId xmlns:a16="http://schemas.microsoft.com/office/drawing/2014/main" id="{42EBDCF2-D9F9-6602-4D8D-2D1ACA7576C4}"/>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3">
                <a:extLst>
                  <a:ext uri="{FF2B5EF4-FFF2-40B4-BE49-F238E27FC236}">
                    <a16:creationId xmlns:a16="http://schemas.microsoft.com/office/drawing/2014/main" id="{018DF25D-60F3-3368-DC9C-C0F41C54F50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4">
                <a:extLst>
                  <a:ext uri="{FF2B5EF4-FFF2-40B4-BE49-F238E27FC236}">
                    <a16:creationId xmlns:a16="http://schemas.microsoft.com/office/drawing/2014/main" id="{02530802-C122-7BDA-D041-CC899403B50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5">
                <a:extLst>
                  <a:ext uri="{FF2B5EF4-FFF2-40B4-BE49-F238E27FC236}">
                    <a16:creationId xmlns:a16="http://schemas.microsoft.com/office/drawing/2014/main" id="{B1D22406-C86E-52ED-C657-0829A653648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6">
                <a:extLst>
                  <a:ext uri="{FF2B5EF4-FFF2-40B4-BE49-F238E27FC236}">
                    <a16:creationId xmlns:a16="http://schemas.microsoft.com/office/drawing/2014/main" id="{B431B516-E1C7-2CC3-05DB-7462CFEA964D}"/>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7">
                <a:extLst>
                  <a:ext uri="{FF2B5EF4-FFF2-40B4-BE49-F238E27FC236}">
                    <a16:creationId xmlns:a16="http://schemas.microsoft.com/office/drawing/2014/main" id="{5096AD14-FF49-6742-9436-BCC1AD3461B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8">
                <a:extLst>
                  <a:ext uri="{FF2B5EF4-FFF2-40B4-BE49-F238E27FC236}">
                    <a16:creationId xmlns:a16="http://schemas.microsoft.com/office/drawing/2014/main" id="{BA696B28-46CD-54F1-A023-98E2A142CBA7}"/>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9">
                <a:extLst>
                  <a:ext uri="{FF2B5EF4-FFF2-40B4-BE49-F238E27FC236}">
                    <a16:creationId xmlns:a16="http://schemas.microsoft.com/office/drawing/2014/main" id="{4B1E615D-4DEB-383B-F851-D3FBD2B362C7}"/>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200">
                <a:extLst>
                  <a:ext uri="{FF2B5EF4-FFF2-40B4-BE49-F238E27FC236}">
                    <a16:creationId xmlns:a16="http://schemas.microsoft.com/office/drawing/2014/main" id="{5353BB9D-9D95-2878-26FB-698AD21738A4}"/>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1">
                <a:extLst>
                  <a:ext uri="{FF2B5EF4-FFF2-40B4-BE49-F238E27FC236}">
                    <a16:creationId xmlns:a16="http://schemas.microsoft.com/office/drawing/2014/main" id="{49E5D395-9C3F-D5B5-1C6E-31DECAA5A7B2}"/>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2">
                <a:extLst>
                  <a:ext uri="{FF2B5EF4-FFF2-40B4-BE49-F238E27FC236}">
                    <a16:creationId xmlns:a16="http://schemas.microsoft.com/office/drawing/2014/main" id="{EE157E7F-29A0-5A6F-4F7D-444FCB6C4CB4}"/>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3">
                <a:extLst>
                  <a:ext uri="{FF2B5EF4-FFF2-40B4-BE49-F238E27FC236}">
                    <a16:creationId xmlns:a16="http://schemas.microsoft.com/office/drawing/2014/main" id="{C61FB24C-94D5-407B-D931-9EECA5162E76}"/>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4">
                <a:extLst>
                  <a:ext uri="{FF2B5EF4-FFF2-40B4-BE49-F238E27FC236}">
                    <a16:creationId xmlns:a16="http://schemas.microsoft.com/office/drawing/2014/main" id="{554D7FDB-555F-5169-35B3-6CE9CB20EF70}"/>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5">
                <a:extLst>
                  <a:ext uri="{FF2B5EF4-FFF2-40B4-BE49-F238E27FC236}">
                    <a16:creationId xmlns:a16="http://schemas.microsoft.com/office/drawing/2014/main" id="{ED0BC1D4-B716-FB88-AB0D-C78191147D2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6">
                <a:extLst>
                  <a:ext uri="{FF2B5EF4-FFF2-40B4-BE49-F238E27FC236}">
                    <a16:creationId xmlns:a16="http://schemas.microsoft.com/office/drawing/2014/main" id="{BF913FAF-DCF7-2C9E-BE15-2D2A223A98C8}"/>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7">
                <a:extLst>
                  <a:ext uri="{FF2B5EF4-FFF2-40B4-BE49-F238E27FC236}">
                    <a16:creationId xmlns:a16="http://schemas.microsoft.com/office/drawing/2014/main" id="{B3CAABC5-488B-6A25-8EB6-9112968579FE}"/>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8">
                <a:extLst>
                  <a:ext uri="{FF2B5EF4-FFF2-40B4-BE49-F238E27FC236}">
                    <a16:creationId xmlns:a16="http://schemas.microsoft.com/office/drawing/2014/main" id="{4663FFF9-62DB-84FC-0FC1-2C528DFB5FF3}"/>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9">
                <a:extLst>
                  <a:ext uri="{FF2B5EF4-FFF2-40B4-BE49-F238E27FC236}">
                    <a16:creationId xmlns:a16="http://schemas.microsoft.com/office/drawing/2014/main" id="{C9B866A0-8ADB-2316-0853-9094BF24A422}"/>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10">
                <a:extLst>
                  <a:ext uri="{FF2B5EF4-FFF2-40B4-BE49-F238E27FC236}">
                    <a16:creationId xmlns:a16="http://schemas.microsoft.com/office/drawing/2014/main" id="{61FF9466-D320-603A-6D87-0244CB370D70}"/>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1">
                <a:extLst>
                  <a:ext uri="{FF2B5EF4-FFF2-40B4-BE49-F238E27FC236}">
                    <a16:creationId xmlns:a16="http://schemas.microsoft.com/office/drawing/2014/main" id="{1A60B365-B650-8D31-6EBA-E39D31414A2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2">
                <a:extLst>
                  <a:ext uri="{FF2B5EF4-FFF2-40B4-BE49-F238E27FC236}">
                    <a16:creationId xmlns:a16="http://schemas.microsoft.com/office/drawing/2014/main" id="{E92270FF-D47F-9C22-27F8-3D587DBDBD5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3">
                <a:extLst>
                  <a:ext uri="{FF2B5EF4-FFF2-40B4-BE49-F238E27FC236}">
                    <a16:creationId xmlns:a16="http://schemas.microsoft.com/office/drawing/2014/main" id="{2172B91A-A036-B970-D7CB-F1BFC1CD247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4">
                <a:extLst>
                  <a:ext uri="{FF2B5EF4-FFF2-40B4-BE49-F238E27FC236}">
                    <a16:creationId xmlns:a16="http://schemas.microsoft.com/office/drawing/2014/main" id="{1EEF8AFC-38F9-1689-5AB7-09B978D20EE9}"/>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5">
                <a:extLst>
                  <a:ext uri="{FF2B5EF4-FFF2-40B4-BE49-F238E27FC236}">
                    <a16:creationId xmlns:a16="http://schemas.microsoft.com/office/drawing/2014/main" id="{903668E4-3918-C3CA-EE3A-02E06214723F}"/>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6">
                <a:extLst>
                  <a:ext uri="{FF2B5EF4-FFF2-40B4-BE49-F238E27FC236}">
                    <a16:creationId xmlns:a16="http://schemas.microsoft.com/office/drawing/2014/main" id="{5CC950CB-BDFB-4299-F2E1-AEE67A01ED1B}"/>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7">
                <a:extLst>
                  <a:ext uri="{FF2B5EF4-FFF2-40B4-BE49-F238E27FC236}">
                    <a16:creationId xmlns:a16="http://schemas.microsoft.com/office/drawing/2014/main" id="{9329922E-359C-421F-3BCB-7192F636D2A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8">
                <a:extLst>
                  <a:ext uri="{FF2B5EF4-FFF2-40B4-BE49-F238E27FC236}">
                    <a16:creationId xmlns:a16="http://schemas.microsoft.com/office/drawing/2014/main" id="{FB4128B3-1417-80B0-FA3E-A315B839E249}"/>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9">
                <a:extLst>
                  <a:ext uri="{FF2B5EF4-FFF2-40B4-BE49-F238E27FC236}">
                    <a16:creationId xmlns:a16="http://schemas.microsoft.com/office/drawing/2014/main" id="{D0B4FA71-56C3-1F2F-667B-EB9F6C3BD11B}"/>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20">
                <a:extLst>
                  <a:ext uri="{FF2B5EF4-FFF2-40B4-BE49-F238E27FC236}">
                    <a16:creationId xmlns:a16="http://schemas.microsoft.com/office/drawing/2014/main" id="{18CF3A0F-DA6F-4F2C-7489-9ADCC4AE57D9}"/>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1">
                <a:extLst>
                  <a:ext uri="{FF2B5EF4-FFF2-40B4-BE49-F238E27FC236}">
                    <a16:creationId xmlns:a16="http://schemas.microsoft.com/office/drawing/2014/main" id="{C50888B4-9779-D2C4-461F-BBE40A1B1657}"/>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2">
                <a:extLst>
                  <a:ext uri="{FF2B5EF4-FFF2-40B4-BE49-F238E27FC236}">
                    <a16:creationId xmlns:a16="http://schemas.microsoft.com/office/drawing/2014/main" id="{967E6FE9-E028-952C-BBAC-26D983CA4AF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3">
                <a:extLst>
                  <a:ext uri="{FF2B5EF4-FFF2-40B4-BE49-F238E27FC236}">
                    <a16:creationId xmlns:a16="http://schemas.microsoft.com/office/drawing/2014/main" id="{202D856F-85D5-3815-45CD-6457F87038C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4">
                <a:extLst>
                  <a:ext uri="{FF2B5EF4-FFF2-40B4-BE49-F238E27FC236}">
                    <a16:creationId xmlns:a16="http://schemas.microsoft.com/office/drawing/2014/main" id="{0AE78B32-169D-DAD3-3C27-84662A2383C2}"/>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5">
                <a:extLst>
                  <a:ext uri="{FF2B5EF4-FFF2-40B4-BE49-F238E27FC236}">
                    <a16:creationId xmlns:a16="http://schemas.microsoft.com/office/drawing/2014/main" id="{548AA892-2136-8AF8-2D82-029A1576A02C}"/>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6">
                <a:extLst>
                  <a:ext uri="{FF2B5EF4-FFF2-40B4-BE49-F238E27FC236}">
                    <a16:creationId xmlns:a16="http://schemas.microsoft.com/office/drawing/2014/main" id="{65E6B9E1-6572-4560-7B1B-B3C16F313F28}"/>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7">
                <a:extLst>
                  <a:ext uri="{FF2B5EF4-FFF2-40B4-BE49-F238E27FC236}">
                    <a16:creationId xmlns:a16="http://schemas.microsoft.com/office/drawing/2014/main" id="{8E6D20B8-9578-4DAB-77BB-978B1AA6F3A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8">
                <a:extLst>
                  <a:ext uri="{FF2B5EF4-FFF2-40B4-BE49-F238E27FC236}">
                    <a16:creationId xmlns:a16="http://schemas.microsoft.com/office/drawing/2014/main" id="{B46EBC53-49C1-F8BA-896C-F8CA2F468CAE}"/>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4" name="直接连接符 23">
              <a:extLst>
                <a:ext uri="{FF2B5EF4-FFF2-40B4-BE49-F238E27FC236}">
                  <a16:creationId xmlns:a16="http://schemas.microsoft.com/office/drawing/2014/main" id="{2D62AAD6-3362-7E1D-38A3-8D75AB8E7C9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3" name="矩形 7">
            <a:extLst>
              <a:ext uri="{FF2B5EF4-FFF2-40B4-BE49-F238E27FC236}">
                <a16:creationId xmlns:a16="http://schemas.microsoft.com/office/drawing/2014/main" id="{6BBEE5B3-0971-ABEC-566E-4BF3318B6BF0}"/>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任意多边形: 形状 103">
            <a:extLst>
              <a:ext uri="{FF2B5EF4-FFF2-40B4-BE49-F238E27FC236}">
                <a16:creationId xmlns:a16="http://schemas.microsoft.com/office/drawing/2014/main" id="{DB1FF38C-B88D-7595-1661-D2906AA90D6D}"/>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5" name="矩形 7">
            <a:extLst>
              <a:ext uri="{FF2B5EF4-FFF2-40B4-BE49-F238E27FC236}">
                <a16:creationId xmlns:a16="http://schemas.microsoft.com/office/drawing/2014/main" id="{505D4724-E07D-2EC8-F021-7A677F5B5834}"/>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任意多边形: 形状 105">
            <a:extLst>
              <a:ext uri="{FF2B5EF4-FFF2-40B4-BE49-F238E27FC236}">
                <a16:creationId xmlns:a16="http://schemas.microsoft.com/office/drawing/2014/main" id="{837A549B-67CA-0D55-E4A7-C5E9ED10956D}"/>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7" name="文本框 106">
            <a:extLst>
              <a:ext uri="{FF2B5EF4-FFF2-40B4-BE49-F238E27FC236}">
                <a16:creationId xmlns:a16="http://schemas.microsoft.com/office/drawing/2014/main" id="{BCE0D5D0-7712-B6C4-D6AD-EDFE16DDF626}"/>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8" name="矩形 7">
            <a:extLst>
              <a:ext uri="{FF2B5EF4-FFF2-40B4-BE49-F238E27FC236}">
                <a16:creationId xmlns:a16="http://schemas.microsoft.com/office/drawing/2014/main" id="{F3DF041D-CAA0-1E9F-F358-C478AB1069CC}"/>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文本框 108">
            <a:extLst>
              <a:ext uri="{FF2B5EF4-FFF2-40B4-BE49-F238E27FC236}">
                <a16:creationId xmlns:a16="http://schemas.microsoft.com/office/drawing/2014/main" id="{D8B61C60-B8FC-DBB0-17F1-7187BA6B085D}"/>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110" name="组合 109">
            <a:extLst>
              <a:ext uri="{FF2B5EF4-FFF2-40B4-BE49-F238E27FC236}">
                <a16:creationId xmlns:a16="http://schemas.microsoft.com/office/drawing/2014/main" id="{3CA95413-9F99-504E-790B-4C9BDAA85E23}"/>
              </a:ext>
            </a:extLst>
          </p:cNvPr>
          <p:cNvGrpSpPr/>
          <p:nvPr/>
        </p:nvGrpSpPr>
        <p:grpSpPr>
          <a:xfrm>
            <a:off x="2854089" y="619427"/>
            <a:ext cx="5935102" cy="2327859"/>
            <a:chOff x="2854089" y="619427"/>
            <a:chExt cx="5935102" cy="2327859"/>
          </a:xfrm>
        </p:grpSpPr>
        <p:cxnSp>
          <p:nvCxnSpPr>
            <p:cNvPr id="111" name="直接连接符 110">
              <a:extLst>
                <a:ext uri="{FF2B5EF4-FFF2-40B4-BE49-F238E27FC236}">
                  <a16:creationId xmlns:a16="http://schemas.microsoft.com/office/drawing/2014/main" id="{041A8C3F-751F-6FDF-610A-6D12547B5059}"/>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id="{8C69D901-1942-7218-402C-CB3F24CF01BE}"/>
                </a:ext>
              </a:extLst>
            </p:cNvPr>
            <p:cNvGrpSpPr/>
            <p:nvPr/>
          </p:nvGrpSpPr>
          <p:grpSpPr>
            <a:xfrm>
              <a:off x="5695413" y="1349003"/>
              <a:ext cx="138195" cy="138195"/>
              <a:chOff x="5695413" y="1320428"/>
              <a:chExt cx="138195" cy="138195"/>
            </a:xfrm>
          </p:grpSpPr>
          <p:sp>
            <p:nvSpPr>
              <p:cNvPr id="142" name="Teardrop 15">
                <a:extLst>
                  <a:ext uri="{FF2B5EF4-FFF2-40B4-BE49-F238E27FC236}">
                    <a16:creationId xmlns:a16="http://schemas.microsoft.com/office/drawing/2014/main" id="{595510DC-4F5A-BB8E-2193-3CB1F39335BC}"/>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43" name="Oval 16">
                <a:extLst>
                  <a:ext uri="{FF2B5EF4-FFF2-40B4-BE49-F238E27FC236}">
                    <a16:creationId xmlns:a16="http://schemas.microsoft.com/office/drawing/2014/main" id="{13F14EB4-48A2-9848-5F02-2625846A22F1}"/>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3" name="组合 112">
              <a:extLst>
                <a:ext uri="{FF2B5EF4-FFF2-40B4-BE49-F238E27FC236}">
                  <a16:creationId xmlns:a16="http://schemas.microsoft.com/office/drawing/2014/main" id="{F57CF809-616A-E275-DC82-1AD0681D82CB}"/>
                </a:ext>
              </a:extLst>
            </p:cNvPr>
            <p:cNvGrpSpPr/>
            <p:nvPr/>
          </p:nvGrpSpPr>
          <p:grpSpPr>
            <a:xfrm>
              <a:off x="5695413" y="1736097"/>
              <a:ext cx="138195" cy="138195"/>
              <a:chOff x="5695413" y="1701172"/>
              <a:chExt cx="138195" cy="138195"/>
            </a:xfrm>
          </p:grpSpPr>
          <p:sp>
            <p:nvSpPr>
              <p:cNvPr id="140" name="Teardrop 15">
                <a:extLst>
                  <a:ext uri="{FF2B5EF4-FFF2-40B4-BE49-F238E27FC236}">
                    <a16:creationId xmlns:a16="http://schemas.microsoft.com/office/drawing/2014/main" id="{B445CBFB-8283-368D-78CE-0A2992227846}"/>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41" name="Oval 16">
                <a:extLst>
                  <a:ext uri="{FF2B5EF4-FFF2-40B4-BE49-F238E27FC236}">
                    <a16:creationId xmlns:a16="http://schemas.microsoft.com/office/drawing/2014/main" id="{91443E00-837F-D686-C336-A72423716D28}"/>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4" name="组合 113">
              <a:extLst>
                <a:ext uri="{FF2B5EF4-FFF2-40B4-BE49-F238E27FC236}">
                  <a16:creationId xmlns:a16="http://schemas.microsoft.com/office/drawing/2014/main" id="{D0C3C011-F2BC-0A44-EE11-11AA5ED82AE7}"/>
                </a:ext>
              </a:extLst>
            </p:cNvPr>
            <p:cNvGrpSpPr/>
            <p:nvPr/>
          </p:nvGrpSpPr>
          <p:grpSpPr>
            <a:xfrm>
              <a:off x="5695413" y="2123191"/>
              <a:ext cx="138195" cy="138195"/>
              <a:chOff x="5695413" y="2081916"/>
              <a:chExt cx="138195" cy="138195"/>
            </a:xfrm>
          </p:grpSpPr>
          <p:sp>
            <p:nvSpPr>
              <p:cNvPr id="138" name="Teardrop 15">
                <a:extLst>
                  <a:ext uri="{FF2B5EF4-FFF2-40B4-BE49-F238E27FC236}">
                    <a16:creationId xmlns:a16="http://schemas.microsoft.com/office/drawing/2014/main" id="{64A99043-2699-2887-F335-6BEFBA256A8F}"/>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9" name="Oval 16">
                <a:extLst>
                  <a:ext uri="{FF2B5EF4-FFF2-40B4-BE49-F238E27FC236}">
                    <a16:creationId xmlns:a16="http://schemas.microsoft.com/office/drawing/2014/main" id="{6BF609E7-E723-2F0F-71B8-0A5DAAA31ABD}"/>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5" name="组合 114">
              <a:extLst>
                <a:ext uri="{FF2B5EF4-FFF2-40B4-BE49-F238E27FC236}">
                  <a16:creationId xmlns:a16="http://schemas.microsoft.com/office/drawing/2014/main" id="{43A538A1-2945-F5FB-608E-6D4870965B73}"/>
                </a:ext>
              </a:extLst>
            </p:cNvPr>
            <p:cNvGrpSpPr/>
            <p:nvPr/>
          </p:nvGrpSpPr>
          <p:grpSpPr>
            <a:xfrm>
              <a:off x="5695413" y="2510285"/>
              <a:ext cx="138195" cy="138195"/>
              <a:chOff x="5695413" y="2462660"/>
              <a:chExt cx="138195" cy="138195"/>
            </a:xfrm>
          </p:grpSpPr>
          <p:sp>
            <p:nvSpPr>
              <p:cNvPr id="136" name="Teardrop 15">
                <a:extLst>
                  <a:ext uri="{FF2B5EF4-FFF2-40B4-BE49-F238E27FC236}">
                    <a16:creationId xmlns:a16="http://schemas.microsoft.com/office/drawing/2014/main" id="{4B06BA09-7880-F495-3735-82A9EC1A4CC3}"/>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7" name="Oval 16">
                <a:extLst>
                  <a:ext uri="{FF2B5EF4-FFF2-40B4-BE49-F238E27FC236}">
                    <a16:creationId xmlns:a16="http://schemas.microsoft.com/office/drawing/2014/main" id="{95B3A8FD-D96D-2D55-30D1-588EED3C0464}"/>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16" name="文本框 115">
              <a:extLst>
                <a:ext uri="{FF2B5EF4-FFF2-40B4-BE49-F238E27FC236}">
                  <a16:creationId xmlns:a16="http://schemas.microsoft.com/office/drawing/2014/main" id="{CD8B9019-5C85-9160-751F-7CBEFAA6043B}"/>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严光弘</a:t>
              </a:r>
            </a:p>
          </p:txBody>
        </p:sp>
        <p:sp>
          <p:nvSpPr>
            <p:cNvPr id="117" name="文本框 116">
              <a:extLst>
                <a:ext uri="{FF2B5EF4-FFF2-40B4-BE49-F238E27FC236}">
                  <a16:creationId xmlns:a16="http://schemas.microsoft.com/office/drawing/2014/main" id="{840929B7-563D-532E-86C0-B12D8BABC1CD}"/>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Guang hong</a:t>
              </a:r>
              <a:endParaRPr lang="zh-CN" altLang="en-US" sz="1100" spc="600" dirty="0">
                <a:solidFill>
                  <a:srgbClr val="FFFED8">
                    <a:alpha val="22000"/>
                  </a:srgbClr>
                </a:solidFill>
              </a:endParaRPr>
            </a:p>
          </p:txBody>
        </p:sp>
        <p:sp>
          <p:nvSpPr>
            <p:cNvPr id="118" name="文本框 117">
              <a:extLst>
                <a:ext uri="{FF2B5EF4-FFF2-40B4-BE49-F238E27FC236}">
                  <a16:creationId xmlns:a16="http://schemas.microsoft.com/office/drawing/2014/main" id="{A0CE8C1D-601B-2DA0-11BE-BEE5B8BD46C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艾迪鹅实战学员</a:t>
              </a:r>
            </a:p>
          </p:txBody>
        </p:sp>
        <p:sp>
          <p:nvSpPr>
            <p:cNvPr id="119" name="文本框 118">
              <a:extLst>
                <a:ext uri="{FF2B5EF4-FFF2-40B4-BE49-F238E27FC236}">
                  <a16:creationId xmlns:a16="http://schemas.microsoft.com/office/drawing/2014/main" id="{8AC8153B-DB1B-987B-55B3-B2E566FE1EA0}"/>
                </a:ext>
              </a:extLst>
            </p:cNvPr>
            <p:cNvSpPr txBox="1"/>
            <p:nvPr/>
          </p:nvSpPr>
          <p:spPr>
            <a:xfrm>
              <a:off x="5918615" y="164671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20" name="文本框 119">
              <a:extLst>
                <a:ext uri="{FF2B5EF4-FFF2-40B4-BE49-F238E27FC236}">
                  <a16:creationId xmlns:a16="http://schemas.microsoft.com/office/drawing/2014/main" id="{F28CF335-CB79-1E44-30A8-C9B4FB4A40FA}"/>
                </a:ext>
              </a:extLst>
            </p:cNvPr>
            <p:cNvSpPr txBox="1"/>
            <p:nvPr/>
          </p:nvSpPr>
          <p:spPr>
            <a:xfrm>
              <a:off x="5918615" y="2030171"/>
              <a:ext cx="187411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121" name="文本框 120">
              <a:extLst>
                <a:ext uri="{FF2B5EF4-FFF2-40B4-BE49-F238E27FC236}">
                  <a16:creationId xmlns:a16="http://schemas.microsoft.com/office/drawing/2014/main" id="{07741B62-8E4C-700E-D455-181FFD886448}"/>
                </a:ext>
              </a:extLst>
            </p:cNvPr>
            <p:cNvSpPr txBox="1"/>
            <p:nvPr/>
          </p:nvSpPr>
          <p:spPr>
            <a:xfrm>
              <a:off x="2854089" y="2670287"/>
              <a:ext cx="2118365" cy="276999"/>
            </a:xfrm>
            <a:prstGeom prst="rect">
              <a:avLst/>
            </a:prstGeom>
            <a:noFill/>
          </p:spPr>
          <p:txBody>
            <a:bodyPr wrap="square" rtlCol="0">
              <a:spAutoFit/>
            </a:bodyPr>
            <a:lstStyle/>
            <a:p>
              <a:pPr algn="dist"/>
              <a:r>
                <a:rPr lang="zh-CN" altLang="en-US" sz="1200" spc="100" dirty="0">
                  <a:solidFill>
                    <a:srgbClr val="00FFFF"/>
                  </a:solidFill>
                  <a:latin typeface="+mj-ea"/>
                  <a:ea typeface="+mj-ea"/>
                </a:rPr>
                <a:t>微信：</a:t>
              </a:r>
              <a:r>
                <a:rPr lang="en-US" altLang="zh-CN" sz="1200" spc="100" dirty="0">
                  <a:solidFill>
                    <a:srgbClr val="00FFFF"/>
                  </a:solidFill>
                  <a:latin typeface="+mj-ea"/>
                  <a:ea typeface="+mj-ea"/>
                </a:rPr>
                <a:t>KevinDad0101</a:t>
              </a:r>
              <a:endParaRPr lang="zh-CN" altLang="en-US" sz="1200" spc="100" dirty="0">
                <a:solidFill>
                  <a:srgbClr val="00FFFF"/>
                </a:solidFill>
                <a:latin typeface="+mj-ea"/>
                <a:ea typeface="+mj-ea"/>
              </a:endParaRPr>
            </a:p>
          </p:txBody>
        </p:sp>
        <p:grpSp>
          <p:nvGrpSpPr>
            <p:cNvPr id="122" name="组合 121">
              <a:extLst>
                <a:ext uri="{FF2B5EF4-FFF2-40B4-BE49-F238E27FC236}">
                  <a16:creationId xmlns:a16="http://schemas.microsoft.com/office/drawing/2014/main" id="{3C75C0B7-06A2-53AA-9997-08EA84CAED1D}"/>
                </a:ext>
              </a:extLst>
            </p:cNvPr>
            <p:cNvGrpSpPr/>
            <p:nvPr/>
          </p:nvGrpSpPr>
          <p:grpSpPr>
            <a:xfrm>
              <a:off x="2906867" y="619427"/>
              <a:ext cx="2009205" cy="1986058"/>
              <a:chOff x="2906867" y="3508800"/>
              <a:chExt cx="2009205" cy="1986058"/>
            </a:xfrm>
          </p:grpSpPr>
          <p:cxnSp>
            <p:nvCxnSpPr>
              <p:cNvPr id="125" name="直接连接符 124">
                <a:extLst>
                  <a:ext uri="{FF2B5EF4-FFF2-40B4-BE49-F238E27FC236}">
                    <a16:creationId xmlns:a16="http://schemas.microsoft.com/office/drawing/2014/main" id="{3BAD183E-6546-BD16-7CF2-756AC49B20DA}"/>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75F70CE6-E908-8960-3AAC-A6480B2D889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7" name="组合 126">
                <a:extLst>
                  <a:ext uri="{FF2B5EF4-FFF2-40B4-BE49-F238E27FC236}">
                    <a16:creationId xmlns:a16="http://schemas.microsoft.com/office/drawing/2014/main" id="{F84D5BD3-C26C-12B3-44BB-11FC215B88DD}"/>
                  </a:ext>
                </a:extLst>
              </p:cNvPr>
              <p:cNvGrpSpPr/>
              <p:nvPr/>
            </p:nvGrpSpPr>
            <p:grpSpPr>
              <a:xfrm flipH="1">
                <a:off x="4745571" y="3508800"/>
                <a:ext cx="170501" cy="170501"/>
                <a:chOff x="2968869" y="10878820"/>
                <a:chExt cx="276484" cy="276484"/>
              </a:xfrm>
            </p:grpSpPr>
            <p:cxnSp>
              <p:nvCxnSpPr>
                <p:cNvPr id="134" name="直接连接符 133">
                  <a:extLst>
                    <a:ext uri="{FF2B5EF4-FFF2-40B4-BE49-F238E27FC236}">
                      <a16:creationId xmlns:a16="http://schemas.microsoft.com/office/drawing/2014/main" id="{A7E40841-CBA5-734C-B9B8-825DDDDAE27E}"/>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541CAF6A-8F04-888B-80DC-9EFF808620B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8" name="组合 127">
                <a:extLst>
                  <a:ext uri="{FF2B5EF4-FFF2-40B4-BE49-F238E27FC236}">
                    <a16:creationId xmlns:a16="http://schemas.microsoft.com/office/drawing/2014/main" id="{875D184D-BF05-A636-B5B8-7477D7C615BF}"/>
                  </a:ext>
                </a:extLst>
              </p:cNvPr>
              <p:cNvGrpSpPr/>
              <p:nvPr/>
            </p:nvGrpSpPr>
            <p:grpSpPr>
              <a:xfrm flipH="1" flipV="1">
                <a:off x="4745571" y="5324357"/>
                <a:ext cx="170501" cy="170501"/>
                <a:chOff x="2968869" y="10878820"/>
                <a:chExt cx="276484" cy="276484"/>
              </a:xfrm>
            </p:grpSpPr>
            <p:cxnSp>
              <p:nvCxnSpPr>
                <p:cNvPr id="132" name="直接连接符 131">
                  <a:extLst>
                    <a:ext uri="{FF2B5EF4-FFF2-40B4-BE49-F238E27FC236}">
                      <a16:creationId xmlns:a16="http://schemas.microsoft.com/office/drawing/2014/main" id="{3C6BC2E6-831C-F1E4-31F3-76D5A2159A8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94E3B15F-B9FF-F56C-6808-00D0C261650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9" name="组合 128">
                <a:extLst>
                  <a:ext uri="{FF2B5EF4-FFF2-40B4-BE49-F238E27FC236}">
                    <a16:creationId xmlns:a16="http://schemas.microsoft.com/office/drawing/2014/main" id="{C1D49759-E9B5-04FD-9C03-AE97A77F830B}"/>
                  </a:ext>
                </a:extLst>
              </p:cNvPr>
              <p:cNvGrpSpPr/>
              <p:nvPr/>
            </p:nvGrpSpPr>
            <p:grpSpPr>
              <a:xfrm flipV="1">
                <a:off x="2906867" y="5324357"/>
                <a:ext cx="170501" cy="170501"/>
                <a:chOff x="2968869" y="10878820"/>
                <a:chExt cx="276484" cy="276484"/>
              </a:xfrm>
            </p:grpSpPr>
            <p:cxnSp>
              <p:nvCxnSpPr>
                <p:cNvPr id="130" name="直接连接符 129">
                  <a:extLst>
                    <a:ext uri="{FF2B5EF4-FFF2-40B4-BE49-F238E27FC236}">
                      <a16:creationId xmlns:a16="http://schemas.microsoft.com/office/drawing/2014/main" id="{471C8767-AAC3-F176-5E91-C7358B43372C}"/>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79069494-2FE0-3CD4-62A0-DD24FDC3FDA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23" name="文本框 122">
              <a:extLst>
                <a:ext uri="{FF2B5EF4-FFF2-40B4-BE49-F238E27FC236}">
                  <a16:creationId xmlns:a16="http://schemas.microsoft.com/office/drawing/2014/main" id="{1F942C4A-6BEA-954E-D4A2-D1A96645758C}"/>
                </a:ext>
              </a:extLst>
            </p:cNvPr>
            <p:cNvSpPr txBox="1"/>
            <p:nvPr/>
          </p:nvSpPr>
          <p:spPr>
            <a:xfrm>
              <a:off x="5918615" y="2399503"/>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高级家庭教育咨询师</a:t>
              </a:r>
            </a:p>
          </p:txBody>
        </p:sp>
        <p:pic>
          <p:nvPicPr>
            <p:cNvPr id="124" name="图片 123" descr="雪地上有人头的修图&#10;&#10;低可信度描述已自动生成">
              <a:extLst>
                <a:ext uri="{FF2B5EF4-FFF2-40B4-BE49-F238E27FC236}">
                  <a16:creationId xmlns:a16="http://schemas.microsoft.com/office/drawing/2014/main" id="{D606CC53-B858-0EFF-7211-00B4BD0A4B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2117" y="701396"/>
              <a:ext cx="1830405" cy="1830405"/>
            </a:xfrm>
            <a:prstGeom prst="rect">
              <a:avLst/>
            </a:prstGeom>
            <a:ln w="53975">
              <a:solidFill>
                <a:srgbClr val="00FFFF"/>
              </a:solidFill>
            </a:ln>
          </p:spPr>
        </p:pic>
      </p:grpSp>
    </p:spTree>
    <p:extLst>
      <p:ext uri="{BB962C8B-B14F-4D97-AF65-F5344CB8AC3E}">
        <p14:creationId xmlns:p14="http://schemas.microsoft.com/office/powerpoint/2010/main" val="4243975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3E79CEB-9B33-174F-83A1-3761AD5B9FCE}"/>
              </a:ext>
            </a:extLst>
          </p:cNvPr>
          <p:cNvSpPr/>
          <p:nvPr/>
        </p:nvSpPr>
        <p:spPr>
          <a:xfrm>
            <a:off x="658813" y="3568382"/>
            <a:ext cx="4031873"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Rui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67572A3F-DEDF-D68B-F514-CB5F94E88C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1346838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50C757EA-E5F8-947C-4A41-B07C4D461EAD}"/>
              </a:ext>
            </a:extLst>
          </p:cNvPr>
          <p:cNvSpPr/>
          <p:nvPr/>
        </p:nvSpPr>
        <p:spPr>
          <a:xfrm>
            <a:off x="-55930" y="48879"/>
            <a:ext cx="12327408" cy="6928771"/>
          </a:xfrm>
          <a:prstGeom prst="rect">
            <a:avLst/>
          </a:prstGeom>
          <a:gradFill>
            <a:gsLst>
              <a:gs pos="1000">
                <a:srgbClr val="060D23">
                  <a:alpha val="66000"/>
                </a:srgbClr>
              </a:gs>
              <a:gs pos="52000">
                <a:srgbClr val="060D23">
                  <a:alpha val="79000"/>
                </a:srgbClr>
              </a:gs>
              <a:gs pos="100000">
                <a:srgbClr val="060D2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片包含 背景图案&#10;&#10;描述已自动生成">
            <a:extLst>
              <a:ext uri="{FF2B5EF4-FFF2-40B4-BE49-F238E27FC236}">
                <a16:creationId xmlns:a16="http://schemas.microsoft.com/office/drawing/2014/main" id="{992D73C5-A845-ECDB-7C40-27B99FB7FF3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25" name="图片 24" descr="夜晚的月亮&#10;&#10;中度可信度描述已自动生成">
            <a:extLst>
              <a:ext uri="{FF2B5EF4-FFF2-40B4-BE49-F238E27FC236}">
                <a16:creationId xmlns:a16="http://schemas.microsoft.com/office/drawing/2014/main" id="{68694742-E386-B396-4F24-D22274F8842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26" name="图片 25" descr="形状, 矩形&#10;&#10;描述已自动生成">
            <a:extLst>
              <a:ext uri="{FF2B5EF4-FFF2-40B4-BE49-F238E27FC236}">
                <a16:creationId xmlns:a16="http://schemas.microsoft.com/office/drawing/2014/main" id="{8ECF7A6B-1E2A-205F-A8C8-C1A0E7D386A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27" name="图片 26" descr="在黑暗中&#10;&#10;低可信度描述已自动生成">
            <a:extLst>
              <a:ext uri="{FF2B5EF4-FFF2-40B4-BE49-F238E27FC236}">
                <a16:creationId xmlns:a16="http://schemas.microsoft.com/office/drawing/2014/main" id="{105F0C14-C63D-2413-36D4-60C616FEA8A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28" name="图片 27" descr="卡通人物&#10;&#10;中度可信度描述已自动生成">
            <a:extLst>
              <a:ext uri="{FF2B5EF4-FFF2-40B4-BE49-F238E27FC236}">
                <a16:creationId xmlns:a16="http://schemas.microsoft.com/office/drawing/2014/main" id="{B04C9568-3B4B-8DD3-B983-987C7F62866B}"/>
              </a:ext>
            </a:extLst>
          </p:cNvPr>
          <p:cNvPicPr>
            <a:picLocks noChangeAspect="1"/>
          </p:cNvPicPr>
          <p:nvPr/>
        </p:nvPicPr>
        <p:blipFill>
          <a:blip r:embed="rId7" cstate="screen">
            <a:biLevel thresh="50000"/>
            <a:extLst>
              <a:ext uri="{28A0092B-C50C-407E-A947-70E740481C1C}">
                <a14:useLocalDpi xmlns:a14="http://schemas.microsoft.com/office/drawing/2010/main"/>
              </a:ext>
            </a:extLst>
          </a:blip>
          <a:stretch>
            <a:fillRect/>
          </a:stretch>
        </p:blipFill>
        <p:spPr>
          <a:xfrm>
            <a:off x="10305143" y="234421"/>
            <a:ext cx="1360876" cy="1360876"/>
          </a:xfrm>
          <a:prstGeom prst="rect">
            <a:avLst/>
          </a:prstGeom>
        </p:spPr>
      </p:pic>
      <p:pic>
        <p:nvPicPr>
          <p:cNvPr id="29" name="图片 28" descr="图片包含 绿色, 游戏机, 夜空&#10;&#10;描述已自动生成">
            <a:extLst>
              <a:ext uri="{FF2B5EF4-FFF2-40B4-BE49-F238E27FC236}">
                <a16:creationId xmlns:a16="http://schemas.microsoft.com/office/drawing/2014/main" id="{B77B6575-13A0-CF52-0D54-42B5DBF33982}"/>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30" name="图片 29" descr="卡通人物&#10;&#10;低可信度描述已自动生成">
            <a:extLst>
              <a:ext uri="{FF2B5EF4-FFF2-40B4-BE49-F238E27FC236}">
                <a16:creationId xmlns:a16="http://schemas.microsoft.com/office/drawing/2014/main" id="{F8443F45-D6B2-FDCD-950F-78EBD5C2834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31" name="图片 30" descr="卡通人物&#10;&#10;低可信度描述已自动生成">
            <a:extLst>
              <a:ext uri="{FF2B5EF4-FFF2-40B4-BE49-F238E27FC236}">
                <a16:creationId xmlns:a16="http://schemas.microsoft.com/office/drawing/2014/main" id="{1D5A86F5-1EAD-D47F-9402-7467BC0A33E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32" name="图片 31">
            <a:extLst>
              <a:ext uri="{FF2B5EF4-FFF2-40B4-BE49-F238E27FC236}">
                <a16:creationId xmlns:a16="http://schemas.microsoft.com/office/drawing/2014/main" id="{D1CB4433-3441-145E-5E3C-0A6AC77E2DCD}"/>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33" name="图片 32" descr="男子的脸部特写黑白照&#10;&#10;低可信度描述已自动生成">
            <a:extLst>
              <a:ext uri="{FF2B5EF4-FFF2-40B4-BE49-F238E27FC236}">
                <a16:creationId xmlns:a16="http://schemas.microsoft.com/office/drawing/2014/main" id="{252BAFF2-9CEC-C753-D9DF-1587B622ABE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34" name="图片 33">
            <a:extLst>
              <a:ext uri="{FF2B5EF4-FFF2-40B4-BE49-F238E27FC236}">
                <a16:creationId xmlns:a16="http://schemas.microsoft.com/office/drawing/2014/main" id="{2D7B07F6-6620-EDFB-DDCB-0E6A1239D9FF}"/>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5667" y="-14345"/>
            <a:ext cx="12298796" cy="1363702"/>
          </a:xfrm>
          <a:prstGeom prst="rect">
            <a:avLst/>
          </a:prstGeom>
        </p:spPr>
      </p:pic>
      <p:pic>
        <p:nvPicPr>
          <p:cNvPr id="35" name="图片 34">
            <a:extLst>
              <a:ext uri="{FF2B5EF4-FFF2-40B4-BE49-F238E27FC236}">
                <a16:creationId xmlns:a16="http://schemas.microsoft.com/office/drawing/2014/main" id="{A9A36E4D-768A-E214-420D-5789AECECBF0}"/>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36" name="图片 35" descr="鸟飞在空中&#10;&#10;描述已自动生成">
            <a:extLst>
              <a:ext uri="{FF2B5EF4-FFF2-40B4-BE49-F238E27FC236}">
                <a16:creationId xmlns:a16="http://schemas.microsoft.com/office/drawing/2014/main" id="{B9B1CFF2-A4E8-D039-852E-818DE303044B}"/>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37" name="图片 36" descr="文本&#10;&#10;描述已自动生成">
            <a:extLst>
              <a:ext uri="{FF2B5EF4-FFF2-40B4-BE49-F238E27FC236}">
                <a16:creationId xmlns:a16="http://schemas.microsoft.com/office/drawing/2014/main" id="{0D6D9D25-76D2-B91F-8878-15F34C42CFA1}"/>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39" name="图片 38" descr="图片包含 游戏机&#10;&#10;描述已自动生成">
            <a:extLst>
              <a:ext uri="{FF2B5EF4-FFF2-40B4-BE49-F238E27FC236}">
                <a16:creationId xmlns:a16="http://schemas.microsoft.com/office/drawing/2014/main" id="{A26118ED-0F47-7EFC-8F5D-6A807B91C28C}"/>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3322950" y="-144586"/>
            <a:ext cx="8945744" cy="6255874"/>
          </a:xfrm>
          <a:prstGeom prst="rect">
            <a:avLst/>
          </a:prstGeom>
        </p:spPr>
      </p:pic>
      <p:pic>
        <p:nvPicPr>
          <p:cNvPr id="40" name="图片 39">
            <a:extLst>
              <a:ext uri="{FF2B5EF4-FFF2-40B4-BE49-F238E27FC236}">
                <a16:creationId xmlns:a16="http://schemas.microsoft.com/office/drawing/2014/main" id="{9CDC9E1B-6665-3341-239A-6E4FD643D846}"/>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44" name="图片 43" descr="夜晚的星空&#10;&#10;描述已自动生成">
            <a:extLst>
              <a:ext uri="{FF2B5EF4-FFF2-40B4-BE49-F238E27FC236}">
                <a16:creationId xmlns:a16="http://schemas.microsoft.com/office/drawing/2014/main" id="{FF1FD48C-05F8-F21D-8F31-1D19875E1A12}"/>
              </a:ext>
            </a:extLst>
          </p:cNvPr>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55930" y="-36747"/>
            <a:ext cx="8599605" cy="6018447"/>
          </a:xfrm>
          <a:prstGeom prst="rect">
            <a:avLst/>
          </a:prstGeom>
        </p:spPr>
      </p:pic>
      <p:pic>
        <p:nvPicPr>
          <p:cNvPr id="45" name="图片 44" descr="图片包含 烟花, 空气, 星星, 飞行&#10;&#10;描述已自动生成">
            <a:extLst>
              <a:ext uri="{FF2B5EF4-FFF2-40B4-BE49-F238E27FC236}">
                <a16:creationId xmlns:a16="http://schemas.microsoft.com/office/drawing/2014/main" id="{B7C4C2E0-7201-06E0-16B1-FDE851EC9627}"/>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1362714">
            <a:off x="9944340" y="120104"/>
            <a:ext cx="2426581" cy="2426581"/>
          </a:xfrm>
          <a:prstGeom prst="rect">
            <a:avLst/>
          </a:prstGeom>
        </p:spPr>
      </p:pic>
      <p:sp>
        <p:nvSpPr>
          <p:cNvPr id="46" name="椭圆 45">
            <a:extLst>
              <a:ext uri="{FF2B5EF4-FFF2-40B4-BE49-F238E27FC236}">
                <a16:creationId xmlns:a16="http://schemas.microsoft.com/office/drawing/2014/main" id="{B48085BC-94F9-118C-3261-260FA62B38A2}"/>
              </a:ext>
            </a:extLst>
          </p:cNvPr>
          <p:cNvSpPr/>
          <p:nvPr/>
        </p:nvSpPr>
        <p:spPr>
          <a:xfrm>
            <a:off x="10439400" y="281908"/>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id="{B87ACFDF-C467-1838-A2E3-19AC4B44F9FB}"/>
              </a:ext>
            </a:extLst>
          </p:cNvPr>
          <p:cNvGrpSpPr/>
          <p:nvPr/>
        </p:nvGrpSpPr>
        <p:grpSpPr>
          <a:xfrm>
            <a:off x="5184945" y="1385022"/>
            <a:ext cx="598706" cy="694710"/>
            <a:chOff x="4986961" y="3008345"/>
            <a:chExt cx="598706" cy="694710"/>
          </a:xfrm>
        </p:grpSpPr>
        <p:pic>
          <p:nvPicPr>
            <p:cNvPr id="56" name="图片 55" descr="图片包含 游戏机&#10;&#10;描述已自动生成">
              <a:extLst>
                <a:ext uri="{FF2B5EF4-FFF2-40B4-BE49-F238E27FC236}">
                  <a16:creationId xmlns:a16="http://schemas.microsoft.com/office/drawing/2014/main" id="{1D32F37A-D16A-9386-4CEF-E87CE7D477DB}"/>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4986961" y="3008345"/>
              <a:ext cx="598706" cy="694710"/>
            </a:xfrm>
            <a:custGeom>
              <a:avLst/>
              <a:gdLst>
                <a:gd name="connsiteX0" fmla="*/ 0 w 3917136"/>
                <a:gd name="connsiteY0" fmla="*/ 0 h 2073038"/>
                <a:gd name="connsiteX1" fmla="*/ 3917136 w 3917136"/>
                <a:gd name="connsiteY1" fmla="*/ 0 h 2073038"/>
                <a:gd name="connsiteX2" fmla="*/ 3917136 w 3917136"/>
                <a:gd name="connsiteY2" fmla="*/ 2073038 h 2073038"/>
                <a:gd name="connsiteX3" fmla="*/ 0 w 3917136"/>
                <a:gd name="connsiteY3" fmla="*/ 2073038 h 2073038"/>
              </a:gdLst>
              <a:ahLst/>
              <a:cxnLst>
                <a:cxn ang="0">
                  <a:pos x="connsiteX0" y="connsiteY0"/>
                </a:cxn>
                <a:cxn ang="0">
                  <a:pos x="connsiteX1" y="connsiteY1"/>
                </a:cxn>
                <a:cxn ang="0">
                  <a:pos x="connsiteX2" y="connsiteY2"/>
                </a:cxn>
                <a:cxn ang="0">
                  <a:pos x="connsiteX3" y="connsiteY3"/>
                </a:cxn>
              </a:cxnLst>
              <a:rect l="l" t="t" r="r" b="b"/>
              <a:pathLst>
                <a:path w="3917136" h="2073038">
                  <a:moveTo>
                    <a:pt x="0" y="0"/>
                  </a:moveTo>
                  <a:lnTo>
                    <a:pt x="3917136" y="0"/>
                  </a:lnTo>
                  <a:lnTo>
                    <a:pt x="3917136" y="2073038"/>
                  </a:lnTo>
                  <a:lnTo>
                    <a:pt x="0" y="2073038"/>
                  </a:lnTo>
                  <a:close/>
                </a:path>
              </a:pathLst>
            </a:custGeom>
          </p:spPr>
        </p:pic>
        <p:sp>
          <p:nvSpPr>
            <p:cNvPr id="57" name="文本框 56">
              <a:extLst>
                <a:ext uri="{FF2B5EF4-FFF2-40B4-BE49-F238E27FC236}">
                  <a16:creationId xmlns:a16="http://schemas.microsoft.com/office/drawing/2014/main" id="{E055CBE0-8864-45B6-57C4-F6AC3D95FFED}"/>
                </a:ext>
              </a:extLst>
            </p:cNvPr>
            <p:cNvSpPr txBox="1"/>
            <p:nvPr/>
          </p:nvSpPr>
          <p:spPr>
            <a:xfrm>
              <a:off x="5070192" y="3063313"/>
              <a:ext cx="460817" cy="584775"/>
            </a:xfrm>
            <a:prstGeom prst="rect">
              <a:avLst/>
            </a:prstGeom>
            <a:noFill/>
          </p:spPr>
          <p:txBody>
            <a:bodyPr wrap="square" rtlCol="0">
              <a:spAutoFit/>
            </a:bodyPr>
            <a:lstStyle/>
            <a:p>
              <a:pPr algn="ctr"/>
              <a:r>
                <a:rPr lang="zh-CN" altLang="en-US" sz="3200" dirty="0">
                  <a:solidFill>
                    <a:srgbClr val="FAD1B4"/>
                  </a:solidFill>
                  <a:latin typeface="+mj-ea"/>
                  <a:ea typeface="+mj-ea"/>
                </a:rPr>
                <a:t>壹</a:t>
              </a:r>
            </a:p>
          </p:txBody>
        </p:sp>
      </p:grpSp>
      <p:grpSp>
        <p:nvGrpSpPr>
          <p:cNvPr id="21" name="组合 20">
            <a:extLst>
              <a:ext uri="{FF2B5EF4-FFF2-40B4-BE49-F238E27FC236}">
                <a16:creationId xmlns:a16="http://schemas.microsoft.com/office/drawing/2014/main" id="{3B5F1810-F970-9A6B-A239-50939484FC66}"/>
              </a:ext>
            </a:extLst>
          </p:cNvPr>
          <p:cNvGrpSpPr/>
          <p:nvPr/>
        </p:nvGrpSpPr>
        <p:grpSpPr>
          <a:xfrm>
            <a:off x="877928" y="1393886"/>
            <a:ext cx="3900232" cy="3900232"/>
            <a:chOff x="804741" y="1236358"/>
            <a:chExt cx="3900232" cy="3900232"/>
          </a:xfrm>
        </p:grpSpPr>
        <p:pic>
          <p:nvPicPr>
            <p:cNvPr id="41" name="图片 40" descr="图片包含 游戏机, 灯光, 光盘, 镜子&#10;&#10;描述已自动生成">
              <a:extLst>
                <a:ext uri="{FF2B5EF4-FFF2-40B4-BE49-F238E27FC236}">
                  <a16:creationId xmlns:a16="http://schemas.microsoft.com/office/drawing/2014/main" id="{8498A98F-25FA-CB29-65BA-6DD07D913392}"/>
                </a:ext>
              </a:extLst>
            </p:cNvPr>
            <p:cNvPicPr>
              <a:picLocks noChangeAspect="1"/>
            </p:cNvPicPr>
            <p:nvPr/>
          </p:nvPicPr>
          <p:blipFill>
            <a:blip r:embed="rId21" cstate="screen">
              <a:alphaModFix amt="71000"/>
              <a:extLst>
                <a:ext uri="{28A0092B-C50C-407E-A947-70E740481C1C}">
                  <a14:useLocalDpi xmlns:a14="http://schemas.microsoft.com/office/drawing/2010/main"/>
                </a:ext>
              </a:extLst>
            </a:blip>
            <a:stretch>
              <a:fillRect/>
            </a:stretch>
          </p:blipFill>
          <p:spPr>
            <a:xfrm>
              <a:off x="804741" y="1236358"/>
              <a:ext cx="3900232" cy="3900232"/>
            </a:xfrm>
            <a:prstGeom prst="rect">
              <a:avLst/>
            </a:prstGeom>
          </p:spPr>
        </p:pic>
        <p:sp>
          <p:nvSpPr>
            <p:cNvPr id="42" name="文本框 41">
              <a:extLst>
                <a:ext uri="{FF2B5EF4-FFF2-40B4-BE49-F238E27FC236}">
                  <a16:creationId xmlns:a16="http://schemas.microsoft.com/office/drawing/2014/main" id="{08C95604-8747-E3F9-0A27-5B51DEE5C184}"/>
                </a:ext>
              </a:extLst>
            </p:cNvPr>
            <p:cNvSpPr txBox="1"/>
            <p:nvPr/>
          </p:nvSpPr>
          <p:spPr>
            <a:xfrm>
              <a:off x="1678662" y="2364747"/>
              <a:ext cx="2408179" cy="1323439"/>
            </a:xfrm>
            <a:prstGeom prst="rect">
              <a:avLst/>
            </a:prstGeom>
            <a:noFill/>
          </p:spPr>
          <p:txBody>
            <a:bodyPr wrap="square" rtlCol="0">
              <a:spAutoFit/>
            </a:bodyPr>
            <a:lstStyle/>
            <a:p>
              <a:r>
                <a:rPr lang="zh-CN" altLang="en-US" sz="8000" dirty="0">
                  <a:solidFill>
                    <a:srgbClr val="090F25"/>
                  </a:solidFill>
                  <a:latin typeface="+mj-ea"/>
                  <a:ea typeface="+mj-ea"/>
                </a:rPr>
                <a:t>目录</a:t>
              </a:r>
            </a:p>
          </p:txBody>
        </p:sp>
        <p:sp>
          <p:nvSpPr>
            <p:cNvPr id="43" name="文本框 42">
              <a:extLst>
                <a:ext uri="{FF2B5EF4-FFF2-40B4-BE49-F238E27FC236}">
                  <a16:creationId xmlns:a16="http://schemas.microsoft.com/office/drawing/2014/main" id="{0B096442-5F6C-32AC-003A-FD74737946C0}"/>
                </a:ext>
              </a:extLst>
            </p:cNvPr>
            <p:cNvSpPr txBox="1"/>
            <p:nvPr/>
          </p:nvSpPr>
          <p:spPr>
            <a:xfrm>
              <a:off x="1838418" y="3554427"/>
              <a:ext cx="1964325" cy="400110"/>
            </a:xfrm>
            <a:prstGeom prst="rect">
              <a:avLst/>
            </a:prstGeom>
            <a:noFill/>
          </p:spPr>
          <p:txBody>
            <a:bodyPr wrap="square" rtlCol="0">
              <a:spAutoFit/>
            </a:bodyPr>
            <a:lstStyle/>
            <a:p>
              <a:pPr algn="dist"/>
              <a:r>
                <a:rPr lang="en-US" altLang="zh-CN" sz="2000" dirty="0">
                  <a:latin typeface="+mn-ea"/>
                </a:rPr>
                <a:t>CONTENTS</a:t>
              </a:r>
              <a:endParaRPr lang="zh-CN" altLang="en-US" sz="2000" dirty="0">
                <a:latin typeface="+mn-ea"/>
              </a:endParaRPr>
            </a:p>
          </p:txBody>
        </p:sp>
      </p:grpSp>
      <p:grpSp>
        <p:nvGrpSpPr>
          <p:cNvPr id="59" name="组合 58">
            <a:extLst>
              <a:ext uri="{FF2B5EF4-FFF2-40B4-BE49-F238E27FC236}">
                <a16:creationId xmlns:a16="http://schemas.microsoft.com/office/drawing/2014/main" id="{CA151BA7-383F-44EE-A156-83095AA69392}"/>
              </a:ext>
            </a:extLst>
          </p:cNvPr>
          <p:cNvGrpSpPr/>
          <p:nvPr/>
        </p:nvGrpSpPr>
        <p:grpSpPr>
          <a:xfrm>
            <a:off x="5184945" y="2521242"/>
            <a:ext cx="598706" cy="694710"/>
            <a:chOff x="4986961" y="3008345"/>
            <a:chExt cx="598706" cy="694710"/>
          </a:xfrm>
        </p:grpSpPr>
        <p:pic>
          <p:nvPicPr>
            <p:cNvPr id="60" name="图片 59" descr="图片包含 游戏机&#10;&#10;描述已自动生成">
              <a:extLst>
                <a:ext uri="{FF2B5EF4-FFF2-40B4-BE49-F238E27FC236}">
                  <a16:creationId xmlns:a16="http://schemas.microsoft.com/office/drawing/2014/main" id="{43985107-6BFB-2E5E-3DE3-4B0C26EE1606}"/>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4986961" y="3008345"/>
              <a:ext cx="598706" cy="694710"/>
            </a:xfrm>
            <a:custGeom>
              <a:avLst/>
              <a:gdLst>
                <a:gd name="connsiteX0" fmla="*/ 0 w 3917136"/>
                <a:gd name="connsiteY0" fmla="*/ 0 h 2073038"/>
                <a:gd name="connsiteX1" fmla="*/ 3917136 w 3917136"/>
                <a:gd name="connsiteY1" fmla="*/ 0 h 2073038"/>
                <a:gd name="connsiteX2" fmla="*/ 3917136 w 3917136"/>
                <a:gd name="connsiteY2" fmla="*/ 2073038 h 2073038"/>
                <a:gd name="connsiteX3" fmla="*/ 0 w 3917136"/>
                <a:gd name="connsiteY3" fmla="*/ 2073038 h 2073038"/>
              </a:gdLst>
              <a:ahLst/>
              <a:cxnLst>
                <a:cxn ang="0">
                  <a:pos x="connsiteX0" y="connsiteY0"/>
                </a:cxn>
                <a:cxn ang="0">
                  <a:pos x="connsiteX1" y="connsiteY1"/>
                </a:cxn>
                <a:cxn ang="0">
                  <a:pos x="connsiteX2" y="connsiteY2"/>
                </a:cxn>
                <a:cxn ang="0">
                  <a:pos x="connsiteX3" y="connsiteY3"/>
                </a:cxn>
              </a:cxnLst>
              <a:rect l="l" t="t" r="r" b="b"/>
              <a:pathLst>
                <a:path w="3917136" h="2073038">
                  <a:moveTo>
                    <a:pt x="0" y="0"/>
                  </a:moveTo>
                  <a:lnTo>
                    <a:pt x="3917136" y="0"/>
                  </a:lnTo>
                  <a:lnTo>
                    <a:pt x="3917136" y="2073038"/>
                  </a:lnTo>
                  <a:lnTo>
                    <a:pt x="0" y="2073038"/>
                  </a:lnTo>
                  <a:close/>
                </a:path>
              </a:pathLst>
            </a:custGeom>
          </p:spPr>
        </p:pic>
        <p:sp>
          <p:nvSpPr>
            <p:cNvPr id="61" name="文本框 60">
              <a:extLst>
                <a:ext uri="{FF2B5EF4-FFF2-40B4-BE49-F238E27FC236}">
                  <a16:creationId xmlns:a16="http://schemas.microsoft.com/office/drawing/2014/main" id="{C71F886C-D105-A674-380C-7148A175626E}"/>
                </a:ext>
              </a:extLst>
            </p:cNvPr>
            <p:cNvSpPr txBox="1"/>
            <p:nvPr/>
          </p:nvSpPr>
          <p:spPr>
            <a:xfrm>
              <a:off x="5070192" y="3063313"/>
              <a:ext cx="460817" cy="584775"/>
            </a:xfrm>
            <a:prstGeom prst="rect">
              <a:avLst/>
            </a:prstGeom>
            <a:noFill/>
          </p:spPr>
          <p:txBody>
            <a:bodyPr wrap="square" rtlCol="0">
              <a:spAutoFit/>
            </a:bodyPr>
            <a:lstStyle/>
            <a:p>
              <a:pPr algn="ctr"/>
              <a:r>
                <a:rPr lang="zh-CN" altLang="en-US" sz="3200" dirty="0">
                  <a:solidFill>
                    <a:srgbClr val="FAD1B4"/>
                  </a:solidFill>
                  <a:latin typeface="+mj-ea"/>
                  <a:ea typeface="+mj-ea"/>
                </a:rPr>
                <a:t>壹</a:t>
              </a:r>
            </a:p>
          </p:txBody>
        </p:sp>
      </p:grpSp>
      <p:grpSp>
        <p:nvGrpSpPr>
          <p:cNvPr id="62" name="组合 61">
            <a:extLst>
              <a:ext uri="{FF2B5EF4-FFF2-40B4-BE49-F238E27FC236}">
                <a16:creationId xmlns:a16="http://schemas.microsoft.com/office/drawing/2014/main" id="{05F9FCC4-EABA-EE8A-56E1-8DB081C1E2DE}"/>
              </a:ext>
            </a:extLst>
          </p:cNvPr>
          <p:cNvGrpSpPr/>
          <p:nvPr/>
        </p:nvGrpSpPr>
        <p:grpSpPr>
          <a:xfrm>
            <a:off x="5184945" y="3664217"/>
            <a:ext cx="598706" cy="694710"/>
            <a:chOff x="4986961" y="3008345"/>
            <a:chExt cx="598706" cy="694710"/>
          </a:xfrm>
        </p:grpSpPr>
        <p:pic>
          <p:nvPicPr>
            <p:cNvPr id="63" name="图片 62" descr="图片包含 游戏机&#10;&#10;描述已自动生成">
              <a:extLst>
                <a:ext uri="{FF2B5EF4-FFF2-40B4-BE49-F238E27FC236}">
                  <a16:creationId xmlns:a16="http://schemas.microsoft.com/office/drawing/2014/main" id="{4064BA2F-A124-72E8-6AC6-924A04AEEFD5}"/>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4986961" y="3008345"/>
              <a:ext cx="598706" cy="694710"/>
            </a:xfrm>
            <a:custGeom>
              <a:avLst/>
              <a:gdLst>
                <a:gd name="connsiteX0" fmla="*/ 0 w 3917136"/>
                <a:gd name="connsiteY0" fmla="*/ 0 h 2073038"/>
                <a:gd name="connsiteX1" fmla="*/ 3917136 w 3917136"/>
                <a:gd name="connsiteY1" fmla="*/ 0 h 2073038"/>
                <a:gd name="connsiteX2" fmla="*/ 3917136 w 3917136"/>
                <a:gd name="connsiteY2" fmla="*/ 2073038 h 2073038"/>
                <a:gd name="connsiteX3" fmla="*/ 0 w 3917136"/>
                <a:gd name="connsiteY3" fmla="*/ 2073038 h 2073038"/>
              </a:gdLst>
              <a:ahLst/>
              <a:cxnLst>
                <a:cxn ang="0">
                  <a:pos x="connsiteX0" y="connsiteY0"/>
                </a:cxn>
                <a:cxn ang="0">
                  <a:pos x="connsiteX1" y="connsiteY1"/>
                </a:cxn>
                <a:cxn ang="0">
                  <a:pos x="connsiteX2" y="connsiteY2"/>
                </a:cxn>
                <a:cxn ang="0">
                  <a:pos x="connsiteX3" y="connsiteY3"/>
                </a:cxn>
              </a:cxnLst>
              <a:rect l="l" t="t" r="r" b="b"/>
              <a:pathLst>
                <a:path w="3917136" h="2073038">
                  <a:moveTo>
                    <a:pt x="0" y="0"/>
                  </a:moveTo>
                  <a:lnTo>
                    <a:pt x="3917136" y="0"/>
                  </a:lnTo>
                  <a:lnTo>
                    <a:pt x="3917136" y="2073038"/>
                  </a:lnTo>
                  <a:lnTo>
                    <a:pt x="0" y="2073038"/>
                  </a:lnTo>
                  <a:close/>
                </a:path>
              </a:pathLst>
            </a:custGeom>
          </p:spPr>
        </p:pic>
        <p:sp>
          <p:nvSpPr>
            <p:cNvPr id="64" name="文本框 63">
              <a:extLst>
                <a:ext uri="{FF2B5EF4-FFF2-40B4-BE49-F238E27FC236}">
                  <a16:creationId xmlns:a16="http://schemas.microsoft.com/office/drawing/2014/main" id="{4F429732-9F67-E5BD-2A96-01EE35249D73}"/>
                </a:ext>
              </a:extLst>
            </p:cNvPr>
            <p:cNvSpPr txBox="1"/>
            <p:nvPr/>
          </p:nvSpPr>
          <p:spPr>
            <a:xfrm>
              <a:off x="5070192" y="3063313"/>
              <a:ext cx="460817" cy="584775"/>
            </a:xfrm>
            <a:prstGeom prst="rect">
              <a:avLst/>
            </a:prstGeom>
            <a:noFill/>
          </p:spPr>
          <p:txBody>
            <a:bodyPr wrap="square" rtlCol="0">
              <a:spAutoFit/>
            </a:bodyPr>
            <a:lstStyle/>
            <a:p>
              <a:pPr algn="ctr"/>
              <a:r>
                <a:rPr lang="zh-CN" altLang="en-US" sz="3200" dirty="0">
                  <a:solidFill>
                    <a:srgbClr val="FAD1B4"/>
                  </a:solidFill>
                  <a:latin typeface="+mj-ea"/>
                  <a:ea typeface="+mj-ea"/>
                </a:rPr>
                <a:t>壹</a:t>
              </a:r>
            </a:p>
          </p:txBody>
        </p:sp>
      </p:grpSp>
      <p:grpSp>
        <p:nvGrpSpPr>
          <p:cNvPr id="65" name="组合 64">
            <a:extLst>
              <a:ext uri="{FF2B5EF4-FFF2-40B4-BE49-F238E27FC236}">
                <a16:creationId xmlns:a16="http://schemas.microsoft.com/office/drawing/2014/main" id="{E306907C-2F68-6496-349A-567835B551D1}"/>
              </a:ext>
            </a:extLst>
          </p:cNvPr>
          <p:cNvGrpSpPr/>
          <p:nvPr/>
        </p:nvGrpSpPr>
        <p:grpSpPr>
          <a:xfrm>
            <a:off x="5184945" y="4778268"/>
            <a:ext cx="598706" cy="694710"/>
            <a:chOff x="4986961" y="3008345"/>
            <a:chExt cx="598706" cy="694710"/>
          </a:xfrm>
        </p:grpSpPr>
        <p:pic>
          <p:nvPicPr>
            <p:cNvPr id="66" name="图片 65" descr="图片包含 游戏机&#10;&#10;描述已自动生成">
              <a:extLst>
                <a:ext uri="{FF2B5EF4-FFF2-40B4-BE49-F238E27FC236}">
                  <a16:creationId xmlns:a16="http://schemas.microsoft.com/office/drawing/2014/main" id="{2BCED104-899A-A912-24C0-6DFB3E35D1A9}"/>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4986961" y="3008345"/>
              <a:ext cx="598706" cy="694710"/>
            </a:xfrm>
            <a:custGeom>
              <a:avLst/>
              <a:gdLst>
                <a:gd name="connsiteX0" fmla="*/ 0 w 3917136"/>
                <a:gd name="connsiteY0" fmla="*/ 0 h 2073038"/>
                <a:gd name="connsiteX1" fmla="*/ 3917136 w 3917136"/>
                <a:gd name="connsiteY1" fmla="*/ 0 h 2073038"/>
                <a:gd name="connsiteX2" fmla="*/ 3917136 w 3917136"/>
                <a:gd name="connsiteY2" fmla="*/ 2073038 h 2073038"/>
                <a:gd name="connsiteX3" fmla="*/ 0 w 3917136"/>
                <a:gd name="connsiteY3" fmla="*/ 2073038 h 2073038"/>
              </a:gdLst>
              <a:ahLst/>
              <a:cxnLst>
                <a:cxn ang="0">
                  <a:pos x="connsiteX0" y="connsiteY0"/>
                </a:cxn>
                <a:cxn ang="0">
                  <a:pos x="connsiteX1" y="connsiteY1"/>
                </a:cxn>
                <a:cxn ang="0">
                  <a:pos x="connsiteX2" y="connsiteY2"/>
                </a:cxn>
                <a:cxn ang="0">
                  <a:pos x="connsiteX3" y="connsiteY3"/>
                </a:cxn>
              </a:cxnLst>
              <a:rect l="l" t="t" r="r" b="b"/>
              <a:pathLst>
                <a:path w="3917136" h="2073038">
                  <a:moveTo>
                    <a:pt x="0" y="0"/>
                  </a:moveTo>
                  <a:lnTo>
                    <a:pt x="3917136" y="0"/>
                  </a:lnTo>
                  <a:lnTo>
                    <a:pt x="3917136" y="2073038"/>
                  </a:lnTo>
                  <a:lnTo>
                    <a:pt x="0" y="2073038"/>
                  </a:lnTo>
                  <a:close/>
                </a:path>
              </a:pathLst>
            </a:custGeom>
          </p:spPr>
        </p:pic>
        <p:sp>
          <p:nvSpPr>
            <p:cNvPr id="67" name="文本框 66">
              <a:extLst>
                <a:ext uri="{FF2B5EF4-FFF2-40B4-BE49-F238E27FC236}">
                  <a16:creationId xmlns:a16="http://schemas.microsoft.com/office/drawing/2014/main" id="{41BD012C-1E96-6677-FD1A-C4C1B21E9808}"/>
                </a:ext>
              </a:extLst>
            </p:cNvPr>
            <p:cNvSpPr txBox="1"/>
            <p:nvPr/>
          </p:nvSpPr>
          <p:spPr>
            <a:xfrm>
              <a:off x="5070192" y="3063313"/>
              <a:ext cx="460817" cy="584775"/>
            </a:xfrm>
            <a:prstGeom prst="rect">
              <a:avLst/>
            </a:prstGeom>
            <a:noFill/>
          </p:spPr>
          <p:txBody>
            <a:bodyPr wrap="square" rtlCol="0">
              <a:spAutoFit/>
            </a:bodyPr>
            <a:lstStyle/>
            <a:p>
              <a:pPr algn="ctr"/>
              <a:r>
                <a:rPr lang="zh-CN" altLang="en-US" sz="3200" dirty="0">
                  <a:solidFill>
                    <a:srgbClr val="FAD1B4"/>
                  </a:solidFill>
                  <a:latin typeface="+mj-ea"/>
                  <a:ea typeface="+mj-ea"/>
                </a:rPr>
                <a:t>壹</a:t>
              </a:r>
            </a:p>
          </p:txBody>
        </p:sp>
      </p:grpSp>
      <p:grpSp>
        <p:nvGrpSpPr>
          <p:cNvPr id="80" name="组合 79">
            <a:extLst>
              <a:ext uri="{FF2B5EF4-FFF2-40B4-BE49-F238E27FC236}">
                <a16:creationId xmlns:a16="http://schemas.microsoft.com/office/drawing/2014/main" id="{FD0A6369-F14A-6B11-222E-822BBFB33450}"/>
              </a:ext>
            </a:extLst>
          </p:cNvPr>
          <p:cNvGrpSpPr/>
          <p:nvPr/>
        </p:nvGrpSpPr>
        <p:grpSpPr>
          <a:xfrm>
            <a:off x="6251121" y="1413060"/>
            <a:ext cx="2988582" cy="638635"/>
            <a:chOff x="6177934" y="1227494"/>
            <a:chExt cx="2988582" cy="638635"/>
          </a:xfrm>
        </p:grpSpPr>
        <p:sp>
          <p:nvSpPr>
            <p:cNvPr id="78" name="文本框 77">
              <a:extLst>
                <a:ext uri="{FF2B5EF4-FFF2-40B4-BE49-F238E27FC236}">
                  <a16:creationId xmlns:a16="http://schemas.microsoft.com/office/drawing/2014/main" id="{A2EF204D-AF47-F21F-3A97-32D0EDE82CD7}"/>
                </a:ext>
              </a:extLst>
            </p:cNvPr>
            <p:cNvSpPr txBox="1"/>
            <p:nvPr/>
          </p:nvSpPr>
          <p:spPr>
            <a:xfrm>
              <a:off x="6177934" y="1227494"/>
              <a:ext cx="2988582" cy="523220"/>
            </a:xfrm>
            <a:prstGeom prst="rect">
              <a:avLst/>
            </a:prstGeom>
            <a:noFill/>
          </p:spPr>
          <p:txBody>
            <a:bodyPr wrap="square" rtlCol="0">
              <a:spAutoFit/>
            </a:bodyPr>
            <a:lstStyle/>
            <a:p>
              <a:r>
                <a:rPr lang="zh-CN" altLang="en-US" sz="2800" dirty="0">
                  <a:solidFill>
                    <a:srgbClr val="FAD1B4"/>
                  </a:solidFill>
                  <a:latin typeface="+mj-ea"/>
                  <a:ea typeface="+mj-ea"/>
                </a:rPr>
                <a:t>请输入你的标题</a:t>
              </a:r>
            </a:p>
          </p:txBody>
        </p:sp>
        <p:sp>
          <p:nvSpPr>
            <p:cNvPr id="79" name="文本框 78">
              <a:extLst>
                <a:ext uri="{FF2B5EF4-FFF2-40B4-BE49-F238E27FC236}">
                  <a16:creationId xmlns:a16="http://schemas.microsoft.com/office/drawing/2014/main" id="{511905EA-68C1-E726-869B-EBD09DDA279C}"/>
                </a:ext>
              </a:extLst>
            </p:cNvPr>
            <p:cNvSpPr txBox="1"/>
            <p:nvPr/>
          </p:nvSpPr>
          <p:spPr>
            <a:xfrm>
              <a:off x="6207083" y="1635297"/>
              <a:ext cx="2646632" cy="230832"/>
            </a:xfrm>
            <a:prstGeom prst="rect">
              <a:avLst/>
            </a:prstGeom>
            <a:noFill/>
          </p:spPr>
          <p:txBody>
            <a:bodyPr wrap="square" rtlCol="0">
              <a:spAutoFit/>
            </a:bodyPr>
            <a:lstStyle/>
            <a:p>
              <a:pPr algn="dist"/>
              <a:r>
                <a:rPr lang="en-US" altLang="zh-CN" sz="900" dirty="0">
                  <a:solidFill>
                    <a:srgbClr val="FAD1B4">
                      <a:alpha val="31000"/>
                    </a:srgbClr>
                  </a:solidFill>
                  <a:latin typeface="+mn-ea"/>
                </a:rPr>
                <a:t>QINGSHURUNIDEBIAOTI</a:t>
              </a:r>
              <a:endParaRPr lang="zh-CN" altLang="en-US" sz="900" dirty="0">
                <a:solidFill>
                  <a:srgbClr val="FAD1B4">
                    <a:alpha val="31000"/>
                  </a:srgbClr>
                </a:solidFill>
                <a:latin typeface="+mn-ea"/>
              </a:endParaRPr>
            </a:p>
          </p:txBody>
        </p:sp>
      </p:grpSp>
      <p:grpSp>
        <p:nvGrpSpPr>
          <p:cNvPr id="81" name="组合 80">
            <a:extLst>
              <a:ext uri="{FF2B5EF4-FFF2-40B4-BE49-F238E27FC236}">
                <a16:creationId xmlns:a16="http://schemas.microsoft.com/office/drawing/2014/main" id="{5A5112D5-24A7-1E3F-44F5-53444618EAEB}"/>
              </a:ext>
            </a:extLst>
          </p:cNvPr>
          <p:cNvGrpSpPr/>
          <p:nvPr/>
        </p:nvGrpSpPr>
        <p:grpSpPr>
          <a:xfrm>
            <a:off x="6251121" y="2549280"/>
            <a:ext cx="2988582" cy="638635"/>
            <a:chOff x="6177934" y="1227494"/>
            <a:chExt cx="2988582" cy="638635"/>
          </a:xfrm>
        </p:grpSpPr>
        <p:sp>
          <p:nvSpPr>
            <p:cNvPr id="82" name="文本框 81">
              <a:extLst>
                <a:ext uri="{FF2B5EF4-FFF2-40B4-BE49-F238E27FC236}">
                  <a16:creationId xmlns:a16="http://schemas.microsoft.com/office/drawing/2014/main" id="{2C7DF66F-315D-2D14-493B-2F9223E5CB30}"/>
                </a:ext>
              </a:extLst>
            </p:cNvPr>
            <p:cNvSpPr txBox="1"/>
            <p:nvPr/>
          </p:nvSpPr>
          <p:spPr>
            <a:xfrm>
              <a:off x="6177934" y="1227494"/>
              <a:ext cx="2988582" cy="523220"/>
            </a:xfrm>
            <a:prstGeom prst="rect">
              <a:avLst/>
            </a:prstGeom>
            <a:noFill/>
          </p:spPr>
          <p:txBody>
            <a:bodyPr wrap="square" rtlCol="0">
              <a:spAutoFit/>
            </a:bodyPr>
            <a:lstStyle/>
            <a:p>
              <a:r>
                <a:rPr lang="zh-CN" altLang="en-US" sz="2800" dirty="0">
                  <a:solidFill>
                    <a:srgbClr val="FAD1B4"/>
                  </a:solidFill>
                  <a:latin typeface="+mj-ea"/>
                  <a:ea typeface="+mj-ea"/>
                </a:rPr>
                <a:t>请输入你的标题</a:t>
              </a:r>
            </a:p>
          </p:txBody>
        </p:sp>
        <p:sp>
          <p:nvSpPr>
            <p:cNvPr id="83" name="文本框 82">
              <a:extLst>
                <a:ext uri="{FF2B5EF4-FFF2-40B4-BE49-F238E27FC236}">
                  <a16:creationId xmlns:a16="http://schemas.microsoft.com/office/drawing/2014/main" id="{51B07C04-211E-5662-E6BA-04F462EB5E4B}"/>
                </a:ext>
              </a:extLst>
            </p:cNvPr>
            <p:cNvSpPr txBox="1"/>
            <p:nvPr/>
          </p:nvSpPr>
          <p:spPr>
            <a:xfrm>
              <a:off x="6207083" y="1635297"/>
              <a:ext cx="2646632" cy="230832"/>
            </a:xfrm>
            <a:prstGeom prst="rect">
              <a:avLst/>
            </a:prstGeom>
            <a:noFill/>
          </p:spPr>
          <p:txBody>
            <a:bodyPr wrap="square" rtlCol="0">
              <a:spAutoFit/>
            </a:bodyPr>
            <a:lstStyle/>
            <a:p>
              <a:pPr algn="dist"/>
              <a:r>
                <a:rPr lang="en-US" altLang="zh-CN" sz="900" dirty="0">
                  <a:solidFill>
                    <a:srgbClr val="FAD1B4">
                      <a:alpha val="31000"/>
                    </a:srgbClr>
                  </a:solidFill>
                  <a:latin typeface="+mn-ea"/>
                </a:rPr>
                <a:t>QINGSHURUNIDEBIAOTI</a:t>
              </a:r>
              <a:endParaRPr lang="zh-CN" altLang="en-US" sz="900" dirty="0">
                <a:solidFill>
                  <a:srgbClr val="FAD1B4">
                    <a:alpha val="31000"/>
                  </a:srgbClr>
                </a:solidFill>
                <a:latin typeface="+mn-ea"/>
              </a:endParaRPr>
            </a:p>
          </p:txBody>
        </p:sp>
      </p:grpSp>
      <p:grpSp>
        <p:nvGrpSpPr>
          <p:cNvPr id="84" name="组合 83">
            <a:extLst>
              <a:ext uri="{FF2B5EF4-FFF2-40B4-BE49-F238E27FC236}">
                <a16:creationId xmlns:a16="http://schemas.microsoft.com/office/drawing/2014/main" id="{A845B577-BDA1-C5A0-644E-72E65B2152B2}"/>
              </a:ext>
            </a:extLst>
          </p:cNvPr>
          <p:cNvGrpSpPr/>
          <p:nvPr/>
        </p:nvGrpSpPr>
        <p:grpSpPr>
          <a:xfrm>
            <a:off x="6251121" y="3692255"/>
            <a:ext cx="2988582" cy="638635"/>
            <a:chOff x="6177934" y="1227494"/>
            <a:chExt cx="2988582" cy="638635"/>
          </a:xfrm>
        </p:grpSpPr>
        <p:sp>
          <p:nvSpPr>
            <p:cNvPr id="85" name="文本框 84">
              <a:extLst>
                <a:ext uri="{FF2B5EF4-FFF2-40B4-BE49-F238E27FC236}">
                  <a16:creationId xmlns:a16="http://schemas.microsoft.com/office/drawing/2014/main" id="{B18EC3DF-3DF3-D97E-80D8-2684A631B66A}"/>
                </a:ext>
              </a:extLst>
            </p:cNvPr>
            <p:cNvSpPr txBox="1"/>
            <p:nvPr/>
          </p:nvSpPr>
          <p:spPr>
            <a:xfrm>
              <a:off x="6177934" y="1227494"/>
              <a:ext cx="2988582" cy="523220"/>
            </a:xfrm>
            <a:prstGeom prst="rect">
              <a:avLst/>
            </a:prstGeom>
            <a:noFill/>
          </p:spPr>
          <p:txBody>
            <a:bodyPr wrap="square" rtlCol="0">
              <a:spAutoFit/>
            </a:bodyPr>
            <a:lstStyle/>
            <a:p>
              <a:r>
                <a:rPr lang="zh-CN" altLang="en-US" sz="2800" dirty="0">
                  <a:solidFill>
                    <a:srgbClr val="FAD1B4"/>
                  </a:solidFill>
                  <a:latin typeface="+mj-ea"/>
                  <a:ea typeface="+mj-ea"/>
                </a:rPr>
                <a:t>请输入你的标题</a:t>
              </a:r>
            </a:p>
          </p:txBody>
        </p:sp>
        <p:sp>
          <p:nvSpPr>
            <p:cNvPr id="86" name="文本框 85">
              <a:extLst>
                <a:ext uri="{FF2B5EF4-FFF2-40B4-BE49-F238E27FC236}">
                  <a16:creationId xmlns:a16="http://schemas.microsoft.com/office/drawing/2014/main" id="{BB26BB41-D64C-1BFC-F8EE-D833B18786A5}"/>
                </a:ext>
              </a:extLst>
            </p:cNvPr>
            <p:cNvSpPr txBox="1"/>
            <p:nvPr/>
          </p:nvSpPr>
          <p:spPr>
            <a:xfrm>
              <a:off x="6207083" y="1635297"/>
              <a:ext cx="2646632" cy="230832"/>
            </a:xfrm>
            <a:prstGeom prst="rect">
              <a:avLst/>
            </a:prstGeom>
            <a:noFill/>
          </p:spPr>
          <p:txBody>
            <a:bodyPr wrap="square" rtlCol="0">
              <a:spAutoFit/>
            </a:bodyPr>
            <a:lstStyle/>
            <a:p>
              <a:pPr algn="dist"/>
              <a:r>
                <a:rPr lang="en-US" altLang="zh-CN" sz="900" dirty="0">
                  <a:solidFill>
                    <a:srgbClr val="FAD1B4">
                      <a:alpha val="31000"/>
                    </a:srgbClr>
                  </a:solidFill>
                  <a:latin typeface="+mn-ea"/>
                </a:rPr>
                <a:t>QINGSHURUNIDEBIAOTI</a:t>
              </a:r>
              <a:endParaRPr lang="zh-CN" altLang="en-US" sz="900" dirty="0">
                <a:solidFill>
                  <a:srgbClr val="FAD1B4">
                    <a:alpha val="31000"/>
                  </a:srgbClr>
                </a:solidFill>
                <a:latin typeface="+mn-ea"/>
              </a:endParaRPr>
            </a:p>
          </p:txBody>
        </p:sp>
      </p:grpSp>
      <p:grpSp>
        <p:nvGrpSpPr>
          <p:cNvPr id="87" name="组合 86">
            <a:extLst>
              <a:ext uri="{FF2B5EF4-FFF2-40B4-BE49-F238E27FC236}">
                <a16:creationId xmlns:a16="http://schemas.microsoft.com/office/drawing/2014/main" id="{7DCB20DC-52BB-9318-74F3-7FF8B6F4EA9B}"/>
              </a:ext>
            </a:extLst>
          </p:cNvPr>
          <p:cNvGrpSpPr/>
          <p:nvPr/>
        </p:nvGrpSpPr>
        <p:grpSpPr>
          <a:xfrm>
            <a:off x="6251121" y="4806306"/>
            <a:ext cx="2988582" cy="638635"/>
            <a:chOff x="6177934" y="1227494"/>
            <a:chExt cx="2988582" cy="638635"/>
          </a:xfrm>
        </p:grpSpPr>
        <p:sp>
          <p:nvSpPr>
            <p:cNvPr id="88" name="文本框 87">
              <a:extLst>
                <a:ext uri="{FF2B5EF4-FFF2-40B4-BE49-F238E27FC236}">
                  <a16:creationId xmlns:a16="http://schemas.microsoft.com/office/drawing/2014/main" id="{DF27485E-7BE6-492C-36FE-BA2AEAC5205A}"/>
                </a:ext>
              </a:extLst>
            </p:cNvPr>
            <p:cNvSpPr txBox="1"/>
            <p:nvPr/>
          </p:nvSpPr>
          <p:spPr>
            <a:xfrm>
              <a:off x="6177934" y="1227494"/>
              <a:ext cx="2988582" cy="523220"/>
            </a:xfrm>
            <a:prstGeom prst="rect">
              <a:avLst/>
            </a:prstGeom>
            <a:noFill/>
          </p:spPr>
          <p:txBody>
            <a:bodyPr wrap="square" rtlCol="0">
              <a:spAutoFit/>
            </a:bodyPr>
            <a:lstStyle/>
            <a:p>
              <a:r>
                <a:rPr lang="zh-CN" altLang="en-US" sz="2800" dirty="0">
                  <a:solidFill>
                    <a:srgbClr val="FAD1B4"/>
                  </a:solidFill>
                  <a:latin typeface="+mj-ea"/>
                  <a:ea typeface="+mj-ea"/>
                </a:rPr>
                <a:t>请输入你的标题</a:t>
              </a:r>
            </a:p>
          </p:txBody>
        </p:sp>
        <p:sp>
          <p:nvSpPr>
            <p:cNvPr id="89" name="文本框 88">
              <a:extLst>
                <a:ext uri="{FF2B5EF4-FFF2-40B4-BE49-F238E27FC236}">
                  <a16:creationId xmlns:a16="http://schemas.microsoft.com/office/drawing/2014/main" id="{7F87FAA5-D916-A200-CE3F-9F73486F82D9}"/>
                </a:ext>
              </a:extLst>
            </p:cNvPr>
            <p:cNvSpPr txBox="1"/>
            <p:nvPr/>
          </p:nvSpPr>
          <p:spPr>
            <a:xfrm>
              <a:off x="6207083" y="1635297"/>
              <a:ext cx="2646632" cy="230832"/>
            </a:xfrm>
            <a:prstGeom prst="rect">
              <a:avLst/>
            </a:prstGeom>
            <a:noFill/>
          </p:spPr>
          <p:txBody>
            <a:bodyPr wrap="square" rtlCol="0">
              <a:spAutoFit/>
            </a:bodyPr>
            <a:lstStyle/>
            <a:p>
              <a:pPr algn="dist"/>
              <a:r>
                <a:rPr lang="en-US" altLang="zh-CN" sz="900" dirty="0">
                  <a:solidFill>
                    <a:srgbClr val="FAD1B4">
                      <a:alpha val="31000"/>
                    </a:srgbClr>
                  </a:solidFill>
                  <a:latin typeface="+mn-ea"/>
                </a:rPr>
                <a:t>QINGSHURUNIDEBIAOTI</a:t>
              </a:r>
              <a:endParaRPr lang="zh-CN" altLang="en-US" sz="900" dirty="0">
                <a:solidFill>
                  <a:srgbClr val="FAD1B4">
                    <a:alpha val="31000"/>
                  </a:srgbClr>
                </a:solidFill>
                <a:latin typeface="+mn-ea"/>
              </a:endParaRPr>
            </a:p>
          </p:txBody>
        </p:sp>
      </p:grpSp>
      <p:pic>
        <p:nvPicPr>
          <p:cNvPr id="20" name="图片 19">
            <a:extLst>
              <a:ext uri="{FF2B5EF4-FFF2-40B4-BE49-F238E27FC236}">
                <a16:creationId xmlns:a16="http://schemas.microsoft.com/office/drawing/2014/main" id="{349FB6E7-07EA-FA5C-4913-8E69D72D37F5}"/>
              </a:ext>
            </a:extLst>
          </p:cNvPr>
          <p:cNvPicPr>
            <a:picLocks noChangeAspect="1"/>
          </p:cNvPicPr>
          <p:nvPr/>
        </p:nvPicPr>
        <p:blipFill>
          <a:blip r:embed="rId22" cstate="screen">
            <a:extLst>
              <a:ext uri="{28A0092B-C50C-407E-A947-70E740481C1C}">
                <a14:useLocalDpi xmlns:a14="http://schemas.microsoft.com/office/drawing/2010/main"/>
              </a:ext>
            </a:extLst>
          </a:blip>
          <a:srcRect/>
          <a:stretch>
            <a:fillRect/>
          </a:stretch>
        </p:blipFill>
        <p:spPr>
          <a:xfrm>
            <a:off x="9202990" y="3731954"/>
            <a:ext cx="2896116" cy="3169814"/>
          </a:xfrm>
          <a:custGeom>
            <a:avLst/>
            <a:gdLst>
              <a:gd name="connsiteX0" fmla="*/ 0 w 2896116"/>
              <a:gd name="connsiteY0" fmla="*/ 0 h 3169814"/>
              <a:gd name="connsiteX1" fmla="*/ 2896116 w 2896116"/>
              <a:gd name="connsiteY1" fmla="*/ 0 h 3169814"/>
              <a:gd name="connsiteX2" fmla="*/ 2896116 w 2896116"/>
              <a:gd name="connsiteY2" fmla="*/ 3169814 h 3169814"/>
              <a:gd name="connsiteX3" fmla="*/ 0 w 2896116"/>
              <a:gd name="connsiteY3" fmla="*/ 3169814 h 3169814"/>
            </a:gdLst>
            <a:ahLst/>
            <a:cxnLst>
              <a:cxn ang="0">
                <a:pos x="connsiteX0" y="connsiteY0"/>
              </a:cxn>
              <a:cxn ang="0">
                <a:pos x="connsiteX1" y="connsiteY1"/>
              </a:cxn>
              <a:cxn ang="0">
                <a:pos x="connsiteX2" y="connsiteY2"/>
              </a:cxn>
              <a:cxn ang="0">
                <a:pos x="connsiteX3" y="connsiteY3"/>
              </a:cxn>
            </a:cxnLst>
            <a:rect l="l" t="t" r="r" b="b"/>
            <a:pathLst>
              <a:path w="2896116" h="3169814">
                <a:moveTo>
                  <a:pt x="0" y="0"/>
                </a:moveTo>
                <a:lnTo>
                  <a:pt x="2896116" y="0"/>
                </a:lnTo>
                <a:lnTo>
                  <a:pt x="2896116" y="3169814"/>
                </a:lnTo>
                <a:lnTo>
                  <a:pt x="0" y="3169814"/>
                </a:lnTo>
                <a:close/>
              </a:path>
            </a:pathLst>
          </a:custGeom>
        </p:spPr>
      </p:pic>
    </p:spTree>
    <p:extLst>
      <p:ext uri="{BB962C8B-B14F-4D97-AF65-F5344CB8AC3E}">
        <p14:creationId xmlns:p14="http://schemas.microsoft.com/office/powerpoint/2010/main" val="221157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BD7722EE-B224-1584-6816-37D16B83FF4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A6D95C4E-73C7-4280-7B75-80130D7A46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8D6516EB-9AA1-0282-FE18-E77A777745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9CA65901-9475-1758-F2D8-2F9FA092F03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84AB0A79-8962-46FB-B73D-8F62FD7A9A11}"/>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305143" y="234421"/>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8299B75B-153A-99B0-C514-B824FAEEFCA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324B1D13-AD5C-0829-1AEE-91C1FE47E91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9374C205-59A9-46E5-CCD1-AAE11F442D9A}"/>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2DC27F8F-2F82-57FA-9980-ECCFF61F6DB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11" name="图片 10" descr="男子的脸部特写黑白照&#10;&#10;低可信度描述已自动生成">
            <a:extLst>
              <a:ext uri="{FF2B5EF4-FFF2-40B4-BE49-F238E27FC236}">
                <a16:creationId xmlns:a16="http://schemas.microsoft.com/office/drawing/2014/main" id="{AE145504-0B2B-233C-6BA6-B7BC5050F55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2" name="图片 11">
            <a:extLst>
              <a:ext uri="{FF2B5EF4-FFF2-40B4-BE49-F238E27FC236}">
                <a16:creationId xmlns:a16="http://schemas.microsoft.com/office/drawing/2014/main" id="{40DB2665-1F44-727B-B827-8D4A47C6AD4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5667" y="-14345"/>
            <a:ext cx="12298796" cy="1363702"/>
          </a:xfrm>
          <a:prstGeom prst="rect">
            <a:avLst/>
          </a:prstGeom>
        </p:spPr>
      </p:pic>
      <p:pic>
        <p:nvPicPr>
          <p:cNvPr id="13" name="图片 12">
            <a:extLst>
              <a:ext uri="{FF2B5EF4-FFF2-40B4-BE49-F238E27FC236}">
                <a16:creationId xmlns:a16="http://schemas.microsoft.com/office/drawing/2014/main" id="{480A22C4-26E7-8561-E209-94987DA963A2}"/>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4" name="图片 13" descr="鸟飞在空中&#10;&#10;描述已自动生成">
            <a:extLst>
              <a:ext uri="{FF2B5EF4-FFF2-40B4-BE49-F238E27FC236}">
                <a16:creationId xmlns:a16="http://schemas.microsoft.com/office/drawing/2014/main" id="{2246671B-9571-FE37-2917-87F284C78143}"/>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6" name="图片 15" descr="文本&#10;&#10;描述已自动生成">
            <a:extLst>
              <a:ext uri="{FF2B5EF4-FFF2-40B4-BE49-F238E27FC236}">
                <a16:creationId xmlns:a16="http://schemas.microsoft.com/office/drawing/2014/main" id="{39308830-FF4A-C6D8-4EC5-0693B7CB2629}"/>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7" name="图片 16" descr="图片包含 游戏机&#10;&#10;描述已自动生成">
            <a:extLst>
              <a:ext uri="{FF2B5EF4-FFF2-40B4-BE49-F238E27FC236}">
                <a16:creationId xmlns:a16="http://schemas.microsoft.com/office/drawing/2014/main" id="{4CB08253-99AF-EA64-CE24-D7EA14A0C9C9}"/>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3322950" y="-144586"/>
            <a:ext cx="8945744" cy="6255874"/>
          </a:xfrm>
          <a:prstGeom prst="rect">
            <a:avLst/>
          </a:prstGeom>
        </p:spPr>
      </p:pic>
      <p:pic>
        <p:nvPicPr>
          <p:cNvPr id="18" name="图片 17">
            <a:extLst>
              <a:ext uri="{FF2B5EF4-FFF2-40B4-BE49-F238E27FC236}">
                <a16:creationId xmlns:a16="http://schemas.microsoft.com/office/drawing/2014/main" id="{4D8CCE62-06BE-E226-EC4E-C25DE6501B3A}"/>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24" name="图片 23" descr="夜晚的星空&#10;&#10;描述已自动生成">
            <a:extLst>
              <a:ext uri="{FF2B5EF4-FFF2-40B4-BE49-F238E27FC236}">
                <a16:creationId xmlns:a16="http://schemas.microsoft.com/office/drawing/2014/main" id="{30A2766A-38F7-1DCB-05CF-A8D3FF487899}"/>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55930" y="-36747"/>
            <a:ext cx="8599605" cy="6018447"/>
          </a:xfrm>
          <a:prstGeom prst="rect">
            <a:avLst/>
          </a:prstGeom>
        </p:spPr>
      </p:pic>
      <p:pic>
        <p:nvPicPr>
          <p:cNvPr id="25" name="图片 24" descr="图片包含 烟花, 空气, 星星, 飞行&#10;&#10;描述已自动生成">
            <a:extLst>
              <a:ext uri="{FF2B5EF4-FFF2-40B4-BE49-F238E27FC236}">
                <a16:creationId xmlns:a16="http://schemas.microsoft.com/office/drawing/2014/main" id="{D7BD97A2-F0AB-27F3-AFF2-64CACFDDB38F}"/>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rot="1362714">
            <a:off x="9944340" y="120104"/>
            <a:ext cx="2426581" cy="2426581"/>
          </a:xfrm>
          <a:prstGeom prst="rect">
            <a:avLst/>
          </a:prstGeom>
        </p:spPr>
      </p:pic>
      <p:sp>
        <p:nvSpPr>
          <p:cNvPr id="26" name="椭圆 25">
            <a:extLst>
              <a:ext uri="{FF2B5EF4-FFF2-40B4-BE49-F238E27FC236}">
                <a16:creationId xmlns:a16="http://schemas.microsoft.com/office/drawing/2014/main" id="{0ADA081F-4D37-2114-6AA0-F4F59AE3C7DA}"/>
              </a:ext>
            </a:extLst>
          </p:cNvPr>
          <p:cNvSpPr/>
          <p:nvPr/>
        </p:nvSpPr>
        <p:spPr>
          <a:xfrm>
            <a:off x="10439400" y="281908"/>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a16="http://schemas.microsoft.com/office/drawing/2014/main" id="{2CBBC87E-E32B-6EAF-E262-4CB83741AAF7}"/>
              </a:ext>
            </a:extLst>
          </p:cNvPr>
          <p:cNvPicPr>
            <a:picLocks noChangeAspect="1"/>
          </p:cNvPicPr>
          <p:nvPr/>
        </p:nvPicPr>
        <p:blipFill>
          <a:blip r:embed="rId19" cstate="screen">
            <a:alphaModFix amt="22000"/>
            <a:extLst>
              <a:ext uri="{28A0092B-C50C-407E-A947-70E740481C1C}">
                <a14:useLocalDpi xmlns:a14="http://schemas.microsoft.com/office/drawing/2010/main"/>
              </a:ext>
            </a:extLst>
          </a:blip>
          <a:stretch>
            <a:fillRect/>
          </a:stretch>
        </p:blipFill>
        <p:spPr>
          <a:xfrm>
            <a:off x="954907" y="3721587"/>
            <a:ext cx="7675493" cy="3247537"/>
          </a:xfrm>
          <a:prstGeom prst="rect">
            <a:avLst/>
          </a:prstGeom>
        </p:spPr>
      </p:pic>
      <p:grpSp>
        <p:nvGrpSpPr>
          <p:cNvPr id="43" name="组合 42">
            <a:extLst>
              <a:ext uri="{FF2B5EF4-FFF2-40B4-BE49-F238E27FC236}">
                <a16:creationId xmlns:a16="http://schemas.microsoft.com/office/drawing/2014/main" id="{AAD623C5-3D22-BF76-E696-C7986DAA1ADF}"/>
              </a:ext>
            </a:extLst>
          </p:cNvPr>
          <p:cNvGrpSpPr/>
          <p:nvPr/>
        </p:nvGrpSpPr>
        <p:grpSpPr>
          <a:xfrm>
            <a:off x="4795610" y="1216858"/>
            <a:ext cx="2600780" cy="2600780"/>
            <a:chOff x="4680852" y="1216858"/>
            <a:chExt cx="2600780" cy="2600780"/>
          </a:xfrm>
        </p:grpSpPr>
        <p:pic>
          <p:nvPicPr>
            <p:cNvPr id="38" name="图片 37" descr="图片包含 游戏机, 灯光, 光盘, 镜子&#10;&#10;描述已自动生成">
              <a:extLst>
                <a:ext uri="{FF2B5EF4-FFF2-40B4-BE49-F238E27FC236}">
                  <a16:creationId xmlns:a16="http://schemas.microsoft.com/office/drawing/2014/main" id="{79DE1C81-5391-6B27-C52E-ABA84BF8D23D}"/>
                </a:ext>
              </a:extLst>
            </p:cNvPr>
            <p:cNvPicPr>
              <a:picLocks noChangeAspect="1"/>
            </p:cNvPicPr>
            <p:nvPr/>
          </p:nvPicPr>
          <p:blipFill>
            <a:blip r:embed="rId20" cstate="screen">
              <a:alphaModFix amt="89000"/>
              <a:extLst>
                <a:ext uri="{28A0092B-C50C-407E-A947-70E740481C1C}">
                  <a14:useLocalDpi xmlns:a14="http://schemas.microsoft.com/office/drawing/2010/main"/>
                </a:ext>
              </a:extLst>
            </a:blip>
            <a:stretch>
              <a:fillRect/>
            </a:stretch>
          </p:blipFill>
          <p:spPr>
            <a:xfrm>
              <a:off x="4680852" y="1216858"/>
              <a:ext cx="2600780" cy="2600780"/>
            </a:xfrm>
            <a:prstGeom prst="rect">
              <a:avLst/>
            </a:prstGeom>
          </p:spPr>
        </p:pic>
        <p:sp>
          <p:nvSpPr>
            <p:cNvPr id="41" name="文本框 40">
              <a:extLst>
                <a:ext uri="{FF2B5EF4-FFF2-40B4-BE49-F238E27FC236}">
                  <a16:creationId xmlns:a16="http://schemas.microsoft.com/office/drawing/2014/main" id="{1DAC77F9-4EAA-A8BC-716B-F01BAFB0C3A7}"/>
                </a:ext>
              </a:extLst>
            </p:cNvPr>
            <p:cNvSpPr txBox="1"/>
            <p:nvPr/>
          </p:nvSpPr>
          <p:spPr>
            <a:xfrm>
              <a:off x="5291065" y="1725230"/>
              <a:ext cx="1669144" cy="1569660"/>
            </a:xfrm>
            <a:prstGeom prst="rect">
              <a:avLst/>
            </a:prstGeom>
            <a:noFill/>
          </p:spPr>
          <p:txBody>
            <a:bodyPr wrap="square" rtlCol="0">
              <a:spAutoFit/>
            </a:bodyPr>
            <a:lstStyle/>
            <a:p>
              <a:r>
                <a:rPr lang="zh-CN" altLang="en-US" sz="9600" dirty="0">
                  <a:latin typeface="+mj-ea"/>
                  <a:ea typeface="+mj-ea"/>
                </a:rPr>
                <a:t>壹</a:t>
              </a:r>
            </a:p>
          </p:txBody>
        </p:sp>
      </p:grpSp>
      <p:sp>
        <p:nvSpPr>
          <p:cNvPr id="42" name="文本框 41">
            <a:extLst>
              <a:ext uri="{FF2B5EF4-FFF2-40B4-BE49-F238E27FC236}">
                <a16:creationId xmlns:a16="http://schemas.microsoft.com/office/drawing/2014/main" id="{D01D3725-AF62-4538-7FDE-F6AA34622806}"/>
              </a:ext>
            </a:extLst>
          </p:cNvPr>
          <p:cNvSpPr txBox="1"/>
          <p:nvPr/>
        </p:nvSpPr>
        <p:spPr>
          <a:xfrm>
            <a:off x="3750934" y="3812861"/>
            <a:ext cx="4690132" cy="769441"/>
          </a:xfrm>
          <a:prstGeom prst="rect">
            <a:avLst/>
          </a:prstGeom>
          <a:noFill/>
        </p:spPr>
        <p:txBody>
          <a:bodyPr wrap="square" rtlCol="0">
            <a:spAutoFit/>
          </a:bodyPr>
          <a:lstStyle/>
          <a:p>
            <a:pPr algn="ctr"/>
            <a:r>
              <a:rPr lang="zh-CN" altLang="en-US" sz="4400" dirty="0">
                <a:gradFill>
                  <a:gsLst>
                    <a:gs pos="1000">
                      <a:srgbClr val="E97B66"/>
                    </a:gs>
                    <a:gs pos="54000">
                      <a:srgbClr val="F7C58C"/>
                    </a:gs>
                    <a:gs pos="100000">
                      <a:srgbClr val="FAD1B4"/>
                    </a:gs>
                  </a:gsLst>
                  <a:lin ang="2700000" scaled="0"/>
                </a:gradFill>
                <a:latin typeface="+mj-ea"/>
                <a:ea typeface="+mj-ea"/>
              </a:rPr>
              <a:t>请输入你的标题</a:t>
            </a:r>
          </a:p>
        </p:txBody>
      </p:sp>
      <p:sp>
        <p:nvSpPr>
          <p:cNvPr id="19" name="文本框 18">
            <a:extLst>
              <a:ext uri="{FF2B5EF4-FFF2-40B4-BE49-F238E27FC236}">
                <a16:creationId xmlns:a16="http://schemas.microsoft.com/office/drawing/2014/main" id="{2D206B5A-DA9E-E4BD-8647-E9244FF84150}"/>
              </a:ext>
            </a:extLst>
          </p:cNvPr>
          <p:cNvSpPr txBox="1"/>
          <p:nvPr/>
        </p:nvSpPr>
        <p:spPr>
          <a:xfrm>
            <a:off x="3053333" y="4611111"/>
            <a:ext cx="6445250" cy="886718"/>
          </a:xfrm>
          <a:prstGeom prst="rect">
            <a:avLst/>
          </a:prstGeom>
          <a:noFill/>
        </p:spPr>
        <p:txBody>
          <a:bodyPr wrap="square">
            <a:spAutoFit/>
          </a:bodyPr>
          <a:lstStyle/>
          <a:p>
            <a:pPr algn="ct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 T模板网，幻灯片 演示模板及素材免费下载！</a:t>
            </a:r>
          </a:p>
          <a:p>
            <a:pPr algn="ct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 板网 官网唯一网址：www.51pptmoban.com</a:t>
            </a:r>
          </a:p>
        </p:txBody>
      </p:sp>
    </p:spTree>
    <p:extLst>
      <p:ext uri="{BB962C8B-B14F-4D97-AF65-F5344CB8AC3E}">
        <p14:creationId xmlns:p14="http://schemas.microsoft.com/office/powerpoint/2010/main" val="364620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0561BABA-B337-C2F6-25AE-C5F4458FDF9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B8A307C1-D21D-A7F4-2F46-D3C472076F4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80C5FD04-3948-D8C3-10B1-B140574B266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A8229A78-AA0B-4824-EE44-657DEEE4B9B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E245900F-4AB8-83F8-A5A8-816F4CFA74DB}"/>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752C4638-9E04-CF2D-B68B-C11FE7BFFC4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DCCF0BB5-F1C5-1023-5C6D-9E284931C591}"/>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0F8A767F-B5E9-0ECE-EDC2-EE71EBD40B11}"/>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1EB1CB1D-AF4C-1C4B-2E7F-1EB78EE7C9D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11" name="图片 10" descr="男子的脸部特写黑白照&#10;&#10;低可信度描述已自动生成">
            <a:extLst>
              <a:ext uri="{FF2B5EF4-FFF2-40B4-BE49-F238E27FC236}">
                <a16:creationId xmlns:a16="http://schemas.microsoft.com/office/drawing/2014/main" id="{71E900B7-EE55-1F5E-B6C9-326E5F6303CB}"/>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2" name="图片 11">
            <a:extLst>
              <a:ext uri="{FF2B5EF4-FFF2-40B4-BE49-F238E27FC236}">
                <a16:creationId xmlns:a16="http://schemas.microsoft.com/office/drawing/2014/main" id="{7A6694B8-D07A-A8D9-0CA2-9FA7ECA7043E}"/>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3" name="图片 12">
            <a:extLst>
              <a:ext uri="{FF2B5EF4-FFF2-40B4-BE49-F238E27FC236}">
                <a16:creationId xmlns:a16="http://schemas.microsoft.com/office/drawing/2014/main" id="{AE14D8B4-4EDE-2F3F-9FA7-DFF59B21924C}"/>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4" name="图片 13" descr="鸟飞在空中&#10;&#10;描述已自动生成">
            <a:extLst>
              <a:ext uri="{FF2B5EF4-FFF2-40B4-BE49-F238E27FC236}">
                <a16:creationId xmlns:a16="http://schemas.microsoft.com/office/drawing/2014/main" id="{2A34E203-0F1E-19D1-80B9-172973D892E6}"/>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5" name="图片 14" descr="文本&#10;&#10;描述已自动生成">
            <a:extLst>
              <a:ext uri="{FF2B5EF4-FFF2-40B4-BE49-F238E27FC236}">
                <a16:creationId xmlns:a16="http://schemas.microsoft.com/office/drawing/2014/main" id="{49C3728D-D725-87A4-0047-07531942B393}"/>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6" name="图片 15" descr="图片包含 游戏机&#10;&#10;描述已自动生成">
            <a:extLst>
              <a:ext uri="{FF2B5EF4-FFF2-40B4-BE49-F238E27FC236}">
                <a16:creationId xmlns:a16="http://schemas.microsoft.com/office/drawing/2014/main" id="{E52A35E8-8669-2F79-BD05-56C60F0C57E0}"/>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17" name="图片 16">
            <a:extLst>
              <a:ext uri="{FF2B5EF4-FFF2-40B4-BE49-F238E27FC236}">
                <a16:creationId xmlns:a16="http://schemas.microsoft.com/office/drawing/2014/main" id="{E9E2AAC2-F3A3-02FD-6DB1-B33253DD0FE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82" name="图片 81" descr="夜晚的星空&#10;&#10;描述已自动生成">
            <a:extLst>
              <a:ext uri="{FF2B5EF4-FFF2-40B4-BE49-F238E27FC236}">
                <a16:creationId xmlns:a16="http://schemas.microsoft.com/office/drawing/2014/main" id="{BA9A704E-E2C7-47FA-9143-0D54388CC2E3}"/>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0" y="0"/>
            <a:ext cx="8543675" cy="5981700"/>
          </a:xfrm>
          <a:custGeom>
            <a:avLst/>
            <a:gdLst>
              <a:gd name="connsiteX0" fmla="*/ 0 w 8543675"/>
              <a:gd name="connsiteY0" fmla="*/ 0 h 5981700"/>
              <a:gd name="connsiteX1" fmla="*/ 8543675 w 8543675"/>
              <a:gd name="connsiteY1" fmla="*/ 0 h 5981700"/>
              <a:gd name="connsiteX2" fmla="*/ 8543675 w 8543675"/>
              <a:gd name="connsiteY2" fmla="*/ 5981700 h 5981700"/>
              <a:gd name="connsiteX3" fmla="*/ 0 w 8543675"/>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8543675" h="5981700">
                <a:moveTo>
                  <a:pt x="0" y="0"/>
                </a:moveTo>
                <a:lnTo>
                  <a:pt x="8543675" y="0"/>
                </a:lnTo>
                <a:lnTo>
                  <a:pt x="8543675" y="5981700"/>
                </a:lnTo>
                <a:lnTo>
                  <a:pt x="0" y="5981700"/>
                </a:lnTo>
                <a:close/>
              </a:path>
            </a:pathLst>
          </a:custGeom>
        </p:spPr>
      </p:pic>
      <p:pic>
        <p:nvPicPr>
          <p:cNvPr id="19" name="图片 18" descr="图片包含 烟花, 空气, 星星, 飞行&#10;&#10;描述已自动生成">
            <a:extLst>
              <a:ext uri="{FF2B5EF4-FFF2-40B4-BE49-F238E27FC236}">
                <a16:creationId xmlns:a16="http://schemas.microsoft.com/office/drawing/2014/main" id="{6198C7BA-9DDD-48AC-93A3-3023E8587C7E}"/>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20" name="椭圆 19">
            <a:extLst>
              <a:ext uri="{FF2B5EF4-FFF2-40B4-BE49-F238E27FC236}">
                <a16:creationId xmlns:a16="http://schemas.microsoft.com/office/drawing/2014/main" id="{1237C928-2846-1567-A6D2-050B0DD4286C}"/>
              </a:ext>
            </a:extLst>
          </p:cNvPr>
          <p:cNvSpPr/>
          <p:nvPr/>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 name="图片 83">
            <a:extLst>
              <a:ext uri="{FF2B5EF4-FFF2-40B4-BE49-F238E27FC236}">
                <a16:creationId xmlns:a16="http://schemas.microsoft.com/office/drawing/2014/main" id="{A8590C0F-C514-B7AE-E616-767D74645E74}"/>
              </a:ext>
            </a:extLst>
          </p:cNvPr>
          <p:cNvPicPr>
            <a:picLocks noChangeAspect="1"/>
          </p:cNvPicPr>
          <p:nvPr/>
        </p:nvPicPr>
        <p:blipFill>
          <a:blip r:embed="rId19" cstate="screen">
            <a:alphaModFix/>
            <a:extLst>
              <a:ext uri="{28A0092B-C50C-407E-A947-70E740481C1C}">
                <a14:useLocalDpi xmlns:a14="http://schemas.microsoft.com/office/drawing/2010/main"/>
              </a:ext>
            </a:extLst>
          </a:blip>
          <a:srcRect/>
          <a:stretch>
            <a:fillRect/>
          </a:stretch>
        </p:blipFill>
        <p:spPr>
          <a:xfrm>
            <a:off x="406125" y="4296643"/>
            <a:ext cx="7675493" cy="2561357"/>
          </a:xfrm>
          <a:custGeom>
            <a:avLst/>
            <a:gdLst>
              <a:gd name="connsiteX0" fmla="*/ 0 w 7675493"/>
              <a:gd name="connsiteY0" fmla="*/ 0 h 2561357"/>
              <a:gd name="connsiteX1" fmla="*/ 7675493 w 7675493"/>
              <a:gd name="connsiteY1" fmla="*/ 0 h 2561357"/>
              <a:gd name="connsiteX2" fmla="*/ 7675493 w 7675493"/>
              <a:gd name="connsiteY2" fmla="*/ 2561357 h 2561357"/>
              <a:gd name="connsiteX3" fmla="*/ 0 w 7675493"/>
              <a:gd name="connsiteY3" fmla="*/ 2561357 h 2561357"/>
            </a:gdLst>
            <a:ahLst/>
            <a:cxnLst>
              <a:cxn ang="0">
                <a:pos x="connsiteX0" y="connsiteY0"/>
              </a:cxn>
              <a:cxn ang="0">
                <a:pos x="connsiteX1" y="connsiteY1"/>
              </a:cxn>
              <a:cxn ang="0">
                <a:pos x="connsiteX2" y="connsiteY2"/>
              </a:cxn>
              <a:cxn ang="0">
                <a:pos x="connsiteX3" y="connsiteY3"/>
              </a:cxn>
            </a:cxnLst>
            <a:rect l="l" t="t" r="r" b="b"/>
            <a:pathLst>
              <a:path w="7675493" h="2561357">
                <a:moveTo>
                  <a:pt x="0" y="0"/>
                </a:moveTo>
                <a:lnTo>
                  <a:pt x="7675493" y="0"/>
                </a:lnTo>
                <a:lnTo>
                  <a:pt x="7675493" y="2561357"/>
                </a:lnTo>
                <a:lnTo>
                  <a:pt x="0" y="2561357"/>
                </a:lnTo>
                <a:close/>
              </a:path>
            </a:pathLst>
          </a:custGeom>
        </p:spPr>
      </p:pic>
      <p:sp>
        <p:nvSpPr>
          <p:cNvPr id="30" name="矩形: 圆角 29">
            <a:extLst>
              <a:ext uri="{FF2B5EF4-FFF2-40B4-BE49-F238E27FC236}">
                <a16:creationId xmlns:a16="http://schemas.microsoft.com/office/drawing/2014/main" id="{A80599D5-D7BF-ADE9-425C-0E407E0B4D3F}"/>
              </a:ext>
            </a:extLst>
          </p:cNvPr>
          <p:cNvSpPr/>
          <p:nvPr/>
        </p:nvSpPr>
        <p:spPr>
          <a:xfrm>
            <a:off x="695325" y="549275"/>
            <a:ext cx="10801350" cy="5796731"/>
          </a:xfrm>
          <a:prstGeom prst="roundRect">
            <a:avLst>
              <a:gd name="adj" fmla="val 1804"/>
            </a:avLst>
          </a:prstGeom>
          <a:gradFill>
            <a:gsLst>
              <a:gs pos="0">
                <a:srgbClr val="19978B">
                  <a:alpha val="91000"/>
                </a:srgbClr>
              </a:gs>
              <a:gs pos="64000">
                <a:srgbClr val="19978B">
                  <a:alpha val="72000"/>
                </a:srgbClr>
              </a:gs>
              <a:gs pos="100000">
                <a:srgbClr val="19978B">
                  <a:alpha val="42000"/>
                </a:srgbClr>
              </a:gs>
            </a:gsLst>
            <a:lin ang="5400000" scaled="0"/>
          </a:gradFill>
          <a:ln>
            <a:gradFill>
              <a:gsLst>
                <a:gs pos="0">
                  <a:srgbClr val="E97B66"/>
                </a:gs>
                <a:gs pos="51000">
                  <a:srgbClr val="F7C58C"/>
                </a:gs>
                <a:gs pos="100000">
                  <a:srgbClr val="FAD1B4">
                    <a:alpha val="0"/>
                  </a:srgbClr>
                </a:gs>
              </a:gsLst>
              <a:lin ang="54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a:extLst>
              <a:ext uri="{FF2B5EF4-FFF2-40B4-BE49-F238E27FC236}">
                <a16:creationId xmlns:a16="http://schemas.microsoft.com/office/drawing/2014/main" id="{3A135F9C-4910-AD5C-0ED5-114943229D81}"/>
              </a:ext>
            </a:extLst>
          </p:cNvPr>
          <p:cNvGrpSpPr/>
          <p:nvPr/>
        </p:nvGrpSpPr>
        <p:grpSpPr>
          <a:xfrm>
            <a:off x="7519078" y="1993610"/>
            <a:ext cx="3636784" cy="1472034"/>
            <a:chOff x="7519078" y="1993610"/>
            <a:chExt cx="3636784" cy="1472034"/>
          </a:xfrm>
        </p:grpSpPr>
        <p:sp>
          <p:nvSpPr>
            <p:cNvPr id="32" name="文本框 31">
              <a:extLst>
                <a:ext uri="{FF2B5EF4-FFF2-40B4-BE49-F238E27FC236}">
                  <a16:creationId xmlns:a16="http://schemas.microsoft.com/office/drawing/2014/main" id="{86ACCF06-2D7F-8C28-F4EB-60E215461B9D}"/>
                </a:ext>
              </a:extLst>
            </p:cNvPr>
            <p:cNvSpPr txBox="1"/>
            <p:nvPr/>
          </p:nvSpPr>
          <p:spPr>
            <a:xfrm>
              <a:off x="7519078" y="1993610"/>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34" name="îŝḷîdê">
              <a:extLst>
                <a:ext uri="{FF2B5EF4-FFF2-40B4-BE49-F238E27FC236}">
                  <a16:creationId xmlns:a16="http://schemas.microsoft.com/office/drawing/2014/main" id="{0DAD0E41-E935-B215-B373-501BE10A18D7}"/>
                </a:ext>
              </a:extLst>
            </p:cNvPr>
            <p:cNvSpPr/>
            <p:nvPr/>
          </p:nvSpPr>
          <p:spPr>
            <a:xfrm flipH="1">
              <a:off x="7519078" y="2441709"/>
              <a:ext cx="3636784" cy="1023935"/>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grpSp>
      <p:pic>
        <p:nvPicPr>
          <p:cNvPr id="36" name="图片 35">
            <a:extLst>
              <a:ext uri="{FF2B5EF4-FFF2-40B4-BE49-F238E27FC236}">
                <a16:creationId xmlns:a16="http://schemas.microsoft.com/office/drawing/2014/main" id="{AD3BFB4E-6353-011C-7BB9-E7B52F05982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sp>
        <p:nvSpPr>
          <p:cNvPr id="37" name="文本框 36">
            <a:extLst>
              <a:ext uri="{FF2B5EF4-FFF2-40B4-BE49-F238E27FC236}">
                <a16:creationId xmlns:a16="http://schemas.microsoft.com/office/drawing/2014/main" id="{1BA66CBA-1D83-4628-CF69-02A7222A1884}"/>
              </a:ext>
            </a:extLst>
          </p:cNvPr>
          <p:cNvSpPr txBox="1"/>
          <p:nvPr/>
        </p:nvSpPr>
        <p:spPr>
          <a:xfrm>
            <a:off x="1723961" y="739874"/>
            <a:ext cx="2339102" cy="461665"/>
          </a:xfrm>
          <a:prstGeom prst="rect">
            <a:avLst/>
          </a:prstGeom>
          <a:noFill/>
        </p:spPr>
        <p:txBody>
          <a:bodyPr wrap="none" rtlCol="0">
            <a:spAutoFit/>
          </a:bodyPr>
          <a:lstStyle/>
          <a:p>
            <a:pPr algn="ctr"/>
            <a:r>
              <a:rPr lang="zh-CN" altLang="en-US" sz="2400" dirty="0">
                <a:gradFill>
                  <a:gsLst>
                    <a:gs pos="1000">
                      <a:srgbClr val="E97B66"/>
                    </a:gs>
                    <a:gs pos="54000">
                      <a:srgbClr val="F7C58C"/>
                    </a:gs>
                    <a:gs pos="100000">
                      <a:srgbClr val="FAD1B4"/>
                    </a:gs>
                  </a:gsLst>
                  <a:lin ang="2700000" scaled="0"/>
                </a:gradFill>
                <a:latin typeface="+mj-ea"/>
                <a:ea typeface="+mj-ea"/>
              </a:rPr>
              <a:t>请输入你的标题</a:t>
            </a:r>
          </a:p>
        </p:txBody>
      </p:sp>
      <p:pic>
        <p:nvPicPr>
          <p:cNvPr id="58" name="图片 57" descr="白色的鸟&#10;&#10;描述已自动生成">
            <a:extLst>
              <a:ext uri="{FF2B5EF4-FFF2-40B4-BE49-F238E27FC236}">
                <a16:creationId xmlns:a16="http://schemas.microsoft.com/office/drawing/2014/main" id="{A19E9242-CC4F-7246-3CB4-BA281D0C3FDE}"/>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4679887" y="2091834"/>
            <a:ext cx="2952750" cy="2952750"/>
          </a:xfrm>
          <a:prstGeom prst="rect">
            <a:avLst/>
          </a:prstGeom>
        </p:spPr>
      </p:pic>
      <p:pic>
        <p:nvPicPr>
          <p:cNvPr id="65" name="图片 64" descr="文本&#10;&#10;描述已自动生成">
            <a:extLst>
              <a:ext uri="{FF2B5EF4-FFF2-40B4-BE49-F238E27FC236}">
                <a16:creationId xmlns:a16="http://schemas.microsoft.com/office/drawing/2014/main" id="{BF815E67-0712-5AC2-174E-B3220768914B}"/>
              </a:ext>
            </a:extLst>
          </p:cNvPr>
          <p:cNvPicPr>
            <a:picLocks noChangeAspect="1"/>
          </p:cNvPicPr>
          <p:nvPr/>
        </p:nvPicPr>
        <p:blipFill>
          <a:blip r:embed="rId22" cstate="screen">
            <a:alphaModFix amt="65000"/>
            <a:extLst>
              <a:ext uri="{28A0092B-C50C-407E-A947-70E740481C1C}">
                <a14:useLocalDpi xmlns:a14="http://schemas.microsoft.com/office/drawing/2010/main"/>
              </a:ext>
            </a:extLst>
          </a:blip>
          <a:srcRect/>
          <a:stretch>
            <a:fillRect/>
          </a:stretch>
        </p:blipFill>
        <p:spPr>
          <a:xfrm>
            <a:off x="6222780" y="3852747"/>
            <a:ext cx="1306338" cy="420519"/>
          </a:xfrm>
          <a:custGeom>
            <a:avLst/>
            <a:gdLst>
              <a:gd name="connsiteX0" fmla="*/ 0 w 1777191"/>
              <a:gd name="connsiteY0" fmla="*/ 0 h 572090"/>
              <a:gd name="connsiteX1" fmla="*/ 1777191 w 1777191"/>
              <a:gd name="connsiteY1" fmla="*/ 0 h 572090"/>
              <a:gd name="connsiteX2" fmla="*/ 1777191 w 1777191"/>
              <a:gd name="connsiteY2" fmla="*/ 572090 h 572090"/>
              <a:gd name="connsiteX3" fmla="*/ 0 w 1777191"/>
              <a:gd name="connsiteY3" fmla="*/ 572090 h 572090"/>
              <a:gd name="connsiteX4" fmla="*/ 0 w 1777191"/>
              <a:gd name="connsiteY4" fmla="*/ 0 h 572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7191" h="572090">
                <a:moveTo>
                  <a:pt x="0" y="0"/>
                </a:moveTo>
                <a:lnTo>
                  <a:pt x="1777191" y="0"/>
                </a:lnTo>
                <a:lnTo>
                  <a:pt x="1777191" y="572090"/>
                </a:lnTo>
                <a:lnTo>
                  <a:pt x="0" y="572090"/>
                </a:lnTo>
                <a:lnTo>
                  <a:pt x="0" y="0"/>
                </a:lnTo>
                <a:close/>
              </a:path>
            </a:pathLst>
          </a:custGeom>
        </p:spPr>
      </p:pic>
      <p:pic>
        <p:nvPicPr>
          <p:cNvPr id="70" name="图片 69" descr="文本&#10;&#10;描述已自动生成">
            <a:extLst>
              <a:ext uri="{FF2B5EF4-FFF2-40B4-BE49-F238E27FC236}">
                <a16:creationId xmlns:a16="http://schemas.microsoft.com/office/drawing/2014/main" id="{349F9CFB-7ECD-9ABC-409A-56A5D350C3BE}"/>
              </a:ext>
            </a:extLst>
          </p:cNvPr>
          <p:cNvPicPr>
            <a:picLocks noChangeAspect="1"/>
          </p:cNvPicPr>
          <p:nvPr/>
        </p:nvPicPr>
        <p:blipFill>
          <a:blip r:embed="rId23" cstate="screen">
            <a:alphaModFix amt="61000"/>
            <a:extLst>
              <a:ext uri="{28A0092B-C50C-407E-A947-70E740481C1C}">
                <a14:useLocalDpi xmlns:a14="http://schemas.microsoft.com/office/drawing/2010/main"/>
              </a:ext>
            </a:extLst>
          </a:blip>
          <a:srcRect/>
          <a:stretch>
            <a:fillRect/>
          </a:stretch>
        </p:blipFill>
        <p:spPr>
          <a:xfrm>
            <a:off x="4998477" y="2448225"/>
            <a:ext cx="1157785" cy="606498"/>
          </a:xfrm>
          <a:custGeom>
            <a:avLst/>
            <a:gdLst>
              <a:gd name="connsiteX0" fmla="*/ 2311106 w 2491257"/>
              <a:gd name="connsiteY0" fmla="*/ 0 h 1305028"/>
              <a:gd name="connsiteX1" fmla="*/ 2491257 w 2491257"/>
              <a:gd name="connsiteY1" fmla="*/ 749604 h 1305028"/>
              <a:gd name="connsiteX2" fmla="*/ 1496817 w 2491257"/>
              <a:gd name="connsiteY2" fmla="*/ 988596 h 1305028"/>
              <a:gd name="connsiteX3" fmla="*/ 965764 w 2491257"/>
              <a:gd name="connsiteY3" fmla="*/ 988596 h 1305028"/>
              <a:gd name="connsiteX4" fmla="*/ 965764 w 2491257"/>
              <a:gd name="connsiteY4" fmla="*/ 1116223 h 1305028"/>
              <a:gd name="connsiteX5" fmla="*/ 180151 w 2491257"/>
              <a:gd name="connsiteY5" fmla="*/ 1305028 h 1305028"/>
              <a:gd name="connsiteX6" fmla="*/ 0 w 2491257"/>
              <a:gd name="connsiteY6" fmla="*/ 555425 h 1305028"/>
              <a:gd name="connsiteX7" fmla="*/ 2311106 w 2491257"/>
              <a:gd name="connsiteY7" fmla="*/ 0 h 13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1257" h="1305028">
                <a:moveTo>
                  <a:pt x="2311106" y="0"/>
                </a:moveTo>
                <a:lnTo>
                  <a:pt x="2491257" y="749604"/>
                </a:lnTo>
                <a:lnTo>
                  <a:pt x="1496817" y="988596"/>
                </a:lnTo>
                <a:lnTo>
                  <a:pt x="965764" y="988596"/>
                </a:lnTo>
                <a:lnTo>
                  <a:pt x="965764" y="1116223"/>
                </a:lnTo>
                <a:lnTo>
                  <a:pt x="180151" y="1305028"/>
                </a:lnTo>
                <a:lnTo>
                  <a:pt x="0" y="555425"/>
                </a:lnTo>
                <a:lnTo>
                  <a:pt x="2311106" y="0"/>
                </a:lnTo>
                <a:close/>
              </a:path>
            </a:pathLst>
          </a:custGeom>
        </p:spPr>
      </p:pic>
      <p:pic>
        <p:nvPicPr>
          <p:cNvPr id="67" name="图片 66" descr="文本&#10;&#10;描述已自动生成">
            <a:extLst>
              <a:ext uri="{FF2B5EF4-FFF2-40B4-BE49-F238E27FC236}">
                <a16:creationId xmlns:a16="http://schemas.microsoft.com/office/drawing/2014/main" id="{9A5B1590-EA5C-A427-9BAD-EC189D5BEE74}"/>
              </a:ext>
            </a:extLst>
          </p:cNvPr>
          <p:cNvPicPr>
            <a:picLocks noChangeAspect="1"/>
          </p:cNvPicPr>
          <p:nvPr/>
        </p:nvPicPr>
        <p:blipFill>
          <a:blip r:embed="rId24" cstate="screen">
            <a:extLst>
              <a:ext uri="{28A0092B-C50C-407E-A947-70E740481C1C}">
                <a14:useLocalDpi xmlns:a14="http://schemas.microsoft.com/office/drawing/2010/main"/>
              </a:ext>
            </a:extLst>
          </a:blip>
          <a:srcRect/>
          <a:stretch>
            <a:fillRect/>
          </a:stretch>
        </p:blipFill>
        <p:spPr>
          <a:xfrm>
            <a:off x="12146188" y="-1463177"/>
            <a:ext cx="531053" cy="127627"/>
          </a:xfrm>
          <a:custGeom>
            <a:avLst/>
            <a:gdLst>
              <a:gd name="connsiteX0" fmla="*/ 0 w 531053"/>
              <a:gd name="connsiteY0" fmla="*/ 0 h 127627"/>
              <a:gd name="connsiteX1" fmla="*/ 531053 w 531053"/>
              <a:gd name="connsiteY1" fmla="*/ 0 h 127627"/>
              <a:gd name="connsiteX2" fmla="*/ 0 w 531053"/>
              <a:gd name="connsiteY2" fmla="*/ 127627 h 127627"/>
              <a:gd name="connsiteX3" fmla="*/ 0 w 531053"/>
              <a:gd name="connsiteY3" fmla="*/ 0 h 127627"/>
            </a:gdLst>
            <a:ahLst/>
            <a:cxnLst>
              <a:cxn ang="0">
                <a:pos x="connsiteX0" y="connsiteY0"/>
              </a:cxn>
              <a:cxn ang="0">
                <a:pos x="connsiteX1" y="connsiteY1"/>
              </a:cxn>
              <a:cxn ang="0">
                <a:pos x="connsiteX2" y="connsiteY2"/>
              </a:cxn>
              <a:cxn ang="0">
                <a:pos x="connsiteX3" y="connsiteY3"/>
              </a:cxn>
            </a:cxnLst>
            <a:rect l="l" t="t" r="r" b="b"/>
            <a:pathLst>
              <a:path w="531053" h="127627">
                <a:moveTo>
                  <a:pt x="0" y="0"/>
                </a:moveTo>
                <a:lnTo>
                  <a:pt x="531053" y="0"/>
                </a:lnTo>
                <a:lnTo>
                  <a:pt x="0" y="127627"/>
                </a:lnTo>
                <a:lnTo>
                  <a:pt x="0" y="0"/>
                </a:lnTo>
                <a:close/>
              </a:path>
            </a:pathLst>
          </a:custGeom>
        </p:spPr>
      </p:pic>
      <p:grpSp>
        <p:nvGrpSpPr>
          <p:cNvPr id="72" name="组合 71">
            <a:extLst>
              <a:ext uri="{FF2B5EF4-FFF2-40B4-BE49-F238E27FC236}">
                <a16:creationId xmlns:a16="http://schemas.microsoft.com/office/drawing/2014/main" id="{CDC19F6D-4035-B74D-8AFC-2ED3A876B5A5}"/>
              </a:ext>
            </a:extLst>
          </p:cNvPr>
          <p:cNvGrpSpPr/>
          <p:nvPr/>
        </p:nvGrpSpPr>
        <p:grpSpPr>
          <a:xfrm>
            <a:off x="7519078" y="4272518"/>
            <a:ext cx="3636784" cy="1472034"/>
            <a:chOff x="7519078" y="1993610"/>
            <a:chExt cx="3636784" cy="1472034"/>
          </a:xfrm>
        </p:grpSpPr>
        <p:sp>
          <p:nvSpPr>
            <p:cNvPr id="73" name="文本框 72">
              <a:extLst>
                <a:ext uri="{FF2B5EF4-FFF2-40B4-BE49-F238E27FC236}">
                  <a16:creationId xmlns:a16="http://schemas.microsoft.com/office/drawing/2014/main" id="{F983F702-2636-FF66-03B8-2D6D4441F5F0}"/>
                </a:ext>
              </a:extLst>
            </p:cNvPr>
            <p:cNvSpPr txBox="1"/>
            <p:nvPr/>
          </p:nvSpPr>
          <p:spPr>
            <a:xfrm>
              <a:off x="7519078" y="1993610"/>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74" name="îŝḷîdê">
              <a:extLst>
                <a:ext uri="{FF2B5EF4-FFF2-40B4-BE49-F238E27FC236}">
                  <a16:creationId xmlns:a16="http://schemas.microsoft.com/office/drawing/2014/main" id="{7185869A-58A4-8557-3C3D-8069841F16A4}"/>
                </a:ext>
              </a:extLst>
            </p:cNvPr>
            <p:cNvSpPr/>
            <p:nvPr/>
          </p:nvSpPr>
          <p:spPr>
            <a:xfrm flipH="1">
              <a:off x="7519078" y="2441709"/>
              <a:ext cx="3636784" cy="1023935"/>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grpSp>
      <p:sp>
        <p:nvSpPr>
          <p:cNvPr id="76" name="文本框 75">
            <a:extLst>
              <a:ext uri="{FF2B5EF4-FFF2-40B4-BE49-F238E27FC236}">
                <a16:creationId xmlns:a16="http://schemas.microsoft.com/office/drawing/2014/main" id="{CA059414-71E0-F27A-BD2C-C9BCC11BC456}"/>
              </a:ext>
            </a:extLst>
          </p:cNvPr>
          <p:cNvSpPr txBox="1"/>
          <p:nvPr/>
        </p:nvSpPr>
        <p:spPr>
          <a:xfrm>
            <a:off x="2838326" y="1993610"/>
            <a:ext cx="2049194" cy="461665"/>
          </a:xfrm>
          <a:prstGeom prst="rect">
            <a:avLst/>
          </a:prstGeom>
          <a:noFill/>
        </p:spPr>
        <p:txBody>
          <a:bodyPr wrap="square" rtlCol="0">
            <a:spAutoFit/>
          </a:bodyPr>
          <a:lstStyle/>
          <a:p>
            <a:pPr algn="r"/>
            <a:r>
              <a:rPr lang="zh-CN" altLang="en-US" sz="2400" dirty="0">
                <a:solidFill>
                  <a:srgbClr val="FAD1B4"/>
                </a:solidFill>
                <a:latin typeface="+mj-ea"/>
                <a:ea typeface="+mj-ea"/>
              </a:rPr>
              <a:t>输入你的标题</a:t>
            </a:r>
          </a:p>
        </p:txBody>
      </p:sp>
      <p:sp>
        <p:nvSpPr>
          <p:cNvPr id="77" name="îŝḷîdê">
            <a:extLst>
              <a:ext uri="{FF2B5EF4-FFF2-40B4-BE49-F238E27FC236}">
                <a16:creationId xmlns:a16="http://schemas.microsoft.com/office/drawing/2014/main" id="{2EF3E1E5-8111-4270-5EE0-31590B5B1267}"/>
              </a:ext>
            </a:extLst>
          </p:cNvPr>
          <p:cNvSpPr/>
          <p:nvPr/>
        </p:nvSpPr>
        <p:spPr>
          <a:xfrm flipH="1">
            <a:off x="1250736" y="2441709"/>
            <a:ext cx="3636784" cy="1023935"/>
          </a:xfrm>
          <a:prstGeom prst="rect">
            <a:avLst/>
          </a:prstGeom>
          <a:ln>
            <a:noFill/>
          </a:ln>
        </p:spPr>
        <p:txBody>
          <a:bodyPr wrap="square" lIns="91440" tIns="45720" rIns="91440" bIns="45720" anchor="t">
            <a:spAutoFit/>
          </a:bodyPr>
          <a:lstStyle/>
          <a:p>
            <a:pPr algn="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sp>
        <p:nvSpPr>
          <p:cNvPr id="79" name="文本框 78">
            <a:extLst>
              <a:ext uri="{FF2B5EF4-FFF2-40B4-BE49-F238E27FC236}">
                <a16:creationId xmlns:a16="http://schemas.microsoft.com/office/drawing/2014/main" id="{88A6EE7E-B635-5761-930F-922D6539E9D6}"/>
              </a:ext>
            </a:extLst>
          </p:cNvPr>
          <p:cNvSpPr txBox="1"/>
          <p:nvPr/>
        </p:nvSpPr>
        <p:spPr>
          <a:xfrm>
            <a:off x="2838326" y="4272518"/>
            <a:ext cx="2049194" cy="461665"/>
          </a:xfrm>
          <a:prstGeom prst="rect">
            <a:avLst/>
          </a:prstGeom>
          <a:noFill/>
        </p:spPr>
        <p:txBody>
          <a:bodyPr wrap="square" rtlCol="0">
            <a:spAutoFit/>
          </a:bodyPr>
          <a:lstStyle/>
          <a:p>
            <a:pPr algn="r"/>
            <a:r>
              <a:rPr lang="zh-CN" altLang="en-US" sz="2400" dirty="0">
                <a:solidFill>
                  <a:srgbClr val="FAD1B4"/>
                </a:solidFill>
                <a:latin typeface="+mj-ea"/>
                <a:ea typeface="+mj-ea"/>
              </a:rPr>
              <a:t>输入你的标题</a:t>
            </a:r>
          </a:p>
        </p:txBody>
      </p:sp>
      <p:sp>
        <p:nvSpPr>
          <p:cNvPr id="80" name="îŝḷîdê">
            <a:extLst>
              <a:ext uri="{FF2B5EF4-FFF2-40B4-BE49-F238E27FC236}">
                <a16:creationId xmlns:a16="http://schemas.microsoft.com/office/drawing/2014/main" id="{BAD92267-A27B-09F5-EC9C-F4C5A0787B72}"/>
              </a:ext>
            </a:extLst>
          </p:cNvPr>
          <p:cNvSpPr/>
          <p:nvPr/>
        </p:nvSpPr>
        <p:spPr>
          <a:xfrm flipH="1">
            <a:off x="1250736" y="4720617"/>
            <a:ext cx="3636784" cy="1023935"/>
          </a:xfrm>
          <a:prstGeom prst="rect">
            <a:avLst/>
          </a:prstGeom>
          <a:ln>
            <a:noFill/>
          </a:ln>
        </p:spPr>
        <p:txBody>
          <a:bodyPr wrap="square" lIns="91440" tIns="45720" rIns="91440" bIns="45720" anchor="t">
            <a:spAutoFit/>
          </a:bodyPr>
          <a:lstStyle/>
          <a:p>
            <a:pPr algn="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spTree>
    <p:extLst>
      <p:ext uri="{BB962C8B-B14F-4D97-AF65-F5344CB8AC3E}">
        <p14:creationId xmlns:p14="http://schemas.microsoft.com/office/powerpoint/2010/main" val="635913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10079A9F-A62C-DA47-8D36-9A3684408D9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AB14105A-157F-4053-12AB-E88816F5838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C181BC00-04DB-2E2D-D719-E2E320D7FC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B407B492-A1AB-E702-49D8-08CDD0A0E88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6E02D706-789C-5638-30C9-E2554828DCA4}"/>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9DFFF4C4-B491-CB49-70A3-7E5D7637520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426CF52F-A70A-2601-D024-9C43AC86369F}"/>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E8503F52-E140-5FB2-7508-B43D6AF51390}"/>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46ECBB43-93B8-5DA0-3AD8-E94D81E598F4}"/>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177" y="2901261"/>
            <a:ext cx="12382306" cy="1488445"/>
          </a:xfrm>
          <a:prstGeom prst="rect">
            <a:avLst/>
          </a:prstGeom>
        </p:spPr>
      </p:pic>
      <p:pic>
        <p:nvPicPr>
          <p:cNvPr id="11" name="图片 10" descr="男子的脸部特写黑白照&#10;&#10;低可信度描述已自动生成">
            <a:extLst>
              <a:ext uri="{FF2B5EF4-FFF2-40B4-BE49-F238E27FC236}">
                <a16:creationId xmlns:a16="http://schemas.microsoft.com/office/drawing/2014/main" id="{314D18A4-B0D3-236C-06E0-7D68F10E3B6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2" name="图片 11">
            <a:extLst>
              <a:ext uri="{FF2B5EF4-FFF2-40B4-BE49-F238E27FC236}">
                <a16:creationId xmlns:a16="http://schemas.microsoft.com/office/drawing/2014/main" id="{CDC7F5B3-835C-0A96-962A-AE7B8922F1C2}"/>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3" name="图片 12">
            <a:extLst>
              <a:ext uri="{FF2B5EF4-FFF2-40B4-BE49-F238E27FC236}">
                <a16:creationId xmlns:a16="http://schemas.microsoft.com/office/drawing/2014/main" id="{306BF56F-B043-6F55-BEF4-4CDE24B01FC6}"/>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4" name="图片 13" descr="鸟飞在空中&#10;&#10;描述已自动生成">
            <a:extLst>
              <a:ext uri="{FF2B5EF4-FFF2-40B4-BE49-F238E27FC236}">
                <a16:creationId xmlns:a16="http://schemas.microsoft.com/office/drawing/2014/main" id="{AAE9020D-C575-C688-7259-0B4EE4160E8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5" name="图片 14" descr="文本&#10;&#10;描述已自动生成">
            <a:extLst>
              <a:ext uri="{FF2B5EF4-FFF2-40B4-BE49-F238E27FC236}">
                <a16:creationId xmlns:a16="http://schemas.microsoft.com/office/drawing/2014/main" id="{70BEB8D9-DE58-52D2-C29F-62AC28D989A2}"/>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6" name="图片 15" descr="图片包含 游戏机&#10;&#10;描述已自动生成">
            <a:extLst>
              <a:ext uri="{FF2B5EF4-FFF2-40B4-BE49-F238E27FC236}">
                <a16:creationId xmlns:a16="http://schemas.microsoft.com/office/drawing/2014/main" id="{A31C0E0F-3A8A-5148-8ADE-A565CB5E7FF3}"/>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17" name="图片 16">
            <a:extLst>
              <a:ext uri="{FF2B5EF4-FFF2-40B4-BE49-F238E27FC236}">
                <a16:creationId xmlns:a16="http://schemas.microsoft.com/office/drawing/2014/main" id="{13A70CFC-0515-FFB7-3890-136AE022572A}"/>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27909" y="2842669"/>
            <a:ext cx="12396603" cy="1571681"/>
          </a:xfrm>
          <a:prstGeom prst="rect">
            <a:avLst/>
          </a:prstGeom>
        </p:spPr>
      </p:pic>
      <p:pic>
        <p:nvPicPr>
          <p:cNvPr id="18" name="图片 17" descr="夜晚的星空&#10;&#10;描述已自动生成">
            <a:extLst>
              <a:ext uri="{FF2B5EF4-FFF2-40B4-BE49-F238E27FC236}">
                <a16:creationId xmlns:a16="http://schemas.microsoft.com/office/drawing/2014/main" id="{68EFF8C7-E6C8-C1AD-9302-708EB053851E}"/>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0" y="0"/>
            <a:ext cx="8543675" cy="5981700"/>
          </a:xfrm>
          <a:custGeom>
            <a:avLst/>
            <a:gdLst>
              <a:gd name="connsiteX0" fmla="*/ 0 w 8543675"/>
              <a:gd name="connsiteY0" fmla="*/ 0 h 5981700"/>
              <a:gd name="connsiteX1" fmla="*/ 8543675 w 8543675"/>
              <a:gd name="connsiteY1" fmla="*/ 0 h 5981700"/>
              <a:gd name="connsiteX2" fmla="*/ 8543675 w 8543675"/>
              <a:gd name="connsiteY2" fmla="*/ 5981700 h 5981700"/>
              <a:gd name="connsiteX3" fmla="*/ 0 w 8543675"/>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8543675" h="5981700">
                <a:moveTo>
                  <a:pt x="0" y="0"/>
                </a:moveTo>
                <a:lnTo>
                  <a:pt x="8543675" y="0"/>
                </a:lnTo>
                <a:lnTo>
                  <a:pt x="8543675" y="5981700"/>
                </a:lnTo>
                <a:lnTo>
                  <a:pt x="0" y="5981700"/>
                </a:lnTo>
                <a:close/>
              </a:path>
            </a:pathLst>
          </a:custGeom>
        </p:spPr>
      </p:pic>
      <p:pic>
        <p:nvPicPr>
          <p:cNvPr id="19" name="图片 18" descr="图片包含 烟花, 空气, 星星, 飞行&#10;&#10;描述已自动生成">
            <a:extLst>
              <a:ext uri="{FF2B5EF4-FFF2-40B4-BE49-F238E27FC236}">
                <a16:creationId xmlns:a16="http://schemas.microsoft.com/office/drawing/2014/main" id="{A3FB448F-D37E-57AF-5915-D2E4735BB97A}"/>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20" name="椭圆 19">
            <a:extLst>
              <a:ext uri="{FF2B5EF4-FFF2-40B4-BE49-F238E27FC236}">
                <a16:creationId xmlns:a16="http://schemas.microsoft.com/office/drawing/2014/main" id="{B889EE7C-D48D-A191-1025-953A978E435A}"/>
              </a:ext>
            </a:extLst>
          </p:cNvPr>
          <p:cNvSpPr/>
          <p:nvPr/>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FBA9CB47-0234-3796-CDAB-37826F5BE96F}"/>
              </a:ext>
            </a:extLst>
          </p:cNvPr>
          <p:cNvPicPr>
            <a:picLocks noChangeAspect="1"/>
          </p:cNvPicPr>
          <p:nvPr/>
        </p:nvPicPr>
        <p:blipFill>
          <a:blip r:embed="rId19" cstate="screen">
            <a:alphaModFix/>
            <a:extLst>
              <a:ext uri="{28A0092B-C50C-407E-A947-70E740481C1C}">
                <a14:useLocalDpi xmlns:a14="http://schemas.microsoft.com/office/drawing/2010/main"/>
              </a:ext>
            </a:extLst>
          </a:blip>
          <a:srcRect/>
          <a:stretch>
            <a:fillRect/>
          </a:stretch>
        </p:blipFill>
        <p:spPr>
          <a:xfrm>
            <a:off x="406125" y="4296643"/>
            <a:ext cx="7675493" cy="2561357"/>
          </a:xfrm>
          <a:custGeom>
            <a:avLst/>
            <a:gdLst>
              <a:gd name="connsiteX0" fmla="*/ 0 w 7675493"/>
              <a:gd name="connsiteY0" fmla="*/ 0 h 2561357"/>
              <a:gd name="connsiteX1" fmla="*/ 7675493 w 7675493"/>
              <a:gd name="connsiteY1" fmla="*/ 0 h 2561357"/>
              <a:gd name="connsiteX2" fmla="*/ 7675493 w 7675493"/>
              <a:gd name="connsiteY2" fmla="*/ 2561357 h 2561357"/>
              <a:gd name="connsiteX3" fmla="*/ 0 w 7675493"/>
              <a:gd name="connsiteY3" fmla="*/ 2561357 h 2561357"/>
            </a:gdLst>
            <a:ahLst/>
            <a:cxnLst>
              <a:cxn ang="0">
                <a:pos x="connsiteX0" y="connsiteY0"/>
              </a:cxn>
              <a:cxn ang="0">
                <a:pos x="connsiteX1" y="connsiteY1"/>
              </a:cxn>
              <a:cxn ang="0">
                <a:pos x="connsiteX2" y="connsiteY2"/>
              </a:cxn>
              <a:cxn ang="0">
                <a:pos x="connsiteX3" y="connsiteY3"/>
              </a:cxn>
            </a:cxnLst>
            <a:rect l="l" t="t" r="r" b="b"/>
            <a:pathLst>
              <a:path w="7675493" h="2561357">
                <a:moveTo>
                  <a:pt x="0" y="0"/>
                </a:moveTo>
                <a:lnTo>
                  <a:pt x="7675493" y="0"/>
                </a:lnTo>
                <a:lnTo>
                  <a:pt x="7675493" y="2561357"/>
                </a:lnTo>
                <a:lnTo>
                  <a:pt x="0" y="2561357"/>
                </a:lnTo>
                <a:close/>
              </a:path>
            </a:pathLst>
          </a:custGeom>
        </p:spPr>
      </p:pic>
      <p:sp>
        <p:nvSpPr>
          <p:cNvPr id="22" name="矩形: 圆角 21">
            <a:extLst>
              <a:ext uri="{FF2B5EF4-FFF2-40B4-BE49-F238E27FC236}">
                <a16:creationId xmlns:a16="http://schemas.microsoft.com/office/drawing/2014/main" id="{B3022106-AAC1-5557-B88A-1358A1FA7705}"/>
              </a:ext>
            </a:extLst>
          </p:cNvPr>
          <p:cNvSpPr/>
          <p:nvPr/>
        </p:nvSpPr>
        <p:spPr>
          <a:xfrm>
            <a:off x="695325" y="549275"/>
            <a:ext cx="10801350" cy="5796731"/>
          </a:xfrm>
          <a:prstGeom prst="roundRect">
            <a:avLst>
              <a:gd name="adj" fmla="val 1804"/>
            </a:avLst>
          </a:prstGeom>
          <a:gradFill>
            <a:gsLst>
              <a:gs pos="0">
                <a:srgbClr val="19978B">
                  <a:alpha val="91000"/>
                </a:srgbClr>
              </a:gs>
              <a:gs pos="64000">
                <a:srgbClr val="19978B">
                  <a:alpha val="72000"/>
                </a:srgbClr>
              </a:gs>
              <a:gs pos="100000">
                <a:srgbClr val="19978B">
                  <a:alpha val="42000"/>
                </a:srgbClr>
              </a:gs>
            </a:gsLst>
            <a:lin ang="5400000" scaled="0"/>
          </a:gradFill>
          <a:ln>
            <a:gradFill>
              <a:gsLst>
                <a:gs pos="0">
                  <a:srgbClr val="E97B66"/>
                </a:gs>
                <a:gs pos="51000">
                  <a:srgbClr val="F7C58C"/>
                </a:gs>
                <a:gs pos="100000">
                  <a:srgbClr val="FAD1B4">
                    <a:alpha val="0"/>
                  </a:srgbClr>
                </a:gs>
              </a:gsLst>
              <a:lin ang="54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FC08565-94F0-2E5D-63DE-A2800E8E64AC}"/>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sp>
        <p:nvSpPr>
          <p:cNvPr id="27" name="文本框 26">
            <a:extLst>
              <a:ext uri="{FF2B5EF4-FFF2-40B4-BE49-F238E27FC236}">
                <a16:creationId xmlns:a16="http://schemas.microsoft.com/office/drawing/2014/main" id="{BE5A9067-E849-0668-3DE2-126B544D2C67}"/>
              </a:ext>
            </a:extLst>
          </p:cNvPr>
          <p:cNvSpPr txBox="1"/>
          <p:nvPr/>
        </p:nvSpPr>
        <p:spPr>
          <a:xfrm>
            <a:off x="1723961" y="739874"/>
            <a:ext cx="2339102" cy="461665"/>
          </a:xfrm>
          <a:prstGeom prst="rect">
            <a:avLst/>
          </a:prstGeom>
          <a:noFill/>
        </p:spPr>
        <p:txBody>
          <a:bodyPr wrap="none" rtlCol="0">
            <a:spAutoFit/>
          </a:bodyPr>
          <a:lstStyle/>
          <a:p>
            <a:pPr algn="ctr"/>
            <a:r>
              <a:rPr lang="zh-CN" altLang="en-US" sz="2400" dirty="0">
                <a:gradFill>
                  <a:gsLst>
                    <a:gs pos="1000">
                      <a:srgbClr val="E97B66"/>
                    </a:gs>
                    <a:gs pos="54000">
                      <a:srgbClr val="F7C58C"/>
                    </a:gs>
                    <a:gs pos="100000">
                      <a:srgbClr val="FAD1B4"/>
                    </a:gs>
                  </a:gsLst>
                  <a:lin ang="2700000" scaled="0"/>
                </a:gradFill>
                <a:latin typeface="+mj-ea"/>
                <a:ea typeface="+mj-ea"/>
              </a:rPr>
              <a:t>请输入你的标题</a:t>
            </a:r>
          </a:p>
        </p:txBody>
      </p:sp>
      <p:pic>
        <p:nvPicPr>
          <p:cNvPr id="39" name="图片 38" descr="黑白色的花&#10;&#10;中度可信度描述已自动生成">
            <a:extLst>
              <a:ext uri="{FF2B5EF4-FFF2-40B4-BE49-F238E27FC236}">
                <a16:creationId xmlns:a16="http://schemas.microsoft.com/office/drawing/2014/main" id="{2861C205-945B-0531-1A6A-DFFE6CE39CFB}"/>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701063" y="624295"/>
            <a:ext cx="3645337" cy="3645337"/>
          </a:xfrm>
          <a:prstGeom prst="rect">
            <a:avLst/>
          </a:prstGeom>
        </p:spPr>
      </p:pic>
      <p:graphicFrame>
        <p:nvGraphicFramePr>
          <p:cNvPr id="40" name="图表 39">
            <a:extLst>
              <a:ext uri="{FF2B5EF4-FFF2-40B4-BE49-F238E27FC236}">
                <a16:creationId xmlns:a16="http://schemas.microsoft.com/office/drawing/2014/main" id="{4B024C11-BA47-7F15-388B-1161C715B905}"/>
              </a:ext>
            </a:extLst>
          </p:cNvPr>
          <p:cNvGraphicFramePr/>
          <p:nvPr>
            <p:extLst>
              <p:ext uri="{D42A27DB-BD31-4B8C-83A1-F6EECF244321}">
                <p14:modId xmlns:p14="http://schemas.microsoft.com/office/powerpoint/2010/main" val="4201929031"/>
              </p:ext>
            </p:extLst>
          </p:nvPr>
        </p:nvGraphicFramePr>
        <p:xfrm>
          <a:off x="5469106" y="2112351"/>
          <a:ext cx="5471669" cy="3335643"/>
        </p:xfrm>
        <a:graphic>
          <a:graphicData uri="http://schemas.openxmlformats.org/drawingml/2006/chart">
            <c:chart xmlns:c="http://schemas.openxmlformats.org/drawingml/2006/chart" xmlns:r="http://schemas.openxmlformats.org/officeDocument/2006/relationships" r:id="rId22"/>
          </a:graphicData>
        </a:graphic>
      </p:graphicFrame>
      <p:sp>
        <p:nvSpPr>
          <p:cNvPr id="41" name="文本框 40">
            <a:extLst>
              <a:ext uri="{FF2B5EF4-FFF2-40B4-BE49-F238E27FC236}">
                <a16:creationId xmlns:a16="http://schemas.microsoft.com/office/drawing/2014/main" id="{8E9CA0A9-56D8-D190-75F9-0FE76FFB1B1D}"/>
              </a:ext>
            </a:extLst>
          </p:cNvPr>
          <p:cNvSpPr txBox="1"/>
          <p:nvPr/>
        </p:nvSpPr>
        <p:spPr>
          <a:xfrm>
            <a:off x="1595930" y="3845144"/>
            <a:ext cx="3104735" cy="316818"/>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200" dirty="0">
                <a:solidFill>
                  <a:srgbClr val="FAD1B4"/>
                </a:solidFill>
                <a:latin typeface="+mn-ea"/>
                <a:cs typeface="OPPOSans R" panose="00020600040101010101" pitchFamily="18" charset="-122"/>
              </a:rPr>
              <a:t>请在这里输入你的内容请在这里输入你的</a:t>
            </a:r>
            <a:endParaRPr kumimoji="0" lang="zh-CN" altLang="en-US" sz="1200" b="0" i="0" u="none" strike="noStrike" kern="1200" cap="none" spc="0" normalizeH="0" baseline="0" noProof="0" dirty="0">
              <a:ln>
                <a:noFill/>
              </a:ln>
              <a:solidFill>
                <a:srgbClr val="FFFFFF">
                  <a:alpha val="70000"/>
                </a:srgbClr>
              </a:solidFill>
              <a:effectLst/>
              <a:uLnTx/>
              <a:uFillTx/>
              <a:latin typeface="苹方 常规" panose="020B0300000000000000" pitchFamily="34" charset="-122"/>
              <a:ea typeface="苹方 常规" panose="020B0300000000000000" pitchFamily="34" charset="-122"/>
              <a:cs typeface="+mn-cs"/>
            </a:endParaRPr>
          </a:p>
        </p:txBody>
      </p:sp>
      <p:sp>
        <p:nvSpPr>
          <p:cNvPr id="42" name="文本框 41">
            <a:extLst>
              <a:ext uri="{FF2B5EF4-FFF2-40B4-BE49-F238E27FC236}">
                <a16:creationId xmlns:a16="http://schemas.microsoft.com/office/drawing/2014/main" id="{FA5598AE-175A-5A6F-F350-2E13179107AF}"/>
              </a:ext>
            </a:extLst>
          </p:cNvPr>
          <p:cNvSpPr txBox="1"/>
          <p:nvPr/>
        </p:nvSpPr>
        <p:spPr>
          <a:xfrm>
            <a:off x="1647790" y="3455279"/>
            <a:ext cx="139653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7C58C"/>
                </a:solidFill>
                <a:effectLst/>
                <a:uLnTx/>
                <a:uFillTx/>
                <a:latin typeface="+mj-ea"/>
                <a:ea typeface="+mj-ea"/>
                <a:cs typeface="+mn-cs"/>
              </a:rPr>
              <a:t>输入标题</a:t>
            </a:r>
          </a:p>
        </p:txBody>
      </p:sp>
      <p:pic>
        <p:nvPicPr>
          <p:cNvPr id="46" name="Picture 2">
            <a:extLst>
              <a:ext uri="{FF2B5EF4-FFF2-40B4-BE49-F238E27FC236}">
                <a16:creationId xmlns:a16="http://schemas.microsoft.com/office/drawing/2014/main" id="{9DB801BC-DA79-97EA-B843-773E2FDACF4F}"/>
              </a:ext>
            </a:extLst>
          </p:cNvPr>
          <p:cNvPicPr>
            <a:picLocks noChangeAspect="1" noChangeArrowheads="1"/>
          </p:cNvPicPr>
          <p:nvPr/>
        </p:nvPicPr>
        <p:blipFill rotWithShape="1">
          <a:blip r:embed="rId23" cstate="screen">
            <a:extLst>
              <a:ext uri="{28A0092B-C50C-407E-A947-70E740481C1C}">
                <a14:useLocalDpi xmlns:a14="http://schemas.microsoft.com/office/drawing/2010/main"/>
              </a:ext>
            </a:extLst>
          </a:blip>
          <a:srcRect/>
          <a:stretch/>
        </p:blipFill>
        <p:spPr bwMode="auto">
          <a:xfrm>
            <a:off x="4281254" y="2112351"/>
            <a:ext cx="1023972" cy="831669"/>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a:extLst>
              <a:ext uri="{FF2B5EF4-FFF2-40B4-BE49-F238E27FC236}">
                <a16:creationId xmlns:a16="http://schemas.microsoft.com/office/drawing/2014/main" id="{3750780D-28B6-85D0-147C-C7DAF530FF3F}"/>
              </a:ext>
            </a:extLst>
          </p:cNvPr>
          <p:cNvSpPr/>
          <p:nvPr/>
        </p:nvSpPr>
        <p:spPr>
          <a:xfrm>
            <a:off x="1421868" y="3535542"/>
            <a:ext cx="64032" cy="591802"/>
          </a:xfrm>
          <a:prstGeom prst="rect">
            <a:avLst/>
          </a:prstGeom>
          <a:solidFill>
            <a:srgbClr val="F7C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Light"/>
              <a:cs typeface="+mn-cs"/>
            </a:endParaRPr>
          </a:p>
        </p:txBody>
      </p:sp>
      <p:sp>
        <p:nvSpPr>
          <p:cNvPr id="54" name="文本框 53">
            <a:extLst>
              <a:ext uri="{FF2B5EF4-FFF2-40B4-BE49-F238E27FC236}">
                <a16:creationId xmlns:a16="http://schemas.microsoft.com/office/drawing/2014/main" id="{C08E6487-E900-9A93-D5BF-991632DBF9DC}"/>
              </a:ext>
            </a:extLst>
          </p:cNvPr>
          <p:cNvSpPr txBox="1"/>
          <p:nvPr/>
        </p:nvSpPr>
        <p:spPr>
          <a:xfrm>
            <a:off x="1595930" y="4963953"/>
            <a:ext cx="3104735" cy="316818"/>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200" dirty="0">
                <a:solidFill>
                  <a:srgbClr val="FAD1B4"/>
                </a:solidFill>
                <a:latin typeface="+mn-ea"/>
                <a:cs typeface="OPPOSans R" panose="00020600040101010101" pitchFamily="18" charset="-122"/>
              </a:rPr>
              <a:t>请在这里输入你的内容请在这里输入你的</a:t>
            </a:r>
            <a:endParaRPr kumimoji="0" lang="zh-CN" altLang="en-US" sz="1200" b="0" i="0" u="none" strike="noStrike" kern="1200" cap="none" spc="0" normalizeH="0" baseline="0" noProof="0" dirty="0">
              <a:ln>
                <a:noFill/>
              </a:ln>
              <a:solidFill>
                <a:srgbClr val="FFFFFF">
                  <a:alpha val="70000"/>
                </a:srgbClr>
              </a:solidFill>
              <a:effectLst/>
              <a:uLnTx/>
              <a:uFillTx/>
              <a:latin typeface="苹方 常规" panose="020B0300000000000000" pitchFamily="34" charset="-122"/>
              <a:ea typeface="苹方 常规" panose="020B0300000000000000" pitchFamily="34" charset="-122"/>
              <a:cs typeface="+mn-cs"/>
            </a:endParaRPr>
          </a:p>
        </p:txBody>
      </p:sp>
      <p:sp>
        <p:nvSpPr>
          <p:cNvPr id="55" name="文本框 54">
            <a:extLst>
              <a:ext uri="{FF2B5EF4-FFF2-40B4-BE49-F238E27FC236}">
                <a16:creationId xmlns:a16="http://schemas.microsoft.com/office/drawing/2014/main" id="{EC66170B-149A-3CCE-BE43-151EBC6B93BE}"/>
              </a:ext>
            </a:extLst>
          </p:cNvPr>
          <p:cNvSpPr txBox="1"/>
          <p:nvPr/>
        </p:nvSpPr>
        <p:spPr>
          <a:xfrm>
            <a:off x="1647790" y="4574088"/>
            <a:ext cx="139653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7C58C"/>
                </a:solidFill>
                <a:effectLst/>
                <a:uLnTx/>
                <a:uFillTx/>
                <a:latin typeface="+mj-ea"/>
                <a:ea typeface="+mj-ea"/>
                <a:cs typeface="+mn-cs"/>
              </a:rPr>
              <a:t>输入标题</a:t>
            </a:r>
          </a:p>
        </p:txBody>
      </p:sp>
      <p:sp>
        <p:nvSpPr>
          <p:cNvPr id="56" name="矩形 55">
            <a:extLst>
              <a:ext uri="{FF2B5EF4-FFF2-40B4-BE49-F238E27FC236}">
                <a16:creationId xmlns:a16="http://schemas.microsoft.com/office/drawing/2014/main" id="{7959201E-BD12-1515-B49E-5A271025A320}"/>
              </a:ext>
            </a:extLst>
          </p:cNvPr>
          <p:cNvSpPr/>
          <p:nvPr/>
        </p:nvSpPr>
        <p:spPr>
          <a:xfrm>
            <a:off x="1421868" y="4654351"/>
            <a:ext cx="64032" cy="591802"/>
          </a:xfrm>
          <a:prstGeom prst="rect">
            <a:avLst/>
          </a:prstGeom>
          <a:solidFill>
            <a:srgbClr val="F7C5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Light"/>
              <a:cs typeface="+mn-cs"/>
            </a:endParaRPr>
          </a:p>
        </p:txBody>
      </p:sp>
    </p:spTree>
    <p:extLst>
      <p:ext uri="{BB962C8B-B14F-4D97-AF65-F5344CB8AC3E}">
        <p14:creationId xmlns:p14="http://schemas.microsoft.com/office/powerpoint/2010/main" val="3060035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A90008F3-BA77-4699-9A1B-B73EA3ED6D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26D56ABB-C374-BB7D-8D2A-6A05BD398F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9842B675-0FF1-DFE5-C445-EE0BC587F58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9539258F-465E-CDE9-26F2-BE9A6BCE295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4FAC78E1-FCDD-131A-A7D9-0D92E7B4C2DF}"/>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49C0809E-DD35-5EA3-2AA3-64857AA6126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0D0685B8-F0A8-C8EB-0E2D-766EC560B36E}"/>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1D122F50-9EDE-79C6-F9EC-2BC24A592E2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1" name="图片 10" descr="男子的脸部特写黑白照&#10;&#10;低可信度描述已自动生成">
            <a:extLst>
              <a:ext uri="{FF2B5EF4-FFF2-40B4-BE49-F238E27FC236}">
                <a16:creationId xmlns:a16="http://schemas.microsoft.com/office/drawing/2014/main" id="{D2C6DFFE-8D67-5C7F-AEAF-54A10A3AADE8}"/>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7834" y="1491048"/>
            <a:ext cx="12192264" cy="1869902"/>
          </a:xfrm>
          <a:prstGeom prst="rect">
            <a:avLst/>
          </a:prstGeom>
        </p:spPr>
      </p:pic>
      <p:pic>
        <p:nvPicPr>
          <p:cNvPr id="12" name="图片 11">
            <a:extLst>
              <a:ext uri="{FF2B5EF4-FFF2-40B4-BE49-F238E27FC236}">
                <a16:creationId xmlns:a16="http://schemas.microsoft.com/office/drawing/2014/main" id="{0E0AADE3-1ABA-B83F-3787-017C6E00844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3" name="图片 12">
            <a:extLst>
              <a:ext uri="{FF2B5EF4-FFF2-40B4-BE49-F238E27FC236}">
                <a16:creationId xmlns:a16="http://schemas.microsoft.com/office/drawing/2014/main" id="{4CC16508-26C0-B294-00BC-0D01503025E1}"/>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5930" y="4265912"/>
            <a:ext cx="12191749" cy="1365882"/>
          </a:xfrm>
          <a:prstGeom prst="rect">
            <a:avLst/>
          </a:prstGeom>
        </p:spPr>
      </p:pic>
      <p:pic>
        <p:nvPicPr>
          <p:cNvPr id="14" name="图片 13" descr="鸟飞在空中&#10;&#10;描述已自动生成">
            <a:extLst>
              <a:ext uri="{FF2B5EF4-FFF2-40B4-BE49-F238E27FC236}">
                <a16:creationId xmlns:a16="http://schemas.microsoft.com/office/drawing/2014/main" id="{3F6B320A-1594-9745-4237-5861ADBB82E3}"/>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5" name="图片 14" descr="文本&#10;&#10;描述已自动生成">
            <a:extLst>
              <a:ext uri="{FF2B5EF4-FFF2-40B4-BE49-F238E27FC236}">
                <a16:creationId xmlns:a16="http://schemas.microsoft.com/office/drawing/2014/main" id="{0E0BBC89-CCCE-ADDA-9A88-78E00ED256A7}"/>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6" name="图片 15" descr="图片包含 游戏机&#10;&#10;描述已自动生成">
            <a:extLst>
              <a:ext uri="{FF2B5EF4-FFF2-40B4-BE49-F238E27FC236}">
                <a16:creationId xmlns:a16="http://schemas.microsoft.com/office/drawing/2014/main" id="{47C477AB-EFF3-8A17-08E9-2811B077B534}"/>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18" name="图片 17" descr="夜晚的星空&#10;&#10;描述已自动生成">
            <a:extLst>
              <a:ext uri="{FF2B5EF4-FFF2-40B4-BE49-F238E27FC236}">
                <a16:creationId xmlns:a16="http://schemas.microsoft.com/office/drawing/2014/main" id="{C4794E59-3336-C14D-A929-82DDFEA14CA6}"/>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0" y="0"/>
            <a:ext cx="8543675" cy="5981700"/>
          </a:xfrm>
          <a:custGeom>
            <a:avLst/>
            <a:gdLst>
              <a:gd name="connsiteX0" fmla="*/ 0 w 8543675"/>
              <a:gd name="connsiteY0" fmla="*/ 0 h 5981700"/>
              <a:gd name="connsiteX1" fmla="*/ 8543675 w 8543675"/>
              <a:gd name="connsiteY1" fmla="*/ 0 h 5981700"/>
              <a:gd name="connsiteX2" fmla="*/ 8543675 w 8543675"/>
              <a:gd name="connsiteY2" fmla="*/ 5981700 h 5981700"/>
              <a:gd name="connsiteX3" fmla="*/ 0 w 8543675"/>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8543675" h="5981700">
                <a:moveTo>
                  <a:pt x="0" y="0"/>
                </a:moveTo>
                <a:lnTo>
                  <a:pt x="8543675" y="0"/>
                </a:lnTo>
                <a:lnTo>
                  <a:pt x="8543675" y="5981700"/>
                </a:lnTo>
                <a:lnTo>
                  <a:pt x="0" y="5981700"/>
                </a:lnTo>
                <a:close/>
              </a:path>
            </a:pathLst>
          </a:custGeom>
        </p:spPr>
      </p:pic>
      <p:pic>
        <p:nvPicPr>
          <p:cNvPr id="19" name="图片 18" descr="图片包含 烟花, 空气, 星星, 飞行&#10;&#10;描述已自动生成">
            <a:extLst>
              <a:ext uri="{FF2B5EF4-FFF2-40B4-BE49-F238E27FC236}">
                <a16:creationId xmlns:a16="http://schemas.microsoft.com/office/drawing/2014/main" id="{079C30E8-B412-4247-AB55-99273FE648A7}"/>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20" name="椭圆 19">
            <a:extLst>
              <a:ext uri="{FF2B5EF4-FFF2-40B4-BE49-F238E27FC236}">
                <a16:creationId xmlns:a16="http://schemas.microsoft.com/office/drawing/2014/main" id="{C1E59C55-8B65-1C73-15F3-46824E6745FB}"/>
              </a:ext>
            </a:extLst>
          </p:cNvPr>
          <p:cNvSpPr/>
          <p:nvPr/>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F16E19C9-EDBA-0DB3-C52F-891330A9C107}"/>
              </a:ext>
            </a:extLst>
          </p:cNvPr>
          <p:cNvPicPr>
            <a:picLocks noChangeAspect="1"/>
          </p:cNvPicPr>
          <p:nvPr/>
        </p:nvPicPr>
        <p:blipFill>
          <a:blip r:embed="rId17" cstate="screen">
            <a:alphaModFix/>
            <a:extLst>
              <a:ext uri="{28A0092B-C50C-407E-A947-70E740481C1C}">
                <a14:useLocalDpi xmlns:a14="http://schemas.microsoft.com/office/drawing/2010/main"/>
              </a:ext>
            </a:extLst>
          </a:blip>
          <a:srcRect/>
          <a:stretch>
            <a:fillRect/>
          </a:stretch>
        </p:blipFill>
        <p:spPr>
          <a:xfrm>
            <a:off x="406125" y="4296643"/>
            <a:ext cx="7675493" cy="2561357"/>
          </a:xfrm>
          <a:custGeom>
            <a:avLst/>
            <a:gdLst>
              <a:gd name="connsiteX0" fmla="*/ 0 w 7675493"/>
              <a:gd name="connsiteY0" fmla="*/ 0 h 2561357"/>
              <a:gd name="connsiteX1" fmla="*/ 7675493 w 7675493"/>
              <a:gd name="connsiteY1" fmla="*/ 0 h 2561357"/>
              <a:gd name="connsiteX2" fmla="*/ 7675493 w 7675493"/>
              <a:gd name="connsiteY2" fmla="*/ 2561357 h 2561357"/>
              <a:gd name="connsiteX3" fmla="*/ 0 w 7675493"/>
              <a:gd name="connsiteY3" fmla="*/ 2561357 h 2561357"/>
            </a:gdLst>
            <a:ahLst/>
            <a:cxnLst>
              <a:cxn ang="0">
                <a:pos x="connsiteX0" y="connsiteY0"/>
              </a:cxn>
              <a:cxn ang="0">
                <a:pos x="connsiteX1" y="connsiteY1"/>
              </a:cxn>
              <a:cxn ang="0">
                <a:pos x="connsiteX2" y="connsiteY2"/>
              </a:cxn>
              <a:cxn ang="0">
                <a:pos x="connsiteX3" y="connsiteY3"/>
              </a:cxn>
            </a:cxnLst>
            <a:rect l="l" t="t" r="r" b="b"/>
            <a:pathLst>
              <a:path w="7675493" h="2561357">
                <a:moveTo>
                  <a:pt x="0" y="0"/>
                </a:moveTo>
                <a:lnTo>
                  <a:pt x="7675493" y="0"/>
                </a:lnTo>
                <a:lnTo>
                  <a:pt x="7675493" y="2561357"/>
                </a:lnTo>
                <a:lnTo>
                  <a:pt x="0" y="2561357"/>
                </a:lnTo>
                <a:close/>
              </a:path>
            </a:pathLst>
          </a:custGeom>
        </p:spPr>
      </p:pic>
      <p:sp>
        <p:nvSpPr>
          <p:cNvPr id="22" name="矩形: 圆角 21">
            <a:extLst>
              <a:ext uri="{FF2B5EF4-FFF2-40B4-BE49-F238E27FC236}">
                <a16:creationId xmlns:a16="http://schemas.microsoft.com/office/drawing/2014/main" id="{5077C705-8D00-9D57-BD72-17FC9CA1FA16}"/>
              </a:ext>
            </a:extLst>
          </p:cNvPr>
          <p:cNvSpPr/>
          <p:nvPr/>
        </p:nvSpPr>
        <p:spPr>
          <a:xfrm>
            <a:off x="695325" y="549275"/>
            <a:ext cx="10801350" cy="5796731"/>
          </a:xfrm>
          <a:prstGeom prst="roundRect">
            <a:avLst>
              <a:gd name="adj" fmla="val 2023"/>
            </a:avLst>
          </a:prstGeom>
          <a:gradFill>
            <a:gsLst>
              <a:gs pos="0">
                <a:srgbClr val="19978B">
                  <a:alpha val="91000"/>
                </a:srgbClr>
              </a:gs>
              <a:gs pos="64000">
                <a:srgbClr val="19978B">
                  <a:alpha val="72000"/>
                </a:srgbClr>
              </a:gs>
              <a:gs pos="100000">
                <a:srgbClr val="19978B">
                  <a:alpha val="42000"/>
                </a:srgbClr>
              </a:gs>
            </a:gsLst>
            <a:lin ang="5400000" scaled="0"/>
          </a:gradFill>
          <a:ln>
            <a:gradFill>
              <a:gsLst>
                <a:gs pos="0">
                  <a:srgbClr val="E97B66"/>
                </a:gs>
                <a:gs pos="51000">
                  <a:srgbClr val="F7C58C"/>
                </a:gs>
                <a:gs pos="100000">
                  <a:srgbClr val="FAD1B4">
                    <a:alpha val="0"/>
                  </a:srgbClr>
                </a:gs>
              </a:gsLst>
              <a:lin ang="54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6985418F-A017-C22D-0437-B762B7B5C2D6}"/>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sp>
        <p:nvSpPr>
          <p:cNvPr id="24" name="文本框 23">
            <a:extLst>
              <a:ext uri="{FF2B5EF4-FFF2-40B4-BE49-F238E27FC236}">
                <a16:creationId xmlns:a16="http://schemas.microsoft.com/office/drawing/2014/main" id="{0238FEDC-2867-A1F7-080C-60DAF6E3002F}"/>
              </a:ext>
            </a:extLst>
          </p:cNvPr>
          <p:cNvSpPr txBox="1"/>
          <p:nvPr/>
        </p:nvSpPr>
        <p:spPr>
          <a:xfrm>
            <a:off x="1723961" y="739874"/>
            <a:ext cx="2339102" cy="461665"/>
          </a:xfrm>
          <a:prstGeom prst="rect">
            <a:avLst/>
          </a:prstGeom>
          <a:noFill/>
        </p:spPr>
        <p:txBody>
          <a:bodyPr wrap="none" rtlCol="0">
            <a:spAutoFit/>
          </a:bodyPr>
          <a:lstStyle/>
          <a:p>
            <a:pPr algn="ctr"/>
            <a:r>
              <a:rPr lang="zh-CN" altLang="en-US" sz="2400" dirty="0">
                <a:gradFill>
                  <a:gsLst>
                    <a:gs pos="1000">
                      <a:srgbClr val="E97B66"/>
                    </a:gs>
                    <a:gs pos="54000">
                      <a:srgbClr val="F7C58C"/>
                    </a:gs>
                    <a:gs pos="100000">
                      <a:srgbClr val="FAD1B4"/>
                    </a:gs>
                  </a:gsLst>
                  <a:lin ang="2700000" scaled="0"/>
                </a:gradFill>
                <a:latin typeface="+mj-ea"/>
                <a:ea typeface="+mj-ea"/>
              </a:rPr>
              <a:t>请输入你的标题</a:t>
            </a:r>
          </a:p>
        </p:txBody>
      </p:sp>
      <p:pic>
        <p:nvPicPr>
          <p:cNvPr id="36" name="图片 35" descr="图形用户界面&#10;&#10;中度可信度描述已自动生成">
            <a:extLst>
              <a:ext uri="{FF2B5EF4-FFF2-40B4-BE49-F238E27FC236}">
                <a16:creationId xmlns:a16="http://schemas.microsoft.com/office/drawing/2014/main" id="{379E3069-D536-433A-5FBA-85E52A829560}"/>
              </a:ext>
            </a:extLst>
          </p:cNvPr>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a:xfrm flipH="1">
            <a:off x="3571874" y="1484479"/>
            <a:ext cx="742766" cy="236467"/>
          </a:xfrm>
          <a:custGeom>
            <a:avLst/>
            <a:gdLst>
              <a:gd name="connsiteX0" fmla="*/ 0 w 812800"/>
              <a:gd name="connsiteY0" fmla="*/ 0 h 258763"/>
              <a:gd name="connsiteX1" fmla="*/ 812800 w 812800"/>
              <a:gd name="connsiteY1" fmla="*/ 0 h 258763"/>
              <a:gd name="connsiteX2" fmla="*/ 812800 w 812800"/>
              <a:gd name="connsiteY2" fmla="*/ 258763 h 258763"/>
              <a:gd name="connsiteX3" fmla="*/ 0 w 812800"/>
              <a:gd name="connsiteY3" fmla="*/ 258763 h 258763"/>
              <a:gd name="connsiteX4" fmla="*/ 0 w 812800"/>
              <a:gd name="connsiteY4" fmla="*/ 0 h 258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 h="258763">
                <a:moveTo>
                  <a:pt x="0" y="0"/>
                </a:moveTo>
                <a:lnTo>
                  <a:pt x="812800" y="0"/>
                </a:lnTo>
                <a:lnTo>
                  <a:pt x="812800" y="258763"/>
                </a:lnTo>
                <a:lnTo>
                  <a:pt x="0" y="258763"/>
                </a:lnTo>
                <a:lnTo>
                  <a:pt x="0" y="0"/>
                </a:lnTo>
                <a:close/>
              </a:path>
            </a:pathLst>
          </a:custGeom>
        </p:spPr>
      </p:pic>
      <p:pic>
        <p:nvPicPr>
          <p:cNvPr id="37" name="图片 36" descr="图形用户界面&#10;&#10;中度可信度描述已自动生成">
            <a:extLst>
              <a:ext uri="{FF2B5EF4-FFF2-40B4-BE49-F238E27FC236}">
                <a16:creationId xmlns:a16="http://schemas.microsoft.com/office/drawing/2014/main" id="{B26B56E6-8308-89D0-40D3-64114AD7FD5D}"/>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10618320" y="5974462"/>
            <a:ext cx="613441" cy="230033"/>
          </a:xfrm>
          <a:custGeom>
            <a:avLst/>
            <a:gdLst>
              <a:gd name="connsiteX0" fmla="*/ 0 w 731545"/>
              <a:gd name="connsiteY0" fmla="*/ 0 h 274320"/>
              <a:gd name="connsiteX1" fmla="*/ 731545 w 731545"/>
              <a:gd name="connsiteY1" fmla="*/ 0 h 274320"/>
              <a:gd name="connsiteX2" fmla="*/ 731545 w 731545"/>
              <a:gd name="connsiteY2" fmla="*/ 274320 h 274320"/>
              <a:gd name="connsiteX3" fmla="*/ 0 w 731545"/>
              <a:gd name="connsiteY3" fmla="*/ 274320 h 274320"/>
              <a:gd name="connsiteX4" fmla="*/ 0 w 731545"/>
              <a:gd name="connsiteY4" fmla="*/ 0 h 27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45" h="274320">
                <a:moveTo>
                  <a:pt x="0" y="0"/>
                </a:moveTo>
                <a:lnTo>
                  <a:pt x="731545" y="0"/>
                </a:lnTo>
                <a:lnTo>
                  <a:pt x="731545" y="274320"/>
                </a:lnTo>
                <a:lnTo>
                  <a:pt x="0" y="274320"/>
                </a:lnTo>
                <a:lnTo>
                  <a:pt x="0" y="0"/>
                </a:lnTo>
                <a:close/>
              </a:path>
            </a:pathLst>
          </a:custGeom>
        </p:spPr>
      </p:pic>
      <p:pic>
        <p:nvPicPr>
          <p:cNvPr id="60" name="图片 59" descr="卡通人物&#10;&#10;中度可信度描述已自动生成">
            <a:extLst>
              <a:ext uri="{FF2B5EF4-FFF2-40B4-BE49-F238E27FC236}">
                <a16:creationId xmlns:a16="http://schemas.microsoft.com/office/drawing/2014/main" id="{4E43DA0A-3673-65DC-6A2B-997A02942E6E}"/>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96466" y="2716661"/>
            <a:ext cx="3575371" cy="3575371"/>
          </a:xfrm>
          <a:prstGeom prst="rect">
            <a:avLst/>
          </a:prstGeom>
        </p:spPr>
      </p:pic>
      <p:sp>
        <p:nvSpPr>
          <p:cNvPr id="62" name="文本框 61">
            <a:extLst>
              <a:ext uri="{FF2B5EF4-FFF2-40B4-BE49-F238E27FC236}">
                <a16:creationId xmlns:a16="http://schemas.microsoft.com/office/drawing/2014/main" id="{151926EB-0290-B164-A1D5-A93E932210EE}"/>
              </a:ext>
            </a:extLst>
          </p:cNvPr>
          <p:cNvSpPr txBox="1"/>
          <p:nvPr/>
        </p:nvSpPr>
        <p:spPr>
          <a:xfrm>
            <a:off x="6265608" y="2049286"/>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63" name="îŝḷîdê">
            <a:extLst>
              <a:ext uri="{FF2B5EF4-FFF2-40B4-BE49-F238E27FC236}">
                <a16:creationId xmlns:a16="http://schemas.microsoft.com/office/drawing/2014/main" id="{EFE46588-7B06-5A49-A6B9-1E524AE6C579}"/>
              </a:ext>
            </a:extLst>
          </p:cNvPr>
          <p:cNvSpPr/>
          <p:nvPr/>
        </p:nvSpPr>
        <p:spPr>
          <a:xfrm flipH="1">
            <a:off x="6265607" y="2497385"/>
            <a:ext cx="4457531" cy="708464"/>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sp>
        <p:nvSpPr>
          <p:cNvPr id="64" name="文本框 63">
            <a:extLst>
              <a:ext uri="{FF2B5EF4-FFF2-40B4-BE49-F238E27FC236}">
                <a16:creationId xmlns:a16="http://schemas.microsoft.com/office/drawing/2014/main" id="{34117D32-A574-456A-12AA-66787DAF7DF3}"/>
              </a:ext>
            </a:extLst>
          </p:cNvPr>
          <p:cNvSpPr txBox="1"/>
          <p:nvPr/>
        </p:nvSpPr>
        <p:spPr>
          <a:xfrm>
            <a:off x="6265608" y="4019360"/>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65" name="îŝḷîdê">
            <a:extLst>
              <a:ext uri="{FF2B5EF4-FFF2-40B4-BE49-F238E27FC236}">
                <a16:creationId xmlns:a16="http://schemas.microsoft.com/office/drawing/2014/main" id="{02DD33A0-262F-B1D0-562D-524F8A7D4936}"/>
              </a:ext>
            </a:extLst>
          </p:cNvPr>
          <p:cNvSpPr/>
          <p:nvPr/>
        </p:nvSpPr>
        <p:spPr>
          <a:xfrm flipH="1">
            <a:off x="6265607" y="4467459"/>
            <a:ext cx="4457531" cy="708464"/>
          </a:xfrm>
          <a:prstGeom prst="rect">
            <a:avLst/>
          </a:prstGeom>
          <a:ln>
            <a:noFill/>
          </a:ln>
        </p:spPr>
        <p:txBody>
          <a:bodyPr wrap="square" lIns="91440" tIns="45720" rIns="91440" bIns="45720" anchor="t">
            <a:spAutoFit/>
          </a:bodyPr>
          <a:lstStyle/>
          <a:p>
            <a:pPr>
              <a:lnSpc>
                <a:spcPct val="150000"/>
              </a:lnSpc>
            </a:pPr>
            <a:r>
              <a:rPr lang="en-US" altLang="zh-CN" sz="1400" dirty="0">
                <a:solidFill>
                  <a:srgbClr val="FAD1B4"/>
                </a:solidFill>
                <a:latin typeface="+mn-ea"/>
                <a:cs typeface="OPPOSans R" panose="00020600040101010101" pitchFamily="18" charset="-122"/>
              </a:rPr>
              <a:t>51PPT</a:t>
            </a:r>
            <a:r>
              <a:rPr lang="zh-CN" altLang="en-US" sz="1400" dirty="0">
                <a:solidFill>
                  <a:srgbClr val="FAD1B4"/>
                </a:solidFill>
                <a:latin typeface="+mn-ea"/>
                <a:cs typeface="OPPOSans R" panose="00020600040101010101" pitchFamily="18" charset="-122"/>
              </a:rPr>
              <a:t>模板网，幻灯片演示 模板及素材免费下载！</a:t>
            </a:r>
          </a:p>
          <a:p>
            <a:pPr>
              <a:lnSpc>
                <a:spcPct val="150000"/>
              </a:lnSpc>
            </a:pPr>
            <a:r>
              <a:rPr lang="en-US" altLang="zh-CN" sz="1400" dirty="0">
                <a:solidFill>
                  <a:srgbClr val="FAD1B4"/>
                </a:solidFill>
                <a:latin typeface="+mn-ea"/>
                <a:cs typeface="OPPOSans R" panose="00020600040101010101" pitchFamily="18" charset="-122"/>
              </a:rPr>
              <a:t>51PPT</a:t>
            </a:r>
            <a:r>
              <a:rPr lang="zh-CN" altLang="en-US" sz="1400" dirty="0">
                <a:solidFill>
                  <a:srgbClr val="FAD1B4"/>
                </a:solidFill>
                <a:latin typeface="+mn-ea"/>
                <a:cs typeface="OPPOSans R" panose="00020600040101010101" pitchFamily="18" charset="-122"/>
              </a:rPr>
              <a:t>模 板网 官网唯一网址：</a:t>
            </a:r>
            <a:r>
              <a:rPr lang="en-US" altLang="zh-CN" sz="1400" dirty="0">
                <a:solidFill>
                  <a:srgbClr val="FAD1B4"/>
                </a:solidFill>
                <a:latin typeface="+mn-ea"/>
                <a:cs typeface="OPPOSans R" panose="00020600040101010101" pitchFamily="18" charset="-122"/>
              </a:rPr>
              <a:t>www.51pptmoban.com</a:t>
            </a:r>
          </a:p>
        </p:txBody>
      </p:sp>
      <p:pic>
        <p:nvPicPr>
          <p:cNvPr id="77" name="图片 76" descr="文本&#10;&#10;描述已自动生成">
            <a:extLst>
              <a:ext uri="{FF2B5EF4-FFF2-40B4-BE49-F238E27FC236}">
                <a16:creationId xmlns:a16="http://schemas.microsoft.com/office/drawing/2014/main" id="{E3B05DE7-D243-7080-2183-78F20D6BD861}"/>
              </a:ext>
            </a:extLst>
          </p:cNvPr>
          <p:cNvPicPr>
            <a:picLocks noChangeAspect="1"/>
          </p:cNvPicPr>
          <p:nvPr/>
        </p:nvPicPr>
        <p:blipFill>
          <a:blip r:embed="rId22" cstate="screen">
            <a:alphaModFix amt="46000"/>
            <a:extLst>
              <a:ext uri="{28A0092B-C50C-407E-A947-70E740481C1C}">
                <a14:useLocalDpi xmlns:a14="http://schemas.microsoft.com/office/drawing/2010/main"/>
              </a:ext>
            </a:extLst>
          </a:blip>
          <a:srcRect/>
          <a:stretch>
            <a:fillRect/>
          </a:stretch>
        </p:blipFill>
        <p:spPr>
          <a:xfrm>
            <a:off x="4531275" y="4145560"/>
            <a:ext cx="1564723" cy="734253"/>
          </a:xfrm>
          <a:custGeom>
            <a:avLst/>
            <a:gdLst>
              <a:gd name="connsiteX0" fmla="*/ 5265252 w 5552162"/>
              <a:gd name="connsiteY0" fmla="*/ 0 h 2605374"/>
              <a:gd name="connsiteX1" fmla="*/ 5552162 w 5552162"/>
              <a:gd name="connsiteY1" fmla="*/ 1734361 h 2605374"/>
              <a:gd name="connsiteX2" fmla="*/ 3960640 w 5552162"/>
              <a:gd name="connsiteY2" fmla="*/ 1997641 h 2605374"/>
              <a:gd name="connsiteX3" fmla="*/ 2081454 w 5552162"/>
              <a:gd name="connsiteY3" fmla="*/ 1997641 h 2605374"/>
              <a:gd name="connsiteX4" fmla="*/ 2081454 w 5552162"/>
              <a:gd name="connsiteY4" fmla="*/ 2308509 h 2605374"/>
              <a:gd name="connsiteX5" fmla="*/ 286910 w 5552162"/>
              <a:gd name="connsiteY5" fmla="*/ 2605374 h 2605374"/>
              <a:gd name="connsiteX6" fmla="*/ 0 w 5552162"/>
              <a:gd name="connsiteY6" fmla="*/ 871013 h 2605374"/>
              <a:gd name="connsiteX7" fmla="*/ 5265252 w 5552162"/>
              <a:gd name="connsiteY7" fmla="*/ 0 h 260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2162" h="2605374">
                <a:moveTo>
                  <a:pt x="5265252" y="0"/>
                </a:moveTo>
                <a:lnTo>
                  <a:pt x="5552162" y="1734361"/>
                </a:lnTo>
                <a:lnTo>
                  <a:pt x="3960640" y="1997641"/>
                </a:lnTo>
                <a:lnTo>
                  <a:pt x="2081454" y="1997641"/>
                </a:lnTo>
                <a:lnTo>
                  <a:pt x="2081454" y="2308509"/>
                </a:lnTo>
                <a:lnTo>
                  <a:pt x="286910" y="2605374"/>
                </a:lnTo>
                <a:lnTo>
                  <a:pt x="0" y="871013"/>
                </a:lnTo>
                <a:lnTo>
                  <a:pt x="5265252" y="0"/>
                </a:lnTo>
                <a:close/>
              </a:path>
            </a:pathLst>
          </a:custGeom>
        </p:spPr>
      </p:pic>
      <p:pic>
        <p:nvPicPr>
          <p:cNvPr id="81" name="图片 80" descr="文本&#10;&#10;描述已自动生成">
            <a:extLst>
              <a:ext uri="{FF2B5EF4-FFF2-40B4-BE49-F238E27FC236}">
                <a16:creationId xmlns:a16="http://schemas.microsoft.com/office/drawing/2014/main" id="{571971D1-BAA3-7A03-5058-B2393C97D1AB}"/>
              </a:ext>
            </a:extLst>
          </p:cNvPr>
          <p:cNvPicPr>
            <a:picLocks noChangeAspect="1"/>
          </p:cNvPicPr>
          <p:nvPr/>
        </p:nvPicPr>
        <p:blipFill>
          <a:blip r:embed="rId23" cstate="screen">
            <a:alphaModFix amt="36000"/>
            <a:extLst>
              <a:ext uri="{28A0092B-C50C-407E-A947-70E740481C1C}">
                <a14:useLocalDpi xmlns:a14="http://schemas.microsoft.com/office/drawing/2010/main"/>
              </a:ext>
            </a:extLst>
          </a:blip>
          <a:srcRect/>
          <a:stretch>
            <a:fillRect/>
          </a:stretch>
        </p:blipFill>
        <p:spPr>
          <a:xfrm>
            <a:off x="4561037" y="2398096"/>
            <a:ext cx="1958985" cy="598817"/>
          </a:xfrm>
          <a:custGeom>
            <a:avLst/>
            <a:gdLst>
              <a:gd name="connsiteX0" fmla="*/ 0 w 6857997"/>
              <a:gd name="connsiteY0" fmla="*/ 0 h 2096333"/>
              <a:gd name="connsiteX1" fmla="*/ 4551239 w 6857997"/>
              <a:gd name="connsiteY1" fmla="*/ 0 h 2096333"/>
              <a:gd name="connsiteX2" fmla="*/ 6774477 w 6857997"/>
              <a:gd name="connsiteY2" fmla="*/ 1631491 h 2096333"/>
              <a:gd name="connsiteX3" fmla="*/ 6857997 w 6857997"/>
              <a:gd name="connsiteY3" fmla="*/ 1517678 h 2096333"/>
              <a:gd name="connsiteX4" fmla="*/ 6857997 w 6857997"/>
              <a:gd name="connsiteY4" fmla="*/ 2096333 h 2096333"/>
              <a:gd name="connsiteX5" fmla="*/ 6285073 w 6857997"/>
              <a:gd name="connsiteY5" fmla="*/ 2096333 h 2096333"/>
              <a:gd name="connsiteX6" fmla="*/ 6202685 w 6857997"/>
              <a:gd name="connsiteY6" fmla="*/ 1598307 h 2096333"/>
              <a:gd name="connsiteX7" fmla="*/ 3192131 w 6857997"/>
              <a:gd name="connsiteY7" fmla="*/ 2096333 h 2096333"/>
              <a:gd name="connsiteX8" fmla="*/ 0 w 6857997"/>
              <a:gd name="connsiteY8" fmla="*/ 2096333 h 2096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7997" h="2096333">
                <a:moveTo>
                  <a:pt x="0" y="0"/>
                </a:moveTo>
                <a:lnTo>
                  <a:pt x="4551239" y="0"/>
                </a:lnTo>
                <a:lnTo>
                  <a:pt x="6774477" y="1631491"/>
                </a:lnTo>
                <a:lnTo>
                  <a:pt x="6857997" y="1517678"/>
                </a:lnTo>
                <a:lnTo>
                  <a:pt x="6857997" y="2096333"/>
                </a:lnTo>
                <a:lnTo>
                  <a:pt x="6285073" y="2096333"/>
                </a:lnTo>
                <a:lnTo>
                  <a:pt x="6202685" y="1598307"/>
                </a:lnTo>
                <a:lnTo>
                  <a:pt x="3192131" y="2096333"/>
                </a:lnTo>
                <a:lnTo>
                  <a:pt x="0" y="2096333"/>
                </a:lnTo>
                <a:close/>
              </a:path>
            </a:pathLst>
          </a:custGeom>
        </p:spPr>
      </p:pic>
      <p:pic>
        <p:nvPicPr>
          <p:cNvPr id="74" name="图片 73" descr="文本&#10;&#10;描述已自动生成">
            <a:extLst>
              <a:ext uri="{FF2B5EF4-FFF2-40B4-BE49-F238E27FC236}">
                <a16:creationId xmlns:a16="http://schemas.microsoft.com/office/drawing/2014/main" id="{D26638DE-6A77-AA0F-AD87-07BE53CF94B2}"/>
              </a:ext>
            </a:extLst>
          </p:cNvPr>
          <p:cNvPicPr>
            <a:picLocks noChangeAspect="1"/>
          </p:cNvPicPr>
          <p:nvPr/>
        </p:nvPicPr>
        <p:blipFill>
          <a:blip r:embed="rId24" cstate="screen">
            <a:extLst>
              <a:ext uri="{28A0092B-C50C-407E-A947-70E740481C1C}">
                <a14:useLocalDpi xmlns:a14="http://schemas.microsoft.com/office/drawing/2010/main"/>
              </a:ext>
            </a:extLst>
          </a:blip>
          <a:srcRect/>
          <a:stretch>
            <a:fillRect/>
          </a:stretch>
        </p:blipFill>
        <p:spPr>
          <a:xfrm>
            <a:off x="17091698" y="-5486079"/>
            <a:ext cx="1656734" cy="1215770"/>
          </a:xfrm>
          <a:custGeom>
            <a:avLst/>
            <a:gdLst>
              <a:gd name="connsiteX0" fmla="*/ 0 w 1656734"/>
              <a:gd name="connsiteY0" fmla="*/ 0 h 1215770"/>
              <a:gd name="connsiteX1" fmla="*/ 1656734 w 1656734"/>
              <a:gd name="connsiteY1" fmla="*/ 0 h 1215770"/>
              <a:gd name="connsiteX2" fmla="*/ 1656734 w 1656734"/>
              <a:gd name="connsiteY2" fmla="*/ 1215770 h 1215770"/>
              <a:gd name="connsiteX3" fmla="*/ 0 w 1656734"/>
              <a:gd name="connsiteY3" fmla="*/ 0 h 1215770"/>
            </a:gdLst>
            <a:ahLst/>
            <a:cxnLst>
              <a:cxn ang="0">
                <a:pos x="connsiteX0" y="connsiteY0"/>
              </a:cxn>
              <a:cxn ang="0">
                <a:pos x="connsiteX1" y="connsiteY1"/>
              </a:cxn>
              <a:cxn ang="0">
                <a:pos x="connsiteX2" y="connsiteY2"/>
              </a:cxn>
              <a:cxn ang="0">
                <a:pos x="connsiteX3" y="connsiteY3"/>
              </a:cxn>
            </a:cxnLst>
            <a:rect l="l" t="t" r="r" b="b"/>
            <a:pathLst>
              <a:path w="1656734" h="1215770">
                <a:moveTo>
                  <a:pt x="0" y="0"/>
                </a:moveTo>
                <a:lnTo>
                  <a:pt x="1656734" y="0"/>
                </a:lnTo>
                <a:lnTo>
                  <a:pt x="1656734" y="1215770"/>
                </a:lnTo>
                <a:lnTo>
                  <a:pt x="0" y="0"/>
                </a:lnTo>
                <a:close/>
              </a:path>
            </a:pathLst>
          </a:custGeom>
        </p:spPr>
      </p:pic>
      <p:pic>
        <p:nvPicPr>
          <p:cNvPr id="73" name="图片 72" descr="文本&#10;&#10;描述已自动生成">
            <a:extLst>
              <a:ext uri="{FF2B5EF4-FFF2-40B4-BE49-F238E27FC236}">
                <a16:creationId xmlns:a16="http://schemas.microsoft.com/office/drawing/2014/main" id="{E8D192C6-300C-7063-C662-51D5EB81D53A}"/>
              </a:ext>
            </a:extLst>
          </p:cNvPr>
          <p:cNvPicPr>
            <a:picLocks noChangeAspect="1"/>
          </p:cNvPicPr>
          <p:nvPr/>
        </p:nvPicPr>
        <p:blipFill>
          <a:blip r:embed="rId25" cstate="screen">
            <a:extLst>
              <a:ext uri="{28A0092B-C50C-407E-A947-70E740481C1C}">
                <a14:useLocalDpi xmlns:a14="http://schemas.microsoft.com/office/drawing/2010/main"/>
              </a:ext>
            </a:extLst>
          </a:blip>
          <a:srcRect/>
          <a:stretch>
            <a:fillRect/>
          </a:stretch>
        </p:blipFill>
        <p:spPr>
          <a:xfrm>
            <a:off x="14909322" y="-583732"/>
            <a:ext cx="1879186" cy="310868"/>
          </a:xfrm>
          <a:custGeom>
            <a:avLst/>
            <a:gdLst>
              <a:gd name="connsiteX0" fmla="*/ 0 w 1879186"/>
              <a:gd name="connsiteY0" fmla="*/ 0 h 310868"/>
              <a:gd name="connsiteX1" fmla="*/ 1879186 w 1879186"/>
              <a:gd name="connsiteY1" fmla="*/ 0 h 310868"/>
              <a:gd name="connsiteX2" fmla="*/ 0 w 1879186"/>
              <a:gd name="connsiteY2" fmla="*/ 310868 h 310868"/>
              <a:gd name="connsiteX3" fmla="*/ 0 w 1879186"/>
              <a:gd name="connsiteY3" fmla="*/ 0 h 310868"/>
            </a:gdLst>
            <a:ahLst/>
            <a:cxnLst>
              <a:cxn ang="0">
                <a:pos x="connsiteX0" y="connsiteY0"/>
              </a:cxn>
              <a:cxn ang="0">
                <a:pos x="connsiteX1" y="connsiteY1"/>
              </a:cxn>
              <a:cxn ang="0">
                <a:pos x="connsiteX2" y="connsiteY2"/>
              </a:cxn>
              <a:cxn ang="0">
                <a:pos x="connsiteX3" y="connsiteY3"/>
              </a:cxn>
            </a:cxnLst>
            <a:rect l="l" t="t" r="r" b="b"/>
            <a:pathLst>
              <a:path w="1879186" h="310868">
                <a:moveTo>
                  <a:pt x="0" y="0"/>
                </a:moveTo>
                <a:lnTo>
                  <a:pt x="1879186" y="0"/>
                </a:lnTo>
                <a:lnTo>
                  <a:pt x="0" y="310868"/>
                </a:lnTo>
                <a:lnTo>
                  <a:pt x="0" y="0"/>
                </a:lnTo>
                <a:close/>
              </a:path>
            </a:pathLst>
          </a:custGeom>
        </p:spPr>
      </p:pic>
    </p:spTree>
    <p:extLst>
      <p:ext uri="{BB962C8B-B14F-4D97-AF65-F5344CB8AC3E}">
        <p14:creationId xmlns:p14="http://schemas.microsoft.com/office/powerpoint/2010/main" val="2132089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B2479321-98AE-6B07-025B-A02F4941537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84D53F1E-52D7-65F2-8601-E5FCC11D51D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C018A8F1-AC02-926F-7246-57BF3DBA476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A8FFAE65-7653-84F9-204D-93E6CAA7D09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0597B03F-D050-7B9B-25B4-37368EF4D959}"/>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1AE7B791-1D5C-4444-E90E-8DA7FE8CC68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E57F83AD-9CE6-F7BE-F23D-94D50A5E8E34}"/>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A82FD929-90EB-5E8C-7CDF-969949FD925B}"/>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1" name="图片 10">
            <a:extLst>
              <a:ext uri="{FF2B5EF4-FFF2-40B4-BE49-F238E27FC236}">
                <a16:creationId xmlns:a16="http://schemas.microsoft.com/office/drawing/2014/main" id="{38307543-8E9B-488F-0D3B-F5C9B404D45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3" name="图片 12" descr="鸟飞在空中&#10;&#10;描述已自动生成">
            <a:extLst>
              <a:ext uri="{FF2B5EF4-FFF2-40B4-BE49-F238E27FC236}">
                <a16:creationId xmlns:a16="http://schemas.microsoft.com/office/drawing/2014/main" id="{D272102F-6B50-E88B-FB5C-C1E543BCA833}"/>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4" name="图片 13" descr="文本&#10;&#10;描述已自动生成">
            <a:extLst>
              <a:ext uri="{FF2B5EF4-FFF2-40B4-BE49-F238E27FC236}">
                <a16:creationId xmlns:a16="http://schemas.microsoft.com/office/drawing/2014/main" id="{BB9806D1-4D65-925F-3E90-3BE4F48952A4}"/>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5" name="图片 14" descr="图片包含 游戏机&#10;&#10;描述已自动生成">
            <a:extLst>
              <a:ext uri="{FF2B5EF4-FFF2-40B4-BE49-F238E27FC236}">
                <a16:creationId xmlns:a16="http://schemas.microsoft.com/office/drawing/2014/main" id="{2782EE2D-1CA1-C2BA-B8CD-E6AE0CC6188E}"/>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16" name="图片 15" descr="夜晚的星空&#10;&#10;描述已自动生成">
            <a:extLst>
              <a:ext uri="{FF2B5EF4-FFF2-40B4-BE49-F238E27FC236}">
                <a16:creationId xmlns:a16="http://schemas.microsoft.com/office/drawing/2014/main" id="{50AFEA6D-CCFC-A6F9-66DF-B3862992F94A}"/>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0" y="0"/>
            <a:ext cx="8543675" cy="5981700"/>
          </a:xfrm>
          <a:custGeom>
            <a:avLst/>
            <a:gdLst>
              <a:gd name="connsiteX0" fmla="*/ 0 w 8543675"/>
              <a:gd name="connsiteY0" fmla="*/ 0 h 5981700"/>
              <a:gd name="connsiteX1" fmla="*/ 8543675 w 8543675"/>
              <a:gd name="connsiteY1" fmla="*/ 0 h 5981700"/>
              <a:gd name="connsiteX2" fmla="*/ 8543675 w 8543675"/>
              <a:gd name="connsiteY2" fmla="*/ 5981700 h 5981700"/>
              <a:gd name="connsiteX3" fmla="*/ 0 w 8543675"/>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8543675" h="5981700">
                <a:moveTo>
                  <a:pt x="0" y="0"/>
                </a:moveTo>
                <a:lnTo>
                  <a:pt x="8543675" y="0"/>
                </a:lnTo>
                <a:lnTo>
                  <a:pt x="8543675" y="5981700"/>
                </a:lnTo>
                <a:lnTo>
                  <a:pt x="0" y="5981700"/>
                </a:lnTo>
                <a:close/>
              </a:path>
            </a:pathLst>
          </a:custGeom>
        </p:spPr>
      </p:pic>
      <p:pic>
        <p:nvPicPr>
          <p:cNvPr id="17" name="图片 16" descr="图片包含 烟花, 空气, 星星, 飞行&#10;&#10;描述已自动生成">
            <a:extLst>
              <a:ext uri="{FF2B5EF4-FFF2-40B4-BE49-F238E27FC236}">
                <a16:creationId xmlns:a16="http://schemas.microsoft.com/office/drawing/2014/main" id="{5C990CEE-57F9-45B6-F6E5-F43C5A9560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18" name="椭圆 17">
            <a:extLst>
              <a:ext uri="{FF2B5EF4-FFF2-40B4-BE49-F238E27FC236}">
                <a16:creationId xmlns:a16="http://schemas.microsoft.com/office/drawing/2014/main" id="{E2838567-7C2C-3271-70A8-31A5C21CCEF5}"/>
              </a:ext>
            </a:extLst>
          </p:cNvPr>
          <p:cNvSpPr/>
          <p:nvPr/>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4710CD81-385E-1519-2680-3420D9A7BA27}"/>
              </a:ext>
            </a:extLst>
          </p:cNvPr>
          <p:cNvPicPr>
            <a:picLocks noChangeAspect="1"/>
          </p:cNvPicPr>
          <p:nvPr/>
        </p:nvPicPr>
        <p:blipFill>
          <a:blip r:embed="rId15" cstate="screen">
            <a:alphaModFix/>
            <a:extLst>
              <a:ext uri="{28A0092B-C50C-407E-A947-70E740481C1C}">
                <a14:useLocalDpi xmlns:a14="http://schemas.microsoft.com/office/drawing/2010/main"/>
              </a:ext>
            </a:extLst>
          </a:blip>
          <a:srcRect/>
          <a:stretch>
            <a:fillRect/>
          </a:stretch>
        </p:blipFill>
        <p:spPr>
          <a:xfrm>
            <a:off x="406125" y="4296643"/>
            <a:ext cx="7675493" cy="2561357"/>
          </a:xfrm>
          <a:custGeom>
            <a:avLst/>
            <a:gdLst>
              <a:gd name="connsiteX0" fmla="*/ 0 w 7675493"/>
              <a:gd name="connsiteY0" fmla="*/ 0 h 2561357"/>
              <a:gd name="connsiteX1" fmla="*/ 7675493 w 7675493"/>
              <a:gd name="connsiteY1" fmla="*/ 0 h 2561357"/>
              <a:gd name="connsiteX2" fmla="*/ 7675493 w 7675493"/>
              <a:gd name="connsiteY2" fmla="*/ 2561357 h 2561357"/>
              <a:gd name="connsiteX3" fmla="*/ 0 w 7675493"/>
              <a:gd name="connsiteY3" fmla="*/ 2561357 h 2561357"/>
            </a:gdLst>
            <a:ahLst/>
            <a:cxnLst>
              <a:cxn ang="0">
                <a:pos x="connsiteX0" y="connsiteY0"/>
              </a:cxn>
              <a:cxn ang="0">
                <a:pos x="connsiteX1" y="connsiteY1"/>
              </a:cxn>
              <a:cxn ang="0">
                <a:pos x="connsiteX2" y="connsiteY2"/>
              </a:cxn>
              <a:cxn ang="0">
                <a:pos x="connsiteX3" y="connsiteY3"/>
              </a:cxn>
            </a:cxnLst>
            <a:rect l="l" t="t" r="r" b="b"/>
            <a:pathLst>
              <a:path w="7675493" h="2561357">
                <a:moveTo>
                  <a:pt x="0" y="0"/>
                </a:moveTo>
                <a:lnTo>
                  <a:pt x="7675493" y="0"/>
                </a:lnTo>
                <a:lnTo>
                  <a:pt x="7675493" y="2561357"/>
                </a:lnTo>
                <a:lnTo>
                  <a:pt x="0" y="2561357"/>
                </a:lnTo>
                <a:close/>
              </a:path>
            </a:pathLst>
          </a:custGeom>
        </p:spPr>
      </p:pic>
      <p:sp>
        <p:nvSpPr>
          <p:cNvPr id="20" name="矩形: 圆角 19">
            <a:extLst>
              <a:ext uri="{FF2B5EF4-FFF2-40B4-BE49-F238E27FC236}">
                <a16:creationId xmlns:a16="http://schemas.microsoft.com/office/drawing/2014/main" id="{2E5254E0-5DF3-0097-0080-809449D2FCFA}"/>
              </a:ext>
            </a:extLst>
          </p:cNvPr>
          <p:cNvSpPr/>
          <p:nvPr/>
        </p:nvSpPr>
        <p:spPr>
          <a:xfrm>
            <a:off x="695325" y="549275"/>
            <a:ext cx="10801350" cy="5796731"/>
          </a:xfrm>
          <a:prstGeom prst="roundRect">
            <a:avLst>
              <a:gd name="adj" fmla="val 2023"/>
            </a:avLst>
          </a:prstGeom>
          <a:gradFill>
            <a:gsLst>
              <a:gs pos="0">
                <a:srgbClr val="19978B">
                  <a:alpha val="91000"/>
                </a:srgbClr>
              </a:gs>
              <a:gs pos="64000">
                <a:srgbClr val="19978B">
                  <a:alpha val="72000"/>
                </a:srgbClr>
              </a:gs>
              <a:gs pos="100000">
                <a:srgbClr val="19978B">
                  <a:alpha val="42000"/>
                </a:srgbClr>
              </a:gs>
            </a:gsLst>
            <a:lin ang="5400000" scaled="0"/>
          </a:gradFill>
          <a:ln>
            <a:gradFill>
              <a:gsLst>
                <a:gs pos="0">
                  <a:srgbClr val="E97B66"/>
                </a:gs>
                <a:gs pos="51000">
                  <a:srgbClr val="F7C58C"/>
                </a:gs>
                <a:gs pos="100000">
                  <a:srgbClr val="FAD1B4">
                    <a:alpha val="0"/>
                  </a:srgbClr>
                </a:gs>
              </a:gsLst>
              <a:lin ang="54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5CC2F387-157D-4F02-8776-E05414012A41}"/>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sp>
        <p:nvSpPr>
          <p:cNvPr id="22" name="文本框 21">
            <a:extLst>
              <a:ext uri="{FF2B5EF4-FFF2-40B4-BE49-F238E27FC236}">
                <a16:creationId xmlns:a16="http://schemas.microsoft.com/office/drawing/2014/main" id="{48F097A8-6519-2882-2EAE-C5804CB0F85E}"/>
              </a:ext>
            </a:extLst>
          </p:cNvPr>
          <p:cNvSpPr txBox="1"/>
          <p:nvPr/>
        </p:nvSpPr>
        <p:spPr>
          <a:xfrm>
            <a:off x="1723961" y="739874"/>
            <a:ext cx="2339102" cy="461665"/>
          </a:xfrm>
          <a:prstGeom prst="rect">
            <a:avLst/>
          </a:prstGeom>
          <a:noFill/>
        </p:spPr>
        <p:txBody>
          <a:bodyPr wrap="none" rtlCol="0">
            <a:spAutoFit/>
          </a:bodyPr>
          <a:lstStyle/>
          <a:p>
            <a:pPr algn="ctr"/>
            <a:r>
              <a:rPr lang="zh-CN" altLang="en-US" sz="2400" dirty="0">
                <a:gradFill>
                  <a:gsLst>
                    <a:gs pos="1000">
                      <a:srgbClr val="E97B66"/>
                    </a:gs>
                    <a:gs pos="54000">
                      <a:srgbClr val="F7C58C"/>
                    </a:gs>
                    <a:gs pos="100000">
                      <a:srgbClr val="FAD1B4"/>
                    </a:gs>
                  </a:gsLst>
                  <a:lin ang="2700000" scaled="0"/>
                </a:gradFill>
                <a:latin typeface="+mj-ea"/>
                <a:ea typeface="+mj-ea"/>
              </a:rPr>
              <a:t>请输入你的标题</a:t>
            </a:r>
          </a:p>
        </p:txBody>
      </p:sp>
      <p:pic>
        <p:nvPicPr>
          <p:cNvPr id="44" name="图片 43" descr="图片包含 徽标&#10;&#10;描述已自动生成">
            <a:extLst>
              <a:ext uri="{FF2B5EF4-FFF2-40B4-BE49-F238E27FC236}">
                <a16:creationId xmlns:a16="http://schemas.microsoft.com/office/drawing/2014/main" id="{34196A78-2C52-6E1B-342A-EDFC2D553112}"/>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1055283" y="2356367"/>
            <a:ext cx="708480" cy="1348366"/>
          </a:xfrm>
          <a:custGeom>
            <a:avLst/>
            <a:gdLst>
              <a:gd name="connsiteX0" fmla="*/ 0 w 1625600"/>
              <a:gd name="connsiteY0" fmla="*/ 0 h 3093811"/>
              <a:gd name="connsiteX1" fmla="*/ 1625600 w 1625600"/>
              <a:gd name="connsiteY1" fmla="*/ 0 h 3093811"/>
              <a:gd name="connsiteX2" fmla="*/ 1625600 w 1625600"/>
              <a:gd name="connsiteY2" fmla="*/ 3093811 h 3093811"/>
              <a:gd name="connsiteX3" fmla="*/ 0 w 1625600"/>
              <a:gd name="connsiteY3" fmla="*/ 3093811 h 3093811"/>
              <a:gd name="connsiteX4" fmla="*/ 0 w 1625600"/>
              <a:gd name="connsiteY4" fmla="*/ 0 h 309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093811">
                <a:moveTo>
                  <a:pt x="0" y="0"/>
                </a:moveTo>
                <a:lnTo>
                  <a:pt x="1625600" y="0"/>
                </a:lnTo>
                <a:lnTo>
                  <a:pt x="1625600" y="3093811"/>
                </a:lnTo>
                <a:lnTo>
                  <a:pt x="0" y="3093811"/>
                </a:lnTo>
                <a:lnTo>
                  <a:pt x="0" y="0"/>
                </a:lnTo>
                <a:close/>
              </a:path>
            </a:pathLst>
          </a:custGeom>
        </p:spPr>
      </p:pic>
      <p:pic>
        <p:nvPicPr>
          <p:cNvPr id="45" name="图片 44" descr="图片包含 徽标&#10;&#10;描述已自动生成">
            <a:extLst>
              <a:ext uri="{FF2B5EF4-FFF2-40B4-BE49-F238E27FC236}">
                <a16:creationId xmlns:a16="http://schemas.microsoft.com/office/drawing/2014/main" id="{9298EECE-2CE3-E711-8B40-900C3487FCB5}"/>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2010958" y="2356367"/>
            <a:ext cx="708480" cy="1348366"/>
          </a:xfrm>
          <a:custGeom>
            <a:avLst/>
            <a:gdLst>
              <a:gd name="connsiteX0" fmla="*/ 0 w 1625600"/>
              <a:gd name="connsiteY0" fmla="*/ 0 h 3093811"/>
              <a:gd name="connsiteX1" fmla="*/ 1625600 w 1625600"/>
              <a:gd name="connsiteY1" fmla="*/ 0 h 3093811"/>
              <a:gd name="connsiteX2" fmla="*/ 1625600 w 1625600"/>
              <a:gd name="connsiteY2" fmla="*/ 3093811 h 3093811"/>
              <a:gd name="connsiteX3" fmla="*/ 0 w 1625600"/>
              <a:gd name="connsiteY3" fmla="*/ 3093811 h 3093811"/>
              <a:gd name="connsiteX4" fmla="*/ 0 w 1625600"/>
              <a:gd name="connsiteY4" fmla="*/ 0 h 309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093811">
                <a:moveTo>
                  <a:pt x="0" y="0"/>
                </a:moveTo>
                <a:lnTo>
                  <a:pt x="1625600" y="0"/>
                </a:lnTo>
                <a:lnTo>
                  <a:pt x="1625600" y="3093811"/>
                </a:lnTo>
                <a:lnTo>
                  <a:pt x="0" y="3093811"/>
                </a:lnTo>
                <a:lnTo>
                  <a:pt x="0" y="0"/>
                </a:lnTo>
                <a:close/>
              </a:path>
            </a:pathLst>
          </a:custGeom>
        </p:spPr>
      </p:pic>
      <p:pic>
        <p:nvPicPr>
          <p:cNvPr id="46" name="图片 45" descr="图片包含 徽标&#10;&#10;描述已自动生成">
            <a:extLst>
              <a:ext uri="{FF2B5EF4-FFF2-40B4-BE49-F238E27FC236}">
                <a16:creationId xmlns:a16="http://schemas.microsoft.com/office/drawing/2014/main" id="{9E3E6613-4F8D-1491-7433-F7B82E788956}"/>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2966633" y="2356367"/>
            <a:ext cx="708480" cy="1348366"/>
          </a:xfrm>
          <a:custGeom>
            <a:avLst/>
            <a:gdLst>
              <a:gd name="connsiteX0" fmla="*/ 0 w 1625600"/>
              <a:gd name="connsiteY0" fmla="*/ 0 h 3093811"/>
              <a:gd name="connsiteX1" fmla="*/ 1625600 w 1625600"/>
              <a:gd name="connsiteY1" fmla="*/ 0 h 3093811"/>
              <a:gd name="connsiteX2" fmla="*/ 1625600 w 1625600"/>
              <a:gd name="connsiteY2" fmla="*/ 3093811 h 3093811"/>
              <a:gd name="connsiteX3" fmla="*/ 0 w 1625600"/>
              <a:gd name="connsiteY3" fmla="*/ 3093811 h 3093811"/>
              <a:gd name="connsiteX4" fmla="*/ 0 w 1625600"/>
              <a:gd name="connsiteY4" fmla="*/ 0 h 309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093811">
                <a:moveTo>
                  <a:pt x="0" y="0"/>
                </a:moveTo>
                <a:lnTo>
                  <a:pt x="1625600" y="0"/>
                </a:lnTo>
                <a:lnTo>
                  <a:pt x="1625600" y="3093811"/>
                </a:lnTo>
                <a:lnTo>
                  <a:pt x="0" y="3093811"/>
                </a:lnTo>
                <a:lnTo>
                  <a:pt x="0" y="0"/>
                </a:lnTo>
                <a:close/>
              </a:path>
            </a:pathLst>
          </a:custGeom>
        </p:spPr>
      </p:pic>
      <p:pic>
        <p:nvPicPr>
          <p:cNvPr id="47" name="图片 46" descr="图片包含 徽标&#10;&#10;描述已自动生成">
            <a:extLst>
              <a:ext uri="{FF2B5EF4-FFF2-40B4-BE49-F238E27FC236}">
                <a16:creationId xmlns:a16="http://schemas.microsoft.com/office/drawing/2014/main" id="{3D296C5A-62BF-7BE9-2EAD-D51D39A8D29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3922308" y="2356367"/>
            <a:ext cx="708480" cy="1348366"/>
          </a:xfrm>
          <a:custGeom>
            <a:avLst/>
            <a:gdLst>
              <a:gd name="connsiteX0" fmla="*/ 0 w 1625600"/>
              <a:gd name="connsiteY0" fmla="*/ 0 h 3093811"/>
              <a:gd name="connsiteX1" fmla="*/ 1625600 w 1625600"/>
              <a:gd name="connsiteY1" fmla="*/ 0 h 3093811"/>
              <a:gd name="connsiteX2" fmla="*/ 1625600 w 1625600"/>
              <a:gd name="connsiteY2" fmla="*/ 3093811 h 3093811"/>
              <a:gd name="connsiteX3" fmla="*/ 0 w 1625600"/>
              <a:gd name="connsiteY3" fmla="*/ 3093811 h 3093811"/>
              <a:gd name="connsiteX4" fmla="*/ 0 w 1625600"/>
              <a:gd name="connsiteY4" fmla="*/ 0 h 309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093811">
                <a:moveTo>
                  <a:pt x="0" y="0"/>
                </a:moveTo>
                <a:lnTo>
                  <a:pt x="1625600" y="0"/>
                </a:lnTo>
                <a:lnTo>
                  <a:pt x="1625600" y="3093811"/>
                </a:lnTo>
                <a:lnTo>
                  <a:pt x="0" y="3093811"/>
                </a:lnTo>
                <a:lnTo>
                  <a:pt x="0" y="0"/>
                </a:lnTo>
                <a:close/>
              </a:path>
            </a:pathLst>
          </a:custGeom>
        </p:spPr>
      </p:pic>
      <p:sp>
        <p:nvSpPr>
          <p:cNvPr id="48" name="文本框 47">
            <a:extLst>
              <a:ext uri="{FF2B5EF4-FFF2-40B4-BE49-F238E27FC236}">
                <a16:creationId xmlns:a16="http://schemas.microsoft.com/office/drawing/2014/main" id="{A0514E8E-8891-E46E-8C11-2B0073255DD1}"/>
              </a:ext>
            </a:extLst>
          </p:cNvPr>
          <p:cNvSpPr txBox="1"/>
          <p:nvPr/>
        </p:nvSpPr>
        <p:spPr>
          <a:xfrm>
            <a:off x="1151578" y="2607446"/>
            <a:ext cx="492443" cy="1262743"/>
          </a:xfrm>
          <a:prstGeom prst="rect">
            <a:avLst/>
          </a:prstGeom>
          <a:noFill/>
        </p:spPr>
        <p:txBody>
          <a:bodyPr vert="eaVert" wrap="square" rtlCol="0">
            <a:spAutoFit/>
          </a:bodyPr>
          <a:lstStyle/>
          <a:p>
            <a:r>
              <a:rPr lang="zh-CN" altLang="en-US" sz="2000" spc="200" dirty="0">
                <a:solidFill>
                  <a:schemeClr val="bg1"/>
                </a:solidFill>
                <a:latin typeface="+mj-ea"/>
                <a:ea typeface="+mj-ea"/>
              </a:rPr>
              <a:t>王府系</a:t>
            </a:r>
          </a:p>
        </p:txBody>
      </p:sp>
      <p:sp>
        <p:nvSpPr>
          <p:cNvPr id="49" name="文本框 48">
            <a:extLst>
              <a:ext uri="{FF2B5EF4-FFF2-40B4-BE49-F238E27FC236}">
                <a16:creationId xmlns:a16="http://schemas.microsoft.com/office/drawing/2014/main" id="{BB5E1B37-4C92-F52E-3B86-73A4A0934F4B}"/>
              </a:ext>
            </a:extLst>
          </p:cNvPr>
          <p:cNvSpPr txBox="1"/>
          <p:nvPr/>
        </p:nvSpPr>
        <p:spPr>
          <a:xfrm>
            <a:off x="2116778" y="2607446"/>
            <a:ext cx="492443" cy="1262743"/>
          </a:xfrm>
          <a:prstGeom prst="rect">
            <a:avLst/>
          </a:prstGeom>
          <a:noFill/>
        </p:spPr>
        <p:txBody>
          <a:bodyPr vert="eaVert" wrap="square" rtlCol="0">
            <a:spAutoFit/>
          </a:bodyPr>
          <a:lstStyle/>
          <a:p>
            <a:r>
              <a:rPr lang="zh-CN" altLang="en-US" sz="2000" spc="200" dirty="0">
                <a:solidFill>
                  <a:schemeClr val="bg1"/>
                </a:solidFill>
                <a:latin typeface="+mj-ea"/>
                <a:ea typeface="+mj-ea"/>
              </a:rPr>
              <a:t>廊桥系</a:t>
            </a:r>
          </a:p>
        </p:txBody>
      </p:sp>
      <p:sp>
        <p:nvSpPr>
          <p:cNvPr id="50" name="文本框 49">
            <a:extLst>
              <a:ext uri="{FF2B5EF4-FFF2-40B4-BE49-F238E27FC236}">
                <a16:creationId xmlns:a16="http://schemas.microsoft.com/office/drawing/2014/main" id="{C69F5A2B-EA79-D51D-FD56-04C5DC9FFEF4}"/>
              </a:ext>
            </a:extLst>
          </p:cNvPr>
          <p:cNvSpPr txBox="1"/>
          <p:nvPr/>
        </p:nvSpPr>
        <p:spPr>
          <a:xfrm>
            <a:off x="3067464" y="2607446"/>
            <a:ext cx="492443" cy="1262743"/>
          </a:xfrm>
          <a:prstGeom prst="rect">
            <a:avLst/>
          </a:prstGeom>
          <a:noFill/>
        </p:spPr>
        <p:txBody>
          <a:bodyPr vert="eaVert" wrap="square" rtlCol="0">
            <a:spAutoFit/>
          </a:bodyPr>
          <a:lstStyle/>
          <a:p>
            <a:r>
              <a:rPr lang="zh-CN" altLang="en-US" sz="2000" spc="200" dirty="0">
                <a:solidFill>
                  <a:schemeClr val="bg1"/>
                </a:solidFill>
                <a:latin typeface="+mj-ea"/>
                <a:ea typeface="+mj-ea"/>
              </a:rPr>
              <a:t>天籁系</a:t>
            </a:r>
          </a:p>
        </p:txBody>
      </p:sp>
      <p:sp>
        <p:nvSpPr>
          <p:cNvPr id="51" name="文本框 50">
            <a:extLst>
              <a:ext uri="{FF2B5EF4-FFF2-40B4-BE49-F238E27FC236}">
                <a16:creationId xmlns:a16="http://schemas.microsoft.com/office/drawing/2014/main" id="{F63127BB-A083-DCD9-B247-96D0F8E91A32}"/>
              </a:ext>
            </a:extLst>
          </p:cNvPr>
          <p:cNvSpPr txBox="1"/>
          <p:nvPr/>
        </p:nvSpPr>
        <p:spPr>
          <a:xfrm>
            <a:off x="4025407" y="2607446"/>
            <a:ext cx="492443" cy="1262743"/>
          </a:xfrm>
          <a:prstGeom prst="rect">
            <a:avLst/>
          </a:prstGeom>
          <a:noFill/>
        </p:spPr>
        <p:txBody>
          <a:bodyPr vert="eaVert" wrap="square" rtlCol="0">
            <a:spAutoFit/>
          </a:bodyPr>
          <a:lstStyle/>
          <a:p>
            <a:r>
              <a:rPr lang="zh-CN" altLang="en-US" sz="2000" spc="200" dirty="0">
                <a:solidFill>
                  <a:schemeClr val="bg1"/>
                </a:solidFill>
                <a:latin typeface="+mj-ea"/>
                <a:ea typeface="+mj-ea"/>
              </a:rPr>
              <a:t>天湖系</a:t>
            </a:r>
          </a:p>
        </p:txBody>
      </p:sp>
      <p:pic>
        <p:nvPicPr>
          <p:cNvPr id="53" name="图片 52" descr="图片包含 徽标&#10;&#10;描述已自动生成">
            <a:extLst>
              <a:ext uri="{FF2B5EF4-FFF2-40B4-BE49-F238E27FC236}">
                <a16:creationId xmlns:a16="http://schemas.microsoft.com/office/drawing/2014/main" id="{74A3D28B-0186-E11F-A84E-4A1F5220DB20}"/>
              </a:ext>
            </a:extLst>
          </p:cNvPr>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a:xfrm>
            <a:off x="2539823" y="4163395"/>
            <a:ext cx="606425" cy="1344188"/>
          </a:xfrm>
          <a:custGeom>
            <a:avLst/>
            <a:gdLst>
              <a:gd name="connsiteX0" fmla="*/ 0 w 1390650"/>
              <a:gd name="connsiteY0" fmla="*/ 0 h 3086100"/>
              <a:gd name="connsiteX1" fmla="*/ 1390650 w 1390650"/>
              <a:gd name="connsiteY1" fmla="*/ 0 h 3086100"/>
              <a:gd name="connsiteX2" fmla="*/ 1390650 w 1390650"/>
              <a:gd name="connsiteY2" fmla="*/ 3086100 h 3086100"/>
              <a:gd name="connsiteX3" fmla="*/ 0 w 1390650"/>
              <a:gd name="connsiteY3" fmla="*/ 3086100 h 3086100"/>
              <a:gd name="connsiteX4" fmla="*/ 0 w 1390650"/>
              <a:gd name="connsiteY4" fmla="*/ 0 h 308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650" h="3086100">
                <a:moveTo>
                  <a:pt x="0" y="0"/>
                </a:moveTo>
                <a:lnTo>
                  <a:pt x="1390650" y="0"/>
                </a:lnTo>
                <a:lnTo>
                  <a:pt x="1390650" y="3086100"/>
                </a:lnTo>
                <a:lnTo>
                  <a:pt x="0" y="3086100"/>
                </a:lnTo>
                <a:lnTo>
                  <a:pt x="0" y="0"/>
                </a:lnTo>
                <a:close/>
              </a:path>
            </a:pathLst>
          </a:custGeom>
        </p:spPr>
      </p:pic>
      <p:pic>
        <p:nvPicPr>
          <p:cNvPr id="54" name="图片 53" descr="图片包含 徽标&#10;&#10;描述已自动生成">
            <a:extLst>
              <a:ext uri="{FF2B5EF4-FFF2-40B4-BE49-F238E27FC236}">
                <a16:creationId xmlns:a16="http://schemas.microsoft.com/office/drawing/2014/main" id="{37B1183C-292A-5D78-9210-ADD122042F05}"/>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1490938" y="4163395"/>
            <a:ext cx="708480" cy="1348366"/>
          </a:xfrm>
          <a:custGeom>
            <a:avLst/>
            <a:gdLst>
              <a:gd name="connsiteX0" fmla="*/ 0 w 1625600"/>
              <a:gd name="connsiteY0" fmla="*/ 0 h 3093811"/>
              <a:gd name="connsiteX1" fmla="*/ 1625600 w 1625600"/>
              <a:gd name="connsiteY1" fmla="*/ 0 h 3093811"/>
              <a:gd name="connsiteX2" fmla="*/ 1625600 w 1625600"/>
              <a:gd name="connsiteY2" fmla="*/ 3093811 h 3093811"/>
              <a:gd name="connsiteX3" fmla="*/ 0 w 1625600"/>
              <a:gd name="connsiteY3" fmla="*/ 3093811 h 3093811"/>
              <a:gd name="connsiteX4" fmla="*/ 0 w 1625600"/>
              <a:gd name="connsiteY4" fmla="*/ 0 h 309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093811">
                <a:moveTo>
                  <a:pt x="0" y="0"/>
                </a:moveTo>
                <a:lnTo>
                  <a:pt x="1625600" y="0"/>
                </a:lnTo>
                <a:lnTo>
                  <a:pt x="1625600" y="3093811"/>
                </a:lnTo>
                <a:lnTo>
                  <a:pt x="0" y="3093811"/>
                </a:lnTo>
                <a:lnTo>
                  <a:pt x="0" y="0"/>
                </a:lnTo>
                <a:close/>
              </a:path>
            </a:pathLst>
          </a:custGeom>
        </p:spPr>
      </p:pic>
      <p:pic>
        <p:nvPicPr>
          <p:cNvPr id="55" name="图片 54" descr="图片包含 徽标&#10;&#10;描述已自动生成">
            <a:extLst>
              <a:ext uri="{FF2B5EF4-FFF2-40B4-BE49-F238E27FC236}">
                <a16:creationId xmlns:a16="http://schemas.microsoft.com/office/drawing/2014/main" id="{DB6792DB-841D-7949-B29E-9D75105FD30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3486653" y="4163395"/>
            <a:ext cx="708480" cy="1348366"/>
          </a:xfrm>
          <a:custGeom>
            <a:avLst/>
            <a:gdLst>
              <a:gd name="connsiteX0" fmla="*/ 0 w 1625600"/>
              <a:gd name="connsiteY0" fmla="*/ 0 h 3093811"/>
              <a:gd name="connsiteX1" fmla="*/ 1625600 w 1625600"/>
              <a:gd name="connsiteY1" fmla="*/ 0 h 3093811"/>
              <a:gd name="connsiteX2" fmla="*/ 1625600 w 1625600"/>
              <a:gd name="connsiteY2" fmla="*/ 3093811 h 3093811"/>
              <a:gd name="connsiteX3" fmla="*/ 0 w 1625600"/>
              <a:gd name="connsiteY3" fmla="*/ 3093811 h 3093811"/>
              <a:gd name="connsiteX4" fmla="*/ 0 w 1625600"/>
              <a:gd name="connsiteY4" fmla="*/ 0 h 3093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093811">
                <a:moveTo>
                  <a:pt x="0" y="0"/>
                </a:moveTo>
                <a:lnTo>
                  <a:pt x="1625600" y="0"/>
                </a:lnTo>
                <a:lnTo>
                  <a:pt x="1625600" y="3093811"/>
                </a:lnTo>
                <a:lnTo>
                  <a:pt x="0" y="3093811"/>
                </a:lnTo>
                <a:lnTo>
                  <a:pt x="0" y="0"/>
                </a:lnTo>
                <a:close/>
              </a:path>
            </a:pathLst>
          </a:custGeom>
        </p:spPr>
      </p:pic>
      <p:sp>
        <p:nvSpPr>
          <p:cNvPr id="56" name="文本框 55">
            <a:extLst>
              <a:ext uri="{FF2B5EF4-FFF2-40B4-BE49-F238E27FC236}">
                <a16:creationId xmlns:a16="http://schemas.microsoft.com/office/drawing/2014/main" id="{48FB35C3-FD1F-F3E7-A73B-86B8AD92AD79}"/>
              </a:ext>
            </a:extLst>
          </p:cNvPr>
          <p:cNvSpPr txBox="1"/>
          <p:nvPr/>
        </p:nvSpPr>
        <p:spPr>
          <a:xfrm>
            <a:off x="1586781" y="4428989"/>
            <a:ext cx="492443" cy="928914"/>
          </a:xfrm>
          <a:prstGeom prst="rect">
            <a:avLst/>
          </a:prstGeom>
          <a:noFill/>
        </p:spPr>
        <p:txBody>
          <a:bodyPr vert="eaVert" wrap="square" rtlCol="0">
            <a:spAutoFit/>
          </a:bodyPr>
          <a:lstStyle/>
          <a:p>
            <a:r>
              <a:rPr lang="zh-CN" altLang="en-US" sz="2000" dirty="0">
                <a:solidFill>
                  <a:schemeClr val="bg1"/>
                </a:solidFill>
                <a:latin typeface="+mj-ea"/>
                <a:ea typeface="+mj-ea"/>
              </a:rPr>
              <a:t>琼    华</a:t>
            </a:r>
          </a:p>
        </p:txBody>
      </p:sp>
      <p:sp>
        <p:nvSpPr>
          <p:cNvPr id="57" name="文本框 56">
            <a:extLst>
              <a:ext uri="{FF2B5EF4-FFF2-40B4-BE49-F238E27FC236}">
                <a16:creationId xmlns:a16="http://schemas.microsoft.com/office/drawing/2014/main" id="{71C52FDC-61A6-93D2-64BC-E70D6D57240A}"/>
              </a:ext>
            </a:extLst>
          </p:cNvPr>
          <p:cNvSpPr txBox="1"/>
          <p:nvPr/>
        </p:nvSpPr>
        <p:spPr>
          <a:xfrm>
            <a:off x="2617311" y="4428989"/>
            <a:ext cx="492443" cy="928914"/>
          </a:xfrm>
          <a:prstGeom prst="rect">
            <a:avLst/>
          </a:prstGeom>
          <a:noFill/>
        </p:spPr>
        <p:txBody>
          <a:bodyPr vert="eaVert" wrap="square" rtlCol="0">
            <a:spAutoFit/>
          </a:bodyPr>
          <a:lstStyle/>
          <a:p>
            <a:r>
              <a:rPr lang="zh-CN" altLang="en-US" sz="2000" dirty="0">
                <a:latin typeface="+mj-ea"/>
                <a:ea typeface="+mj-ea"/>
              </a:rPr>
              <a:t>鹊    桥</a:t>
            </a:r>
          </a:p>
        </p:txBody>
      </p:sp>
      <p:sp>
        <p:nvSpPr>
          <p:cNvPr id="58" name="文本框 57">
            <a:extLst>
              <a:ext uri="{FF2B5EF4-FFF2-40B4-BE49-F238E27FC236}">
                <a16:creationId xmlns:a16="http://schemas.microsoft.com/office/drawing/2014/main" id="{0E14215C-F843-9EF8-6424-D4A797BA98EA}"/>
              </a:ext>
            </a:extLst>
          </p:cNvPr>
          <p:cNvSpPr txBox="1"/>
          <p:nvPr/>
        </p:nvSpPr>
        <p:spPr>
          <a:xfrm>
            <a:off x="3582495" y="4428989"/>
            <a:ext cx="492443" cy="928914"/>
          </a:xfrm>
          <a:prstGeom prst="rect">
            <a:avLst/>
          </a:prstGeom>
          <a:noFill/>
        </p:spPr>
        <p:txBody>
          <a:bodyPr vert="eaVert" wrap="square" rtlCol="0">
            <a:spAutoFit/>
          </a:bodyPr>
          <a:lstStyle/>
          <a:p>
            <a:r>
              <a:rPr lang="zh-CN" altLang="en-US" sz="2000" dirty="0">
                <a:solidFill>
                  <a:schemeClr val="bg1"/>
                </a:solidFill>
                <a:latin typeface="+mj-ea"/>
                <a:ea typeface="+mj-ea"/>
              </a:rPr>
              <a:t>集    美</a:t>
            </a:r>
          </a:p>
        </p:txBody>
      </p:sp>
      <p:pic>
        <p:nvPicPr>
          <p:cNvPr id="63" name="图片 62" descr="圣诞树上有烟花&#10;&#10;低可信度描述已自动生成">
            <a:extLst>
              <a:ext uri="{FF2B5EF4-FFF2-40B4-BE49-F238E27FC236}">
                <a16:creationId xmlns:a16="http://schemas.microsoft.com/office/drawing/2014/main" id="{781C58F1-7593-9FBF-2B38-F91A66952106}"/>
              </a:ext>
            </a:extLst>
          </p:cNvPr>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a:xfrm flipH="1">
            <a:off x="9205427" y="1259988"/>
            <a:ext cx="2287983" cy="2030443"/>
          </a:xfrm>
          <a:custGeom>
            <a:avLst/>
            <a:gdLst>
              <a:gd name="connsiteX0" fmla="*/ 0 w 2917371"/>
              <a:gd name="connsiteY0" fmla="*/ 0 h 2588986"/>
              <a:gd name="connsiteX1" fmla="*/ 2917371 w 2917371"/>
              <a:gd name="connsiteY1" fmla="*/ 0 h 2588986"/>
              <a:gd name="connsiteX2" fmla="*/ 2917371 w 2917371"/>
              <a:gd name="connsiteY2" fmla="*/ 2588986 h 2588986"/>
              <a:gd name="connsiteX3" fmla="*/ 0 w 2917371"/>
              <a:gd name="connsiteY3" fmla="*/ 2588986 h 2588986"/>
            </a:gdLst>
            <a:ahLst/>
            <a:cxnLst>
              <a:cxn ang="0">
                <a:pos x="connsiteX0" y="connsiteY0"/>
              </a:cxn>
              <a:cxn ang="0">
                <a:pos x="connsiteX1" y="connsiteY1"/>
              </a:cxn>
              <a:cxn ang="0">
                <a:pos x="connsiteX2" y="connsiteY2"/>
              </a:cxn>
              <a:cxn ang="0">
                <a:pos x="connsiteX3" y="connsiteY3"/>
              </a:cxn>
            </a:cxnLst>
            <a:rect l="l" t="t" r="r" b="b"/>
            <a:pathLst>
              <a:path w="2917371" h="2588986">
                <a:moveTo>
                  <a:pt x="0" y="0"/>
                </a:moveTo>
                <a:lnTo>
                  <a:pt x="2917371" y="0"/>
                </a:lnTo>
                <a:lnTo>
                  <a:pt x="2917371" y="2588986"/>
                </a:lnTo>
                <a:lnTo>
                  <a:pt x="0" y="2588986"/>
                </a:lnTo>
                <a:close/>
              </a:path>
            </a:pathLst>
          </a:custGeom>
        </p:spPr>
      </p:pic>
      <p:sp>
        <p:nvSpPr>
          <p:cNvPr id="64" name="文本框 63">
            <a:extLst>
              <a:ext uri="{FF2B5EF4-FFF2-40B4-BE49-F238E27FC236}">
                <a16:creationId xmlns:a16="http://schemas.microsoft.com/office/drawing/2014/main" id="{0D950B42-7183-A874-8FFA-4F5B9AF4EFF0}"/>
              </a:ext>
            </a:extLst>
          </p:cNvPr>
          <p:cNvSpPr txBox="1"/>
          <p:nvPr/>
        </p:nvSpPr>
        <p:spPr>
          <a:xfrm>
            <a:off x="4826718" y="1798667"/>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65" name="îŝḷîdê">
            <a:extLst>
              <a:ext uri="{FF2B5EF4-FFF2-40B4-BE49-F238E27FC236}">
                <a16:creationId xmlns:a16="http://schemas.microsoft.com/office/drawing/2014/main" id="{EDECB94E-7192-F2B4-BBB5-06D495EC1210}"/>
              </a:ext>
            </a:extLst>
          </p:cNvPr>
          <p:cNvSpPr/>
          <p:nvPr/>
        </p:nvSpPr>
        <p:spPr>
          <a:xfrm flipH="1">
            <a:off x="4826717" y="2246766"/>
            <a:ext cx="4457531" cy="708464"/>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sp>
        <p:nvSpPr>
          <p:cNvPr id="66" name="文本框 65">
            <a:extLst>
              <a:ext uri="{FF2B5EF4-FFF2-40B4-BE49-F238E27FC236}">
                <a16:creationId xmlns:a16="http://schemas.microsoft.com/office/drawing/2014/main" id="{76C97EBF-3437-0886-C8F9-06F2A86D0842}"/>
              </a:ext>
            </a:extLst>
          </p:cNvPr>
          <p:cNvSpPr txBox="1"/>
          <p:nvPr/>
        </p:nvSpPr>
        <p:spPr>
          <a:xfrm>
            <a:off x="5301469" y="3269193"/>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67" name="îŝḷîdê">
            <a:extLst>
              <a:ext uri="{FF2B5EF4-FFF2-40B4-BE49-F238E27FC236}">
                <a16:creationId xmlns:a16="http://schemas.microsoft.com/office/drawing/2014/main" id="{054CC8D7-64F9-34DB-3974-E289998900DF}"/>
              </a:ext>
            </a:extLst>
          </p:cNvPr>
          <p:cNvSpPr/>
          <p:nvPr/>
        </p:nvSpPr>
        <p:spPr>
          <a:xfrm flipH="1">
            <a:off x="5301468" y="3717292"/>
            <a:ext cx="4457531" cy="708464"/>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sp>
        <p:nvSpPr>
          <p:cNvPr id="68" name="文本框 67">
            <a:extLst>
              <a:ext uri="{FF2B5EF4-FFF2-40B4-BE49-F238E27FC236}">
                <a16:creationId xmlns:a16="http://schemas.microsoft.com/office/drawing/2014/main" id="{7AC65EC2-FB06-4C98-186B-8FC3FFC44B6D}"/>
              </a:ext>
            </a:extLst>
          </p:cNvPr>
          <p:cNvSpPr txBox="1"/>
          <p:nvPr/>
        </p:nvSpPr>
        <p:spPr>
          <a:xfrm>
            <a:off x="5816738" y="4707931"/>
            <a:ext cx="2049194" cy="461665"/>
          </a:xfrm>
          <a:prstGeom prst="rect">
            <a:avLst/>
          </a:prstGeom>
          <a:noFill/>
        </p:spPr>
        <p:txBody>
          <a:bodyPr wrap="square" rtlCol="0">
            <a:spAutoFit/>
          </a:bodyPr>
          <a:lstStyle/>
          <a:p>
            <a:r>
              <a:rPr lang="zh-CN" altLang="en-US" sz="2400" dirty="0">
                <a:solidFill>
                  <a:srgbClr val="FAD1B4"/>
                </a:solidFill>
                <a:latin typeface="+mj-ea"/>
                <a:ea typeface="+mj-ea"/>
              </a:rPr>
              <a:t>输入你的标题</a:t>
            </a:r>
          </a:p>
        </p:txBody>
      </p:sp>
      <p:sp>
        <p:nvSpPr>
          <p:cNvPr id="69" name="îŝḷîdê">
            <a:extLst>
              <a:ext uri="{FF2B5EF4-FFF2-40B4-BE49-F238E27FC236}">
                <a16:creationId xmlns:a16="http://schemas.microsoft.com/office/drawing/2014/main" id="{D00945F0-049E-E028-0CB8-D14FA799A866}"/>
              </a:ext>
            </a:extLst>
          </p:cNvPr>
          <p:cNvSpPr/>
          <p:nvPr/>
        </p:nvSpPr>
        <p:spPr>
          <a:xfrm flipH="1">
            <a:off x="5816737" y="5156030"/>
            <a:ext cx="4457531" cy="708464"/>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spTree>
    <p:extLst>
      <p:ext uri="{BB962C8B-B14F-4D97-AF65-F5344CB8AC3E}">
        <p14:creationId xmlns:p14="http://schemas.microsoft.com/office/powerpoint/2010/main" val="1009049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4D9D9872-96D8-DBEE-B9C6-E09B344BD3B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A2447446-63B0-20DC-3894-C6546C810D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F42598AE-956E-2405-3F32-9768CA30532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18EB83DA-CCD7-2C0D-6146-6DCBF793BA5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A90C24E1-93A6-63E8-EE82-5E504D0D4E92}"/>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2DDE9482-EFB4-0676-0E2A-840679A9219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1842BC9C-7853-9B0A-077E-2C039DA4EA5A}"/>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895F4609-BBF5-391E-91CA-63BE9C4CBBAE}"/>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4A463DC9-B4F7-3D4F-5BD0-D1DC7C7930B5}"/>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1" name="图片 10" descr="鸟飞在空中&#10;&#10;描述已自动生成">
            <a:extLst>
              <a:ext uri="{FF2B5EF4-FFF2-40B4-BE49-F238E27FC236}">
                <a16:creationId xmlns:a16="http://schemas.microsoft.com/office/drawing/2014/main" id="{6B9DAF75-417B-02E6-25BA-538532530DDF}"/>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2" name="图片 11" descr="文本&#10;&#10;描述已自动生成">
            <a:extLst>
              <a:ext uri="{FF2B5EF4-FFF2-40B4-BE49-F238E27FC236}">
                <a16:creationId xmlns:a16="http://schemas.microsoft.com/office/drawing/2014/main" id="{010223FE-1095-4E03-CF6A-5E0D0CE75763}"/>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3" name="图片 12" descr="图片包含 游戏机&#10;&#10;描述已自动生成">
            <a:extLst>
              <a:ext uri="{FF2B5EF4-FFF2-40B4-BE49-F238E27FC236}">
                <a16:creationId xmlns:a16="http://schemas.microsoft.com/office/drawing/2014/main" id="{F31D5324-1085-88B1-04E0-B58F5650FAD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14" name="图片 13" descr="夜晚的星空&#10;&#10;描述已自动生成">
            <a:extLst>
              <a:ext uri="{FF2B5EF4-FFF2-40B4-BE49-F238E27FC236}">
                <a16:creationId xmlns:a16="http://schemas.microsoft.com/office/drawing/2014/main" id="{177E824C-FB3C-8901-C86B-B2A7AF362F37}"/>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0" y="0"/>
            <a:ext cx="8543675" cy="5981700"/>
          </a:xfrm>
          <a:custGeom>
            <a:avLst/>
            <a:gdLst>
              <a:gd name="connsiteX0" fmla="*/ 0 w 8543675"/>
              <a:gd name="connsiteY0" fmla="*/ 0 h 5981700"/>
              <a:gd name="connsiteX1" fmla="*/ 8543675 w 8543675"/>
              <a:gd name="connsiteY1" fmla="*/ 0 h 5981700"/>
              <a:gd name="connsiteX2" fmla="*/ 8543675 w 8543675"/>
              <a:gd name="connsiteY2" fmla="*/ 5981700 h 5981700"/>
              <a:gd name="connsiteX3" fmla="*/ 0 w 8543675"/>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8543675" h="5981700">
                <a:moveTo>
                  <a:pt x="0" y="0"/>
                </a:moveTo>
                <a:lnTo>
                  <a:pt x="8543675" y="0"/>
                </a:lnTo>
                <a:lnTo>
                  <a:pt x="8543675" y="5981700"/>
                </a:lnTo>
                <a:lnTo>
                  <a:pt x="0" y="5981700"/>
                </a:lnTo>
                <a:close/>
              </a:path>
            </a:pathLst>
          </a:custGeom>
        </p:spPr>
      </p:pic>
      <p:pic>
        <p:nvPicPr>
          <p:cNvPr id="15" name="图片 14" descr="图片包含 烟花, 空气, 星星, 飞行&#10;&#10;描述已自动生成">
            <a:extLst>
              <a:ext uri="{FF2B5EF4-FFF2-40B4-BE49-F238E27FC236}">
                <a16:creationId xmlns:a16="http://schemas.microsoft.com/office/drawing/2014/main" id="{EE557CD6-2D69-0A81-D94A-5EF899B1C09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16" name="椭圆 15">
            <a:extLst>
              <a:ext uri="{FF2B5EF4-FFF2-40B4-BE49-F238E27FC236}">
                <a16:creationId xmlns:a16="http://schemas.microsoft.com/office/drawing/2014/main" id="{BE7E8F35-3EF7-63D9-A625-04185077EF2D}"/>
              </a:ext>
            </a:extLst>
          </p:cNvPr>
          <p:cNvSpPr/>
          <p:nvPr/>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E79AADDE-44AC-699E-DDB0-0CAB4516C902}"/>
              </a:ext>
            </a:extLst>
          </p:cNvPr>
          <p:cNvPicPr>
            <a:picLocks noChangeAspect="1"/>
          </p:cNvPicPr>
          <p:nvPr/>
        </p:nvPicPr>
        <p:blipFill>
          <a:blip r:embed="rId15" cstate="screen">
            <a:alphaModFix/>
            <a:extLst>
              <a:ext uri="{28A0092B-C50C-407E-A947-70E740481C1C}">
                <a14:useLocalDpi xmlns:a14="http://schemas.microsoft.com/office/drawing/2010/main"/>
              </a:ext>
            </a:extLst>
          </a:blip>
          <a:srcRect/>
          <a:stretch>
            <a:fillRect/>
          </a:stretch>
        </p:blipFill>
        <p:spPr>
          <a:xfrm>
            <a:off x="406125" y="4296643"/>
            <a:ext cx="7675493" cy="2561357"/>
          </a:xfrm>
          <a:custGeom>
            <a:avLst/>
            <a:gdLst>
              <a:gd name="connsiteX0" fmla="*/ 0 w 7675493"/>
              <a:gd name="connsiteY0" fmla="*/ 0 h 2561357"/>
              <a:gd name="connsiteX1" fmla="*/ 7675493 w 7675493"/>
              <a:gd name="connsiteY1" fmla="*/ 0 h 2561357"/>
              <a:gd name="connsiteX2" fmla="*/ 7675493 w 7675493"/>
              <a:gd name="connsiteY2" fmla="*/ 2561357 h 2561357"/>
              <a:gd name="connsiteX3" fmla="*/ 0 w 7675493"/>
              <a:gd name="connsiteY3" fmla="*/ 2561357 h 2561357"/>
            </a:gdLst>
            <a:ahLst/>
            <a:cxnLst>
              <a:cxn ang="0">
                <a:pos x="connsiteX0" y="connsiteY0"/>
              </a:cxn>
              <a:cxn ang="0">
                <a:pos x="connsiteX1" y="connsiteY1"/>
              </a:cxn>
              <a:cxn ang="0">
                <a:pos x="connsiteX2" y="connsiteY2"/>
              </a:cxn>
              <a:cxn ang="0">
                <a:pos x="connsiteX3" y="connsiteY3"/>
              </a:cxn>
            </a:cxnLst>
            <a:rect l="l" t="t" r="r" b="b"/>
            <a:pathLst>
              <a:path w="7675493" h="2561357">
                <a:moveTo>
                  <a:pt x="0" y="0"/>
                </a:moveTo>
                <a:lnTo>
                  <a:pt x="7675493" y="0"/>
                </a:lnTo>
                <a:lnTo>
                  <a:pt x="7675493" y="2561357"/>
                </a:lnTo>
                <a:lnTo>
                  <a:pt x="0" y="2561357"/>
                </a:lnTo>
                <a:close/>
              </a:path>
            </a:pathLst>
          </a:custGeom>
        </p:spPr>
      </p:pic>
      <p:sp>
        <p:nvSpPr>
          <p:cNvPr id="18" name="矩形: 圆角 17">
            <a:extLst>
              <a:ext uri="{FF2B5EF4-FFF2-40B4-BE49-F238E27FC236}">
                <a16:creationId xmlns:a16="http://schemas.microsoft.com/office/drawing/2014/main" id="{1B642BAE-2A8C-7A98-2822-52B417714DCA}"/>
              </a:ext>
            </a:extLst>
          </p:cNvPr>
          <p:cNvSpPr/>
          <p:nvPr/>
        </p:nvSpPr>
        <p:spPr>
          <a:xfrm>
            <a:off x="695325" y="549275"/>
            <a:ext cx="10801350" cy="5796731"/>
          </a:xfrm>
          <a:prstGeom prst="roundRect">
            <a:avLst>
              <a:gd name="adj" fmla="val 2023"/>
            </a:avLst>
          </a:prstGeom>
          <a:gradFill>
            <a:gsLst>
              <a:gs pos="0">
                <a:srgbClr val="19978B">
                  <a:alpha val="91000"/>
                </a:srgbClr>
              </a:gs>
              <a:gs pos="64000">
                <a:srgbClr val="19978B">
                  <a:alpha val="72000"/>
                </a:srgbClr>
              </a:gs>
              <a:gs pos="100000">
                <a:srgbClr val="19978B">
                  <a:alpha val="42000"/>
                </a:srgbClr>
              </a:gs>
            </a:gsLst>
            <a:lin ang="5400000" scaled="0"/>
          </a:gradFill>
          <a:ln>
            <a:gradFill>
              <a:gsLst>
                <a:gs pos="0">
                  <a:srgbClr val="E97B66"/>
                </a:gs>
                <a:gs pos="51000">
                  <a:srgbClr val="F7C58C"/>
                </a:gs>
                <a:gs pos="100000">
                  <a:srgbClr val="FAD1B4">
                    <a:alpha val="0"/>
                  </a:srgbClr>
                </a:gs>
              </a:gsLst>
              <a:lin ang="54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A793EE55-E4B5-DB2F-8E7E-53B7179B8E0A}"/>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pic>
        <p:nvPicPr>
          <p:cNvPr id="44" name="图片 43" descr="文本&#10;&#10;描述已自动生成">
            <a:extLst>
              <a:ext uri="{FF2B5EF4-FFF2-40B4-BE49-F238E27FC236}">
                <a16:creationId xmlns:a16="http://schemas.microsoft.com/office/drawing/2014/main" id="{1EA8FC30-58FB-0B0F-54D5-B878C19CFCA0}"/>
              </a:ext>
            </a:extLst>
          </p:cNvPr>
          <p:cNvPicPr>
            <a:picLocks noChangeAspect="1"/>
          </p:cNvPicPr>
          <p:nvPr/>
        </p:nvPicPr>
        <p:blipFill>
          <a:blip r:embed="rId17" cstate="screen">
            <a:alphaModFix amt="46000"/>
            <a:extLst>
              <a:ext uri="{28A0092B-C50C-407E-A947-70E740481C1C}">
                <a14:useLocalDpi xmlns:a14="http://schemas.microsoft.com/office/drawing/2010/main"/>
              </a:ext>
            </a:extLst>
          </a:blip>
          <a:srcRect/>
          <a:stretch>
            <a:fillRect/>
          </a:stretch>
        </p:blipFill>
        <p:spPr>
          <a:xfrm>
            <a:off x="9410876" y="1205374"/>
            <a:ext cx="1191610" cy="559168"/>
          </a:xfrm>
          <a:custGeom>
            <a:avLst/>
            <a:gdLst>
              <a:gd name="connsiteX0" fmla="*/ 5265252 w 5552162"/>
              <a:gd name="connsiteY0" fmla="*/ 0 h 2605374"/>
              <a:gd name="connsiteX1" fmla="*/ 5552162 w 5552162"/>
              <a:gd name="connsiteY1" fmla="*/ 1734361 h 2605374"/>
              <a:gd name="connsiteX2" fmla="*/ 3960640 w 5552162"/>
              <a:gd name="connsiteY2" fmla="*/ 1997641 h 2605374"/>
              <a:gd name="connsiteX3" fmla="*/ 2081454 w 5552162"/>
              <a:gd name="connsiteY3" fmla="*/ 1997641 h 2605374"/>
              <a:gd name="connsiteX4" fmla="*/ 2081454 w 5552162"/>
              <a:gd name="connsiteY4" fmla="*/ 2308509 h 2605374"/>
              <a:gd name="connsiteX5" fmla="*/ 286910 w 5552162"/>
              <a:gd name="connsiteY5" fmla="*/ 2605374 h 2605374"/>
              <a:gd name="connsiteX6" fmla="*/ 0 w 5552162"/>
              <a:gd name="connsiteY6" fmla="*/ 871013 h 2605374"/>
              <a:gd name="connsiteX7" fmla="*/ 5265252 w 5552162"/>
              <a:gd name="connsiteY7" fmla="*/ 0 h 260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2162" h="2605374">
                <a:moveTo>
                  <a:pt x="5265252" y="0"/>
                </a:moveTo>
                <a:lnTo>
                  <a:pt x="5552162" y="1734361"/>
                </a:lnTo>
                <a:lnTo>
                  <a:pt x="3960640" y="1997641"/>
                </a:lnTo>
                <a:lnTo>
                  <a:pt x="2081454" y="1997641"/>
                </a:lnTo>
                <a:lnTo>
                  <a:pt x="2081454" y="2308509"/>
                </a:lnTo>
                <a:lnTo>
                  <a:pt x="286910" y="2605374"/>
                </a:lnTo>
                <a:lnTo>
                  <a:pt x="0" y="871013"/>
                </a:lnTo>
                <a:lnTo>
                  <a:pt x="5265252" y="0"/>
                </a:lnTo>
                <a:close/>
              </a:path>
            </a:pathLst>
          </a:custGeom>
        </p:spPr>
      </p:pic>
      <p:sp>
        <p:nvSpPr>
          <p:cNvPr id="20" name="文本框 19">
            <a:extLst>
              <a:ext uri="{FF2B5EF4-FFF2-40B4-BE49-F238E27FC236}">
                <a16:creationId xmlns:a16="http://schemas.microsoft.com/office/drawing/2014/main" id="{F05DE3BA-5C58-01E6-8F0B-54A159980788}"/>
              </a:ext>
            </a:extLst>
          </p:cNvPr>
          <p:cNvSpPr txBox="1"/>
          <p:nvPr/>
        </p:nvSpPr>
        <p:spPr>
          <a:xfrm>
            <a:off x="1723961" y="739874"/>
            <a:ext cx="2339102" cy="461665"/>
          </a:xfrm>
          <a:prstGeom prst="rect">
            <a:avLst/>
          </a:prstGeom>
          <a:noFill/>
        </p:spPr>
        <p:txBody>
          <a:bodyPr wrap="none" rtlCol="0">
            <a:spAutoFit/>
          </a:bodyPr>
          <a:lstStyle/>
          <a:p>
            <a:pPr algn="ctr"/>
            <a:r>
              <a:rPr lang="zh-CN" altLang="en-US" sz="2400" dirty="0">
                <a:gradFill>
                  <a:gsLst>
                    <a:gs pos="1000">
                      <a:srgbClr val="E97B66"/>
                    </a:gs>
                    <a:gs pos="54000">
                      <a:srgbClr val="F7C58C"/>
                    </a:gs>
                    <a:gs pos="100000">
                      <a:srgbClr val="FAD1B4"/>
                    </a:gs>
                  </a:gsLst>
                  <a:lin ang="2700000" scaled="0"/>
                </a:gradFill>
                <a:latin typeface="+mj-ea"/>
                <a:ea typeface="+mj-ea"/>
              </a:rPr>
              <a:t>请输入你的标题</a:t>
            </a:r>
          </a:p>
        </p:txBody>
      </p:sp>
      <p:pic>
        <p:nvPicPr>
          <p:cNvPr id="37" name="图片 36" descr="图片包含 背景图案&#10;&#10;描述已自动生成">
            <a:extLst>
              <a:ext uri="{FF2B5EF4-FFF2-40B4-BE49-F238E27FC236}">
                <a16:creationId xmlns:a16="http://schemas.microsoft.com/office/drawing/2014/main" id="{6CDC68E4-95BE-1881-562E-A974D5488251}"/>
              </a:ext>
            </a:extLst>
          </p:cNvPr>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a:xfrm>
            <a:off x="9500869" y="340269"/>
            <a:ext cx="1947502" cy="2585895"/>
          </a:xfrm>
          <a:custGeom>
            <a:avLst/>
            <a:gdLst>
              <a:gd name="connsiteX0" fmla="*/ 0 w 3064691"/>
              <a:gd name="connsiteY0" fmla="*/ 0 h 4069300"/>
              <a:gd name="connsiteX1" fmla="*/ 3064691 w 3064691"/>
              <a:gd name="connsiteY1" fmla="*/ 0 h 4069300"/>
              <a:gd name="connsiteX2" fmla="*/ 3064691 w 3064691"/>
              <a:gd name="connsiteY2" fmla="*/ 4069300 h 4069300"/>
              <a:gd name="connsiteX3" fmla="*/ 0 w 3064691"/>
              <a:gd name="connsiteY3" fmla="*/ 4069300 h 4069300"/>
              <a:gd name="connsiteX4" fmla="*/ 0 w 3064691"/>
              <a:gd name="connsiteY4" fmla="*/ 0 h 406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4691" h="4069300">
                <a:moveTo>
                  <a:pt x="0" y="0"/>
                </a:moveTo>
                <a:lnTo>
                  <a:pt x="3064691" y="0"/>
                </a:lnTo>
                <a:lnTo>
                  <a:pt x="3064691" y="4069300"/>
                </a:lnTo>
                <a:lnTo>
                  <a:pt x="0" y="4069300"/>
                </a:lnTo>
                <a:lnTo>
                  <a:pt x="0" y="0"/>
                </a:lnTo>
                <a:close/>
              </a:path>
            </a:pathLst>
          </a:custGeom>
        </p:spPr>
      </p:pic>
      <p:pic>
        <p:nvPicPr>
          <p:cNvPr id="36" name="图片 35" descr="图片包含 背景图案&#10;&#10;描述已自动生成">
            <a:extLst>
              <a:ext uri="{FF2B5EF4-FFF2-40B4-BE49-F238E27FC236}">
                <a16:creationId xmlns:a16="http://schemas.microsoft.com/office/drawing/2014/main" id="{2F114611-F135-8AA2-91EA-94C2C7AE904A}"/>
              </a:ext>
            </a:extLst>
          </p:cNvPr>
          <p:cNvPicPr>
            <a:picLocks noChangeAspect="1"/>
          </p:cNvPicPr>
          <p:nvPr/>
        </p:nvPicPr>
        <p:blipFill>
          <a:blip r:embed="rId19" cstate="screen">
            <a:extLst>
              <a:ext uri="{28A0092B-C50C-407E-A947-70E740481C1C}">
                <a14:useLocalDpi xmlns:a14="http://schemas.microsoft.com/office/drawing/2010/main"/>
              </a:ext>
            </a:extLst>
          </a:blip>
          <a:srcRect t="-11418" r="-23698"/>
          <a:stretch>
            <a:fillRect/>
          </a:stretch>
        </p:blipFill>
        <p:spPr>
          <a:xfrm>
            <a:off x="13182600" y="-7600950"/>
            <a:ext cx="3790950" cy="4533900"/>
          </a:xfrm>
          <a:custGeom>
            <a:avLst/>
            <a:gdLst>
              <a:gd name="connsiteX0" fmla="*/ 0 w 3790950"/>
              <a:gd name="connsiteY0" fmla="*/ 0 h 4533900"/>
              <a:gd name="connsiteX1" fmla="*/ 3790950 w 3790950"/>
              <a:gd name="connsiteY1" fmla="*/ 0 h 4533900"/>
              <a:gd name="connsiteX2" fmla="*/ 3790950 w 3790950"/>
              <a:gd name="connsiteY2" fmla="*/ 4533900 h 4533900"/>
              <a:gd name="connsiteX3" fmla="*/ 3064691 w 3790950"/>
              <a:gd name="connsiteY3" fmla="*/ 4533900 h 4533900"/>
              <a:gd name="connsiteX4" fmla="*/ 3064691 w 3790950"/>
              <a:gd name="connsiteY4" fmla="*/ 464600 h 4533900"/>
              <a:gd name="connsiteX5" fmla="*/ 0 w 3790950"/>
              <a:gd name="connsiteY5" fmla="*/ 464600 h 4533900"/>
              <a:gd name="connsiteX6" fmla="*/ 0 w 3790950"/>
              <a:gd name="connsiteY6" fmla="*/ 0 h 453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0950" h="4533900">
                <a:moveTo>
                  <a:pt x="0" y="0"/>
                </a:moveTo>
                <a:lnTo>
                  <a:pt x="3790950" y="0"/>
                </a:lnTo>
                <a:lnTo>
                  <a:pt x="3790950" y="4533900"/>
                </a:lnTo>
                <a:lnTo>
                  <a:pt x="3064691" y="4533900"/>
                </a:lnTo>
                <a:lnTo>
                  <a:pt x="3064691" y="464600"/>
                </a:lnTo>
                <a:lnTo>
                  <a:pt x="0" y="464600"/>
                </a:lnTo>
                <a:lnTo>
                  <a:pt x="0" y="0"/>
                </a:lnTo>
                <a:close/>
              </a:path>
            </a:pathLst>
          </a:custGeom>
        </p:spPr>
      </p:pic>
      <p:pic>
        <p:nvPicPr>
          <p:cNvPr id="43" name="图片 42" descr="鸟在飞&#10;&#10;描述已自动生成">
            <a:extLst>
              <a:ext uri="{FF2B5EF4-FFF2-40B4-BE49-F238E27FC236}">
                <a16:creationId xmlns:a16="http://schemas.microsoft.com/office/drawing/2014/main" id="{A031817A-56A6-6674-DF02-AA589F3D2124}"/>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flipH="1">
            <a:off x="8588742" y="1184941"/>
            <a:ext cx="1091373" cy="1091373"/>
          </a:xfrm>
          <a:prstGeom prst="rect">
            <a:avLst/>
          </a:prstGeom>
        </p:spPr>
      </p:pic>
      <p:pic>
        <p:nvPicPr>
          <p:cNvPr id="45" name="图片 44" descr="文本&#10;&#10;描述已自动生成">
            <a:extLst>
              <a:ext uri="{FF2B5EF4-FFF2-40B4-BE49-F238E27FC236}">
                <a16:creationId xmlns:a16="http://schemas.microsoft.com/office/drawing/2014/main" id="{EDD9278B-80DE-0A1C-85EC-D5D74076A22F}"/>
              </a:ext>
            </a:extLst>
          </p:cNvPr>
          <p:cNvPicPr>
            <a:picLocks noChangeAspect="1"/>
          </p:cNvPicPr>
          <p:nvPr/>
        </p:nvPicPr>
        <p:blipFill>
          <a:blip r:embed="rId21" cstate="screen">
            <a:alphaModFix amt="36000"/>
            <a:extLst>
              <a:ext uri="{28A0092B-C50C-407E-A947-70E740481C1C}">
                <a14:useLocalDpi xmlns:a14="http://schemas.microsoft.com/office/drawing/2010/main"/>
              </a:ext>
            </a:extLst>
          </a:blip>
          <a:srcRect/>
          <a:stretch>
            <a:fillRect/>
          </a:stretch>
        </p:blipFill>
        <p:spPr>
          <a:xfrm>
            <a:off x="8511468" y="2127341"/>
            <a:ext cx="1319437" cy="403322"/>
          </a:xfrm>
          <a:custGeom>
            <a:avLst/>
            <a:gdLst>
              <a:gd name="connsiteX0" fmla="*/ 0 w 6857997"/>
              <a:gd name="connsiteY0" fmla="*/ 0 h 2096333"/>
              <a:gd name="connsiteX1" fmla="*/ 4551239 w 6857997"/>
              <a:gd name="connsiteY1" fmla="*/ 0 h 2096333"/>
              <a:gd name="connsiteX2" fmla="*/ 6774477 w 6857997"/>
              <a:gd name="connsiteY2" fmla="*/ 1631491 h 2096333"/>
              <a:gd name="connsiteX3" fmla="*/ 6857997 w 6857997"/>
              <a:gd name="connsiteY3" fmla="*/ 1517678 h 2096333"/>
              <a:gd name="connsiteX4" fmla="*/ 6857997 w 6857997"/>
              <a:gd name="connsiteY4" fmla="*/ 2096333 h 2096333"/>
              <a:gd name="connsiteX5" fmla="*/ 6285073 w 6857997"/>
              <a:gd name="connsiteY5" fmla="*/ 2096333 h 2096333"/>
              <a:gd name="connsiteX6" fmla="*/ 6202685 w 6857997"/>
              <a:gd name="connsiteY6" fmla="*/ 1598307 h 2096333"/>
              <a:gd name="connsiteX7" fmla="*/ 3192131 w 6857997"/>
              <a:gd name="connsiteY7" fmla="*/ 2096333 h 2096333"/>
              <a:gd name="connsiteX8" fmla="*/ 0 w 6857997"/>
              <a:gd name="connsiteY8" fmla="*/ 2096333 h 2096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7997" h="2096333">
                <a:moveTo>
                  <a:pt x="0" y="0"/>
                </a:moveTo>
                <a:lnTo>
                  <a:pt x="4551239" y="0"/>
                </a:lnTo>
                <a:lnTo>
                  <a:pt x="6774477" y="1631491"/>
                </a:lnTo>
                <a:lnTo>
                  <a:pt x="6857997" y="1517678"/>
                </a:lnTo>
                <a:lnTo>
                  <a:pt x="6857997" y="2096333"/>
                </a:lnTo>
                <a:lnTo>
                  <a:pt x="6285073" y="2096333"/>
                </a:lnTo>
                <a:lnTo>
                  <a:pt x="6202685" y="1598307"/>
                </a:lnTo>
                <a:lnTo>
                  <a:pt x="3192131" y="2096333"/>
                </a:lnTo>
                <a:lnTo>
                  <a:pt x="0" y="2096333"/>
                </a:lnTo>
                <a:close/>
              </a:path>
            </a:pathLst>
          </a:custGeom>
        </p:spPr>
      </p:pic>
      <p:grpSp>
        <p:nvGrpSpPr>
          <p:cNvPr id="59" name="组合 58">
            <a:extLst>
              <a:ext uri="{FF2B5EF4-FFF2-40B4-BE49-F238E27FC236}">
                <a16:creationId xmlns:a16="http://schemas.microsoft.com/office/drawing/2014/main" id="{45C54663-47E3-1900-2616-DC1125921995}"/>
              </a:ext>
            </a:extLst>
          </p:cNvPr>
          <p:cNvGrpSpPr/>
          <p:nvPr/>
        </p:nvGrpSpPr>
        <p:grpSpPr>
          <a:xfrm>
            <a:off x="1474919" y="2261619"/>
            <a:ext cx="2070036" cy="3358786"/>
            <a:chOff x="1452759" y="2094778"/>
            <a:chExt cx="2070036" cy="3384232"/>
          </a:xfrm>
        </p:grpSpPr>
        <p:sp>
          <p:nvSpPr>
            <p:cNvPr id="50" name="缺角矩形 49">
              <a:extLst>
                <a:ext uri="{FF2B5EF4-FFF2-40B4-BE49-F238E27FC236}">
                  <a16:creationId xmlns:a16="http://schemas.microsoft.com/office/drawing/2014/main" id="{15E23CCC-F73F-AAB9-7216-8970ED688452}"/>
                </a:ext>
              </a:extLst>
            </p:cNvPr>
            <p:cNvSpPr/>
            <p:nvPr/>
          </p:nvSpPr>
          <p:spPr>
            <a:xfrm>
              <a:off x="1452759" y="2094778"/>
              <a:ext cx="2070036" cy="3384232"/>
            </a:xfrm>
            <a:prstGeom prst="plaque">
              <a:avLst>
                <a:gd name="adj" fmla="val 8851"/>
              </a:avLst>
            </a:prstGeom>
            <a:noFill/>
            <a:ln w="22225"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55" name="缺角矩形 54">
              <a:extLst>
                <a:ext uri="{FF2B5EF4-FFF2-40B4-BE49-F238E27FC236}">
                  <a16:creationId xmlns:a16="http://schemas.microsoft.com/office/drawing/2014/main" id="{223C47E4-829E-EE38-F7E5-B102CCEFAA54}"/>
                </a:ext>
              </a:extLst>
            </p:cNvPr>
            <p:cNvSpPr/>
            <p:nvPr/>
          </p:nvSpPr>
          <p:spPr>
            <a:xfrm>
              <a:off x="1503694" y="2178050"/>
              <a:ext cx="1968166" cy="3217688"/>
            </a:xfrm>
            <a:prstGeom prst="plaque">
              <a:avLst>
                <a:gd name="adj" fmla="val 8851"/>
              </a:avLst>
            </a:prstGeom>
            <a:noFill/>
            <a:ln w="6350"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56" name="文本框 55">
              <a:extLst>
                <a:ext uri="{FF2B5EF4-FFF2-40B4-BE49-F238E27FC236}">
                  <a16:creationId xmlns:a16="http://schemas.microsoft.com/office/drawing/2014/main" id="{DF5A55FE-0F17-680B-D016-1DF1AE7EC26D}"/>
                </a:ext>
              </a:extLst>
            </p:cNvPr>
            <p:cNvSpPr txBox="1"/>
            <p:nvPr/>
          </p:nvSpPr>
          <p:spPr>
            <a:xfrm>
              <a:off x="1802826" y="2925595"/>
              <a:ext cx="1459238" cy="461665"/>
            </a:xfrm>
            <a:prstGeom prst="rect">
              <a:avLst/>
            </a:prstGeom>
            <a:noFill/>
          </p:spPr>
          <p:txBody>
            <a:bodyPr wrap="square" rtlCol="0">
              <a:spAutoFit/>
            </a:bodyPr>
            <a:lstStyle/>
            <a:p>
              <a:r>
                <a:rPr lang="zh-CN" altLang="en-US" sz="2400" dirty="0">
                  <a:solidFill>
                    <a:srgbClr val="FAD1B4"/>
                  </a:solidFill>
                  <a:latin typeface="+mj-ea"/>
                  <a:ea typeface="+mj-ea"/>
                </a:rPr>
                <a:t>输入标题</a:t>
              </a:r>
            </a:p>
          </p:txBody>
        </p:sp>
        <p:sp>
          <p:nvSpPr>
            <p:cNvPr id="57" name="îŝḷîdê">
              <a:extLst>
                <a:ext uri="{FF2B5EF4-FFF2-40B4-BE49-F238E27FC236}">
                  <a16:creationId xmlns:a16="http://schemas.microsoft.com/office/drawing/2014/main" id="{7F39EB90-8126-46BE-63B8-FFE8BE4DEE40}"/>
                </a:ext>
              </a:extLst>
            </p:cNvPr>
            <p:cNvSpPr/>
            <p:nvPr/>
          </p:nvSpPr>
          <p:spPr>
            <a:xfrm flipH="1">
              <a:off x="1607696" y="3300251"/>
              <a:ext cx="1760162" cy="2001125"/>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grpSp>
      <p:grpSp>
        <p:nvGrpSpPr>
          <p:cNvPr id="60" name="组合 59">
            <a:extLst>
              <a:ext uri="{FF2B5EF4-FFF2-40B4-BE49-F238E27FC236}">
                <a16:creationId xmlns:a16="http://schemas.microsoft.com/office/drawing/2014/main" id="{8E754E8B-FCF2-E79F-84C4-DBC21B2C4D3F}"/>
              </a:ext>
            </a:extLst>
          </p:cNvPr>
          <p:cNvGrpSpPr/>
          <p:nvPr/>
        </p:nvGrpSpPr>
        <p:grpSpPr>
          <a:xfrm>
            <a:off x="3951453" y="2261619"/>
            <a:ext cx="2070036" cy="3358786"/>
            <a:chOff x="1452759" y="2094778"/>
            <a:chExt cx="2070036" cy="3384232"/>
          </a:xfrm>
        </p:grpSpPr>
        <p:sp>
          <p:nvSpPr>
            <p:cNvPr id="61" name="缺角矩形 60">
              <a:extLst>
                <a:ext uri="{FF2B5EF4-FFF2-40B4-BE49-F238E27FC236}">
                  <a16:creationId xmlns:a16="http://schemas.microsoft.com/office/drawing/2014/main" id="{183918BC-0E32-FFDE-49FC-BD8D4BEF3838}"/>
                </a:ext>
              </a:extLst>
            </p:cNvPr>
            <p:cNvSpPr/>
            <p:nvPr/>
          </p:nvSpPr>
          <p:spPr>
            <a:xfrm>
              <a:off x="1452759" y="2094778"/>
              <a:ext cx="2070036" cy="3384232"/>
            </a:xfrm>
            <a:prstGeom prst="plaque">
              <a:avLst>
                <a:gd name="adj" fmla="val 8851"/>
              </a:avLst>
            </a:prstGeom>
            <a:noFill/>
            <a:ln w="22225"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62" name="缺角矩形 61">
              <a:extLst>
                <a:ext uri="{FF2B5EF4-FFF2-40B4-BE49-F238E27FC236}">
                  <a16:creationId xmlns:a16="http://schemas.microsoft.com/office/drawing/2014/main" id="{8EB5CA2C-C32A-AD4B-2D40-3561571C0059}"/>
                </a:ext>
              </a:extLst>
            </p:cNvPr>
            <p:cNvSpPr/>
            <p:nvPr/>
          </p:nvSpPr>
          <p:spPr>
            <a:xfrm>
              <a:off x="1503694" y="2178050"/>
              <a:ext cx="1968166" cy="3217688"/>
            </a:xfrm>
            <a:prstGeom prst="plaque">
              <a:avLst>
                <a:gd name="adj" fmla="val 8851"/>
              </a:avLst>
            </a:prstGeom>
            <a:noFill/>
            <a:ln w="6350"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63" name="文本框 62">
              <a:extLst>
                <a:ext uri="{FF2B5EF4-FFF2-40B4-BE49-F238E27FC236}">
                  <a16:creationId xmlns:a16="http://schemas.microsoft.com/office/drawing/2014/main" id="{687E9CBA-26A9-6845-8FCB-52D7BD2D6B83}"/>
                </a:ext>
              </a:extLst>
            </p:cNvPr>
            <p:cNvSpPr txBox="1"/>
            <p:nvPr/>
          </p:nvSpPr>
          <p:spPr>
            <a:xfrm>
              <a:off x="1802826" y="2925595"/>
              <a:ext cx="1459238" cy="461665"/>
            </a:xfrm>
            <a:prstGeom prst="rect">
              <a:avLst/>
            </a:prstGeom>
            <a:noFill/>
          </p:spPr>
          <p:txBody>
            <a:bodyPr wrap="square" rtlCol="0">
              <a:spAutoFit/>
            </a:bodyPr>
            <a:lstStyle/>
            <a:p>
              <a:r>
                <a:rPr lang="zh-CN" altLang="en-US" sz="2400" dirty="0">
                  <a:solidFill>
                    <a:srgbClr val="FAD1B4"/>
                  </a:solidFill>
                  <a:latin typeface="+mj-ea"/>
                  <a:ea typeface="+mj-ea"/>
                </a:rPr>
                <a:t>输入标题</a:t>
              </a:r>
            </a:p>
          </p:txBody>
        </p:sp>
        <p:sp>
          <p:nvSpPr>
            <p:cNvPr id="64" name="îŝḷîdê">
              <a:extLst>
                <a:ext uri="{FF2B5EF4-FFF2-40B4-BE49-F238E27FC236}">
                  <a16:creationId xmlns:a16="http://schemas.microsoft.com/office/drawing/2014/main" id="{79717391-560C-D18F-564F-991FB43704F0}"/>
                </a:ext>
              </a:extLst>
            </p:cNvPr>
            <p:cNvSpPr/>
            <p:nvPr/>
          </p:nvSpPr>
          <p:spPr>
            <a:xfrm flipH="1">
              <a:off x="1607696" y="3300251"/>
              <a:ext cx="1760162" cy="2001125"/>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grpSp>
      <p:grpSp>
        <p:nvGrpSpPr>
          <p:cNvPr id="65" name="组合 64">
            <a:extLst>
              <a:ext uri="{FF2B5EF4-FFF2-40B4-BE49-F238E27FC236}">
                <a16:creationId xmlns:a16="http://schemas.microsoft.com/office/drawing/2014/main" id="{F8275BF2-ECBF-A63D-61A3-B774DC60AF7E}"/>
              </a:ext>
            </a:extLst>
          </p:cNvPr>
          <p:cNvGrpSpPr/>
          <p:nvPr/>
        </p:nvGrpSpPr>
        <p:grpSpPr>
          <a:xfrm>
            <a:off x="6427986" y="2261619"/>
            <a:ext cx="2070036" cy="3358786"/>
            <a:chOff x="1452759" y="2094778"/>
            <a:chExt cx="2070036" cy="3384232"/>
          </a:xfrm>
        </p:grpSpPr>
        <p:sp>
          <p:nvSpPr>
            <p:cNvPr id="66" name="缺角矩形 65">
              <a:extLst>
                <a:ext uri="{FF2B5EF4-FFF2-40B4-BE49-F238E27FC236}">
                  <a16:creationId xmlns:a16="http://schemas.microsoft.com/office/drawing/2014/main" id="{A0B35757-B423-675B-0FAA-5447A6143D2D}"/>
                </a:ext>
              </a:extLst>
            </p:cNvPr>
            <p:cNvSpPr/>
            <p:nvPr/>
          </p:nvSpPr>
          <p:spPr>
            <a:xfrm>
              <a:off x="1452759" y="2094778"/>
              <a:ext cx="2070036" cy="3384232"/>
            </a:xfrm>
            <a:prstGeom prst="plaque">
              <a:avLst>
                <a:gd name="adj" fmla="val 8851"/>
              </a:avLst>
            </a:prstGeom>
            <a:noFill/>
            <a:ln w="22225"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67" name="缺角矩形 66">
              <a:extLst>
                <a:ext uri="{FF2B5EF4-FFF2-40B4-BE49-F238E27FC236}">
                  <a16:creationId xmlns:a16="http://schemas.microsoft.com/office/drawing/2014/main" id="{6C606270-1B8A-448C-19E7-551BC16BDCC2}"/>
                </a:ext>
              </a:extLst>
            </p:cNvPr>
            <p:cNvSpPr/>
            <p:nvPr/>
          </p:nvSpPr>
          <p:spPr>
            <a:xfrm>
              <a:off x="1503694" y="2178050"/>
              <a:ext cx="1968166" cy="3217688"/>
            </a:xfrm>
            <a:prstGeom prst="plaque">
              <a:avLst>
                <a:gd name="adj" fmla="val 8851"/>
              </a:avLst>
            </a:prstGeom>
            <a:noFill/>
            <a:ln w="6350"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68" name="文本框 67">
              <a:extLst>
                <a:ext uri="{FF2B5EF4-FFF2-40B4-BE49-F238E27FC236}">
                  <a16:creationId xmlns:a16="http://schemas.microsoft.com/office/drawing/2014/main" id="{8ED5EFF8-7BBA-A63F-0BEB-1382E77C5A02}"/>
                </a:ext>
              </a:extLst>
            </p:cNvPr>
            <p:cNvSpPr txBox="1"/>
            <p:nvPr/>
          </p:nvSpPr>
          <p:spPr>
            <a:xfrm>
              <a:off x="1802826" y="2925595"/>
              <a:ext cx="1459238" cy="461665"/>
            </a:xfrm>
            <a:prstGeom prst="rect">
              <a:avLst/>
            </a:prstGeom>
            <a:noFill/>
          </p:spPr>
          <p:txBody>
            <a:bodyPr wrap="square" rtlCol="0">
              <a:spAutoFit/>
            </a:bodyPr>
            <a:lstStyle/>
            <a:p>
              <a:r>
                <a:rPr lang="zh-CN" altLang="en-US" sz="2400" dirty="0">
                  <a:solidFill>
                    <a:srgbClr val="FAD1B4"/>
                  </a:solidFill>
                  <a:latin typeface="+mj-ea"/>
                  <a:ea typeface="+mj-ea"/>
                </a:rPr>
                <a:t>输入标题</a:t>
              </a:r>
            </a:p>
          </p:txBody>
        </p:sp>
        <p:sp>
          <p:nvSpPr>
            <p:cNvPr id="69" name="îŝḷîdê">
              <a:extLst>
                <a:ext uri="{FF2B5EF4-FFF2-40B4-BE49-F238E27FC236}">
                  <a16:creationId xmlns:a16="http://schemas.microsoft.com/office/drawing/2014/main" id="{417F569C-5C37-421E-8E74-62E24D1804ED}"/>
                </a:ext>
              </a:extLst>
            </p:cNvPr>
            <p:cNvSpPr/>
            <p:nvPr/>
          </p:nvSpPr>
          <p:spPr>
            <a:xfrm flipH="1">
              <a:off x="1607696" y="3300251"/>
              <a:ext cx="1760162" cy="2019580"/>
            </a:xfrm>
            <a:prstGeom prst="rect">
              <a:avLst/>
            </a:prstGeom>
            <a:ln>
              <a:noFill/>
            </a:ln>
          </p:spPr>
          <p:txBody>
            <a:bodyPr wrap="square" lIns="91440" tIns="45720" rIns="91440" bIns="45720" anchor="t">
              <a:spAutoFit/>
            </a:bodyPr>
            <a:lstStyle/>
            <a:p>
              <a:pPr>
                <a:lnSpc>
                  <a:spcPct val="150000"/>
                </a:lnSpc>
              </a:pPr>
              <a:r>
                <a:rPr lang="en-US" altLang="zh-CN" sz="1400" dirty="0">
                  <a:solidFill>
                    <a:srgbClr val="FAD1B4"/>
                  </a:solidFill>
                  <a:latin typeface="+mn-ea"/>
                  <a:cs typeface="OPPOSans R" panose="00020600040101010101" pitchFamily="18" charset="-122"/>
                </a:rPr>
                <a:t>51PPT</a:t>
              </a:r>
              <a:r>
                <a:rPr lang="zh-CN" altLang="en-US" sz="1400" dirty="0">
                  <a:solidFill>
                    <a:srgbClr val="FAD1B4"/>
                  </a:solidFill>
                  <a:latin typeface="+mn-ea"/>
                  <a:cs typeface="OPPOSans R" panose="00020600040101010101" pitchFamily="18" charset="-122"/>
                </a:rPr>
                <a:t>模板网，幻灯片演示模板及素材免费下载！</a:t>
              </a:r>
              <a:r>
                <a:rPr lang="en-US" altLang="zh-CN" sz="1400" dirty="0">
                  <a:solidFill>
                    <a:srgbClr val="FAD1B4"/>
                  </a:solidFill>
                  <a:latin typeface="+mn-ea"/>
                  <a:cs typeface="OPPOSans R" panose="00020600040101010101" pitchFamily="18" charset="-122"/>
                </a:rPr>
                <a:t>51PPT</a:t>
              </a:r>
              <a:r>
                <a:rPr lang="zh-CN" altLang="en-US" sz="1400" dirty="0">
                  <a:solidFill>
                    <a:srgbClr val="FAD1B4"/>
                  </a:solidFill>
                  <a:latin typeface="+mn-ea"/>
                  <a:cs typeface="OPPOSans R" panose="00020600040101010101" pitchFamily="18" charset="-122"/>
                </a:rPr>
                <a:t>模板网 官网唯一网址：</a:t>
              </a:r>
              <a:r>
                <a:rPr lang="en-US" altLang="zh-CN" sz="1400" dirty="0">
                  <a:solidFill>
                    <a:srgbClr val="FAD1B4"/>
                  </a:solidFill>
                  <a:latin typeface="+mn-ea"/>
                  <a:cs typeface="OPPOSans R" panose="00020600040101010101" pitchFamily="18" charset="-122"/>
                </a:rPr>
                <a:t>www.51pptmoban.com</a:t>
              </a:r>
            </a:p>
          </p:txBody>
        </p:sp>
      </p:grpSp>
      <p:pic>
        <p:nvPicPr>
          <p:cNvPr id="71" name="图片 70" descr="图片包含 室内, 桌子, 蛋糕, 黑暗&#10;&#10;描述已自动生成">
            <a:extLst>
              <a:ext uri="{FF2B5EF4-FFF2-40B4-BE49-F238E27FC236}">
                <a16:creationId xmlns:a16="http://schemas.microsoft.com/office/drawing/2014/main" id="{539D8369-571C-F83F-7AC6-282A48136EC2}"/>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973535" y="2374135"/>
            <a:ext cx="1080000" cy="805092"/>
          </a:xfrm>
          <a:prstGeom prst="rect">
            <a:avLst/>
          </a:prstGeom>
        </p:spPr>
      </p:pic>
      <p:pic>
        <p:nvPicPr>
          <p:cNvPr id="72" name="图片 71" descr="图片包含 室内, 桌子, 蛋糕, 黑暗&#10;&#10;描述已自动生成">
            <a:extLst>
              <a:ext uri="{FF2B5EF4-FFF2-40B4-BE49-F238E27FC236}">
                <a16:creationId xmlns:a16="http://schemas.microsoft.com/office/drawing/2014/main" id="{D5EEB8DD-604B-305B-86A2-36695387B00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4452702" y="2367189"/>
            <a:ext cx="1080000" cy="805092"/>
          </a:xfrm>
          <a:prstGeom prst="rect">
            <a:avLst/>
          </a:prstGeom>
        </p:spPr>
      </p:pic>
      <p:pic>
        <p:nvPicPr>
          <p:cNvPr id="73" name="图片 72" descr="图片包含 室内, 桌子, 蛋糕, 黑暗&#10;&#10;描述已自动生成">
            <a:extLst>
              <a:ext uri="{FF2B5EF4-FFF2-40B4-BE49-F238E27FC236}">
                <a16:creationId xmlns:a16="http://schemas.microsoft.com/office/drawing/2014/main" id="{8F7E0978-38E5-B9C5-E125-ECCE0404509A}"/>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6922991" y="2367189"/>
            <a:ext cx="1080000" cy="805092"/>
          </a:xfrm>
          <a:prstGeom prst="rect">
            <a:avLst/>
          </a:prstGeom>
        </p:spPr>
      </p:pic>
      <p:grpSp>
        <p:nvGrpSpPr>
          <p:cNvPr id="75" name="组合 74">
            <a:extLst>
              <a:ext uri="{FF2B5EF4-FFF2-40B4-BE49-F238E27FC236}">
                <a16:creationId xmlns:a16="http://schemas.microsoft.com/office/drawing/2014/main" id="{46DC3FAC-C2EC-45EB-6F2A-F5574A591BF2}"/>
              </a:ext>
            </a:extLst>
          </p:cNvPr>
          <p:cNvGrpSpPr/>
          <p:nvPr/>
        </p:nvGrpSpPr>
        <p:grpSpPr>
          <a:xfrm>
            <a:off x="8879886" y="2261619"/>
            <a:ext cx="2070036" cy="3358786"/>
            <a:chOff x="1452759" y="2094778"/>
            <a:chExt cx="2070036" cy="3384232"/>
          </a:xfrm>
        </p:grpSpPr>
        <p:sp>
          <p:nvSpPr>
            <p:cNvPr id="76" name="缺角矩形 75">
              <a:extLst>
                <a:ext uri="{FF2B5EF4-FFF2-40B4-BE49-F238E27FC236}">
                  <a16:creationId xmlns:a16="http://schemas.microsoft.com/office/drawing/2014/main" id="{5265BED2-CB1E-1BA4-6A10-6A1E5472D569}"/>
                </a:ext>
              </a:extLst>
            </p:cNvPr>
            <p:cNvSpPr/>
            <p:nvPr/>
          </p:nvSpPr>
          <p:spPr>
            <a:xfrm>
              <a:off x="1452759" y="2094778"/>
              <a:ext cx="2070036" cy="3384232"/>
            </a:xfrm>
            <a:prstGeom prst="plaque">
              <a:avLst>
                <a:gd name="adj" fmla="val 8851"/>
              </a:avLst>
            </a:prstGeom>
            <a:noFill/>
            <a:ln w="22225"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77" name="缺角矩形 76">
              <a:extLst>
                <a:ext uri="{FF2B5EF4-FFF2-40B4-BE49-F238E27FC236}">
                  <a16:creationId xmlns:a16="http://schemas.microsoft.com/office/drawing/2014/main" id="{960B669B-F9AC-DB62-9160-6EE2157498D4}"/>
                </a:ext>
              </a:extLst>
            </p:cNvPr>
            <p:cNvSpPr/>
            <p:nvPr/>
          </p:nvSpPr>
          <p:spPr>
            <a:xfrm>
              <a:off x="1503694" y="2178050"/>
              <a:ext cx="1968166" cy="3217688"/>
            </a:xfrm>
            <a:prstGeom prst="plaque">
              <a:avLst>
                <a:gd name="adj" fmla="val 8851"/>
              </a:avLst>
            </a:prstGeom>
            <a:noFill/>
            <a:ln w="6350" cap="flat" cmpd="sng" algn="ctr">
              <a:solidFill>
                <a:srgbClr val="FAD1B4"/>
              </a:solidFill>
              <a:prstDash val="solid"/>
              <a:miter lim="800000"/>
            </a:ln>
            <a:effectLst>
              <a:innerShdw blurRad="127000">
                <a:prstClr val="black">
                  <a:alpha val="24000"/>
                </a:prstClr>
              </a:innerShdw>
            </a:effectLst>
          </p:spPr>
          <p:txBody>
            <a:bodyPr rtlCol="0" anchor="ctr"/>
            <a:lstStyle/>
            <a:p>
              <a:pPr algn="ctr"/>
              <a:endParaRPr lang="zh-CN" altLang="en-US" kern="0">
                <a:solidFill>
                  <a:srgbClr val="FFFFFF"/>
                </a:solidFill>
                <a:latin typeface="Roboto Light"/>
                <a:ea typeface="思源黑体 CN Normal"/>
              </a:endParaRPr>
            </a:p>
          </p:txBody>
        </p:sp>
        <p:sp>
          <p:nvSpPr>
            <p:cNvPr id="78" name="文本框 77">
              <a:extLst>
                <a:ext uri="{FF2B5EF4-FFF2-40B4-BE49-F238E27FC236}">
                  <a16:creationId xmlns:a16="http://schemas.microsoft.com/office/drawing/2014/main" id="{2EC8CC20-5F4A-FD5C-222A-8A1661A28481}"/>
                </a:ext>
              </a:extLst>
            </p:cNvPr>
            <p:cNvSpPr txBox="1"/>
            <p:nvPr/>
          </p:nvSpPr>
          <p:spPr>
            <a:xfrm>
              <a:off x="1802826" y="2925595"/>
              <a:ext cx="1459238" cy="461665"/>
            </a:xfrm>
            <a:prstGeom prst="rect">
              <a:avLst/>
            </a:prstGeom>
            <a:noFill/>
          </p:spPr>
          <p:txBody>
            <a:bodyPr wrap="square" rtlCol="0">
              <a:spAutoFit/>
            </a:bodyPr>
            <a:lstStyle/>
            <a:p>
              <a:r>
                <a:rPr lang="zh-CN" altLang="en-US" sz="2400" dirty="0">
                  <a:solidFill>
                    <a:srgbClr val="FAD1B4"/>
                  </a:solidFill>
                  <a:latin typeface="+mj-ea"/>
                  <a:ea typeface="+mj-ea"/>
                </a:rPr>
                <a:t>输入标题</a:t>
              </a:r>
            </a:p>
          </p:txBody>
        </p:sp>
        <p:sp>
          <p:nvSpPr>
            <p:cNvPr id="79" name="îŝḷîdê">
              <a:extLst>
                <a:ext uri="{FF2B5EF4-FFF2-40B4-BE49-F238E27FC236}">
                  <a16:creationId xmlns:a16="http://schemas.microsoft.com/office/drawing/2014/main" id="{F8D1E6EF-F537-C7AE-8BDC-943C747A422E}"/>
                </a:ext>
              </a:extLst>
            </p:cNvPr>
            <p:cNvSpPr/>
            <p:nvPr/>
          </p:nvSpPr>
          <p:spPr>
            <a:xfrm flipH="1">
              <a:off x="1607696" y="3300251"/>
              <a:ext cx="1760162" cy="2001125"/>
            </a:xfrm>
            <a:prstGeom prst="rect">
              <a:avLst/>
            </a:prstGeom>
            <a:ln>
              <a:noFill/>
            </a:ln>
          </p:spPr>
          <p:txBody>
            <a:bodyPr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请在这里输入你的内容请在这里输入你的内容请在这里输入你的内容请在这里输入你的内容请在这里输入你的</a:t>
              </a:r>
              <a:endParaRPr lang="en-US" altLang="zh-CN" sz="1400" dirty="0">
                <a:solidFill>
                  <a:srgbClr val="FAD1B4"/>
                </a:solidFill>
                <a:latin typeface="+mn-ea"/>
                <a:cs typeface="OPPOSans R" panose="00020600040101010101" pitchFamily="18" charset="-122"/>
              </a:endParaRPr>
            </a:p>
          </p:txBody>
        </p:sp>
      </p:grpSp>
      <p:pic>
        <p:nvPicPr>
          <p:cNvPr id="80" name="图片 79" descr="图片包含 室内, 桌子, 蛋糕, 黑暗&#10;&#10;描述已自动生成">
            <a:extLst>
              <a:ext uri="{FF2B5EF4-FFF2-40B4-BE49-F238E27FC236}">
                <a16:creationId xmlns:a16="http://schemas.microsoft.com/office/drawing/2014/main" id="{FAFC6D5A-FC69-A1C1-3D79-B6EC6715DF2C}"/>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374891" y="2367189"/>
            <a:ext cx="1080000" cy="805092"/>
          </a:xfrm>
          <a:prstGeom prst="rect">
            <a:avLst/>
          </a:prstGeom>
        </p:spPr>
      </p:pic>
    </p:spTree>
    <p:extLst>
      <p:ext uri="{BB962C8B-B14F-4D97-AF65-F5344CB8AC3E}">
        <p14:creationId xmlns:p14="http://schemas.microsoft.com/office/powerpoint/2010/main" val="3132126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背景图案&#10;&#10;描述已自动生成">
            <a:extLst>
              <a:ext uri="{FF2B5EF4-FFF2-40B4-BE49-F238E27FC236}">
                <a16:creationId xmlns:a16="http://schemas.microsoft.com/office/drawing/2014/main" id="{01676F38-51CA-8620-14F6-ADFFE04F3D2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192001" cy="6892024"/>
          </a:xfrm>
          <a:prstGeom prst="rect">
            <a:avLst/>
          </a:prstGeom>
        </p:spPr>
      </p:pic>
      <p:pic>
        <p:nvPicPr>
          <p:cNvPr id="3" name="图片 2" descr="夜晚的月亮&#10;&#10;中度可信度描述已自动生成">
            <a:extLst>
              <a:ext uri="{FF2B5EF4-FFF2-40B4-BE49-F238E27FC236}">
                <a16:creationId xmlns:a16="http://schemas.microsoft.com/office/drawing/2014/main" id="{4361710B-8A41-F7AC-F585-6EC459447AD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164169" cy="4197583"/>
          </a:xfrm>
          <a:prstGeom prst="rect">
            <a:avLst/>
          </a:prstGeom>
        </p:spPr>
      </p:pic>
      <p:pic>
        <p:nvPicPr>
          <p:cNvPr id="4" name="图片 3" descr="形状, 矩形&#10;&#10;描述已自动生成">
            <a:extLst>
              <a:ext uri="{FF2B5EF4-FFF2-40B4-BE49-F238E27FC236}">
                <a16:creationId xmlns:a16="http://schemas.microsoft.com/office/drawing/2014/main" id="{DB815F69-DF4D-7B20-B2D3-1D2167855FC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 y="3244618"/>
            <a:ext cx="12192001" cy="3613382"/>
          </a:xfrm>
          <a:prstGeom prst="rect">
            <a:avLst/>
          </a:prstGeom>
        </p:spPr>
      </p:pic>
      <p:pic>
        <p:nvPicPr>
          <p:cNvPr id="5" name="图片 4" descr="在黑暗中&#10;&#10;低可信度描述已自动生成">
            <a:extLst>
              <a:ext uri="{FF2B5EF4-FFF2-40B4-BE49-F238E27FC236}">
                <a16:creationId xmlns:a16="http://schemas.microsoft.com/office/drawing/2014/main" id="{FE9DA92C-5241-06BE-2AF9-15E7D88EF22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7834" y="-34026"/>
            <a:ext cx="12219834" cy="3613382"/>
          </a:xfrm>
          <a:prstGeom prst="rect">
            <a:avLst/>
          </a:prstGeom>
        </p:spPr>
      </p:pic>
      <p:pic>
        <p:nvPicPr>
          <p:cNvPr id="6" name="图片 5" descr="卡通人物&#10;&#10;中度可信度描述已自动生成">
            <a:extLst>
              <a:ext uri="{FF2B5EF4-FFF2-40B4-BE49-F238E27FC236}">
                <a16:creationId xmlns:a16="http://schemas.microsoft.com/office/drawing/2014/main" id="{D1088B4B-AA72-B7E9-529C-B1C12A41DBD8}"/>
              </a:ext>
            </a:extLst>
          </p:cNvPr>
          <p:cNvPicPr>
            <a:picLocks noChangeAspect="1"/>
          </p:cNvPicPr>
          <p:nvPr/>
        </p:nvPicPr>
        <p:blipFill>
          <a:blip r:embed="rId6" cstate="screen">
            <a:biLevel thresh="50000"/>
            <a:extLst>
              <a:ext uri="{28A0092B-C50C-407E-A947-70E740481C1C}">
                <a14:useLocalDpi xmlns:a14="http://schemas.microsoft.com/office/drawing/2010/main"/>
              </a:ext>
            </a:extLst>
          </a:blip>
          <a:stretch>
            <a:fillRect/>
          </a:stretch>
        </p:blipFill>
        <p:spPr>
          <a:xfrm>
            <a:off x="10584017" y="382845"/>
            <a:ext cx="1360876" cy="1360876"/>
          </a:xfrm>
          <a:prstGeom prst="rect">
            <a:avLst/>
          </a:prstGeom>
        </p:spPr>
      </p:pic>
      <p:pic>
        <p:nvPicPr>
          <p:cNvPr id="7" name="图片 6" descr="图片包含 绿色, 游戏机, 夜空&#10;&#10;描述已自动生成">
            <a:extLst>
              <a:ext uri="{FF2B5EF4-FFF2-40B4-BE49-F238E27FC236}">
                <a16:creationId xmlns:a16="http://schemas.microsoft.com/office/drawing/2014/main" id="{E7EEF752-39FD-E5DA-F479-4A665C758FCA}"/>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834" y="3429000"/>
            <a:ext cx="12219834" cy="3394974"/>
          </a:xfrm>
          <a:prstGeom prst="rect">
            <a:avLst/>
          </a:prstGeom>
        </p:spPr>
      </p:pic>
      <p:pic>
        <p:nvPicPr>
          <p:cNvPr id="8" name="图片 7" descr="卡通人物&#10;&#10;低可信度描述已自动生成">
            <a:extLst>
              <a:ext uri="{FF2B5EF4-FFF2-40B4-BE49-F238E27FC236}">
                <a16:creationId xmlns:a16="http://schemas.microsoft.com/office/drawing/2014/main" id="{7A1EC4C3-3399-8845-4FF3-E788450BE79F}"/>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5667" y="1426457"/>
            <a:ext cx="12219835" cy="2861846"/>
          </a:xfrm>
          <a:prstGeom prst="rect">
            <a:avLst/>
          </a:prstGeom>
        </p:spPr>
      </p:pic>
      <p:pic>
        <p:nvPicPr>
          <p:cNvPr id="9" name="图片 8" descr="卡通人物&#10;&#10;低可信度描述已自动生成">
            <a:extLst>
              <a:ext uri="{FF2B5EF4-FFF2-40B4-BE49-F238E27FC236}">
                <a16:creationId xmlns:a16="http://schemas.microsoft.com/office/drawing/2014/main" id="{1FB1C3B0-0E7E-A754-1A52-0DE4305E526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7834" y="1422823"/>
            <a:ext cx="12270963" cy="2873820"/>
          </a:xfrm>
          <a:prstGeom prst="rect">
            <a:avLst/>
          </a:prstGeom>
        </p:spPr>
      </p:pic>
      <p:pic>
        <p:nvPicPr>
          <p:cNvPr id="10" name="图片 9">
            <a:extLst>
              <a:ext uri="{FF2B5EF4-FFF2-40B4-BE49-F238E27FC236}">
                <a16:creationId xmlns:a16="http://schemas.microsoft.com/office/drawing/2014/main" id="{B3A8227B-45D1-8718-7716-6FB51F3B561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27909" y="-12929"/>
            <a:ext cx="12298796" cy="1363702"/>
          </a:xfrm>
          <a:prstGeom prst="rect">
            <a:avLst/>
          </a:prstGeom>
        </p:spPr>
      </p:pic>
      <p:pic>
        <p:nvPicPr>
          <p:cNvPr id="11" name="图片 10" descr="鸟飞在空中&#10;&#10;描述已自动生成">
            <a:extLst>
              <a:ext uri="{FF2B5EF4-FFF2-40B4-BE49-F238E27FC236}">
                <a16:creationId xmlns:a16="http://schemas.microsoft.com/office/drawing/2014/main" id="{D236C78E-D28A-C81E-175B-F4A99304C449}"/>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183342" y="4459478"/>
            <a:ext cx="7008658" cy="2407554"/>
          </a:xfrm>
          <a:prstGeom prst="rect">
            <a:avLst/>
          </a:prstGeom>
        </p:spPr>
      </p:pic>
      <p:pic>
        <p:nvPicPr>
          <p:cNvPr id="12" name="图片 11" descr="文本&#10;&#10;描述已自动生成">
            <a:extLst>
              <a:ext uri="{FF2B5EF4-FFF2-40B4-BE49-F238E27FC236}">
                <a16:creationId xmlns:a16="http://schemas.microsoft.com/office/drawing/2014/main" id="{DC5C774D-6C0A-0B33-C926-C31F7FB1C4AE}"/>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4279" y="3717925"/>
            <a:ext cx="9180508" cy="3060168"/>
          </a:xfrm>
          <a:prstGeom prst="rect">
            <a:avLst/>
          </a:prstGeom>
        </p:spPr>
      </p:pic>
      <p:pic>
        <p:nvPicPr>
          <p:cNvPr id="13" name="图片 12" descr="图片包含 游戏机&#10;&#10;描述已自动生成">
            <a:extLst>
              <a:ext uri="{FF2B5EF4-FFF2-40B4-BE49-F238E27FC236}">
                <a16:creationId xmlns:a16="http://schemas.microsoft.com/office/drawing/2014/main" id="{2F8E2B0C-4659-1133-5ED6-A840EAD6F234}"/>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252269" y="670176"/>
            <a:ext cx="8945744" cy="6255874"/>
          </a:xfrm>
          <a:prstGeom prst="rect">
            <a:avLst/>
          </a:prstGeom>
        </p:spPr>
      </p:pic>
      <p:pic>
        <p:nvPicPr>
          <p:cNvPr id="14" name="图片 13" descr="夜晚的星空&#10;&#10;描述已自动生成">
            <a:extLst>
              <a:ext uri="{FF2B5EF4-FFF2-40B4-BE49-F238E27FC236}">
                <a16:creationId xmlns:a16="http://schemas.microsoft.com/office/drawing/2014/main" id="{703E130F-B24C-BC59-DDA4-679C7A8E8C4F}"/>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0" y="0"/>
            <a:ext cx="8543675" cy="5981700"/>
          </a:xfrm>
          <a:custGeom>
            <a:avLst/>
            <a:gdLst>
              <a:gd name="connsiteX0" fmla="*/ 0 w 8543675"/>
              <a:gd name="connsiteY0" fmla="*/ 0 h 5981700"/>
              <a:gd name="connsiteX1" fmla="*/ 8543675 w 8543675"/>
              <a:gd name="connsiteY1" fmla="*/ 0 h 5981700"/>
              <a:gd name="connsiteX2" fmla="*/ 8543675 w 8543675"/>
              <a:gd name="connsiteY2" fmla="*/ 5981700 h 5981700"/>
              <a:gd name="connsiteX3" fmla="*/ 0 w 8543675"/>
              <a:gd name="connsiteY3" fmla="*/ 5981700 h 5981700"/>
            </a:gdLst>
            <a:ahLst/>
            <a:cxnLst>
              <a:cxn ang="0">
                <a:pos x="connsiteX0" y="connsiteY0"/>
              </a:cxn>
              <a:cxn ang="0">
                <a:pos x="connsiteX1" y="connsiteY1"/>
              </a:cxn>
              <a:cxn ang="0">
                <a:pos x="connsiteX2" y="connsiteY2"/>
              </a:cxn>
              <a:cxn ang="0">
                <a:pos x="connsiteX3" y="connsiteY3"/>
              </a:cxn>
            </a:cxnLst>
            <a:rect l="l" t="t" r="r" b="b"/>
            <a:pathLst>
              <a:path w="8543675" h="5981700">
                <a:moveTo>
                  <a:pt x="0" y="0"/>
                </a:moveTo>
                <a:lnTo>
                  <a:pt x="8543675" y="0"/>
                </a:lnTo>
                <a:lnTo>
                  <a:pt x="8543675" y="5981700"/>
                </a:lnTo>
                <a:lnTo>
                  <a:pt x="0" y="5981700"/>
                </a:lnTo>
                <a:close/>
              </a:path>
            </a:pathLst>
          </a:custGeom>
        </p:spPr>
      </p:pic>
      <p:pic>
        <p:nvPicPr>
          <p:cNvPr id="15" name="图片 14" descr="图片包含 烟花, 空气, 星星, 飞行&#10;&#10;描述已自动生成">
            <a:extLst>
              <a:ext uri="{FF2B5EF4-FFF2-40B4-BE49-F238E27FC236}">
                <a16:creationId xmlns:a16="http://schemas.microsoft.com/office/drawing/2014/main" id="{49007F47-B9C4-AB12-FDD5-12656876F70F}"/>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1362714">
            <a:off x="10017342" y="372621"/>
            <a:ext cx="2426581" cy="2426581"/>
          </a:xfrm>
          <a:prstGeom prst="rect">
            <a:avLst/>
          </a:prstGeom>
        </p:spPr>
      </p:pic>
      <p:sp>
        <p:nvSpPr>
          <p:cNvPr id="16" name="椭圆 15">
            <a:extLst>
              <a:ext uri="{FF2B5EF4-FFF2-40B4-BE49-F238E27FC236}">
                <a16:creationId xmlns:a16="http://schemas.microsoft.com/office/drawing/2014/main" id="{95AE9551-7DD8-1095-F352-C340D943191C}"/>
              </a:ext>
            </a:extLst>
          </p:cNvPr>
          <p:cNvSpPr/>
          <p:nvPr/>
        </p:nvSpPr>
        <p:spPr>
          <a:xfrm>
            <a:off x="10723139" y="431921"/>
            <a:ext cx="1174750" cy="1156241"/>
          </a:xfrm>
          <a:prstGeom prst="ellipse">
            <a:avLst/>
          </a:prstGeom>
          <a:gradFill>
            <a:gsLst>
              <a:gs pos="20000">
                <a:srgbClr val="E87362">
                  <a:alpha val="58000"/>
                </a:srgbClr>
              </a:gs>
              <a:gs pos="56000">
                <a:srgbClr val="F4AC80">
                  <a:alpha val="44000"/>
                </a:srgbClr>
              </a:gs>
              <a:gs pos="88000">
                <a:srgbClr val="F6BC88">
                  <a:alpha val="32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D0257C10-67A7-923E-D8EF-A56DC201A4E2}"/>
              </a:ext>
            </a:extLst>
          </p:cNvPr>
          <p:cNvPicPr>
            <a:picLocks noChangeAspect="1"/>
          </p:cNvPicPr>
          <p:nvPr/>
        </p:nvPicPr>
        <p:blipFill>
          <a:blip r:embed="rId15" cstate="screen">
            <a:alphaModFix/>
            <a:extLst>
              <a:ext uri="{28A0092B-C50C-407E-A947-70E740481C1C}">
                <a14:useLocalDpi xmlns:a14="http://schemas.microsoft.com/office/drawing/2010/main"/>
              </a:ext>
            </a:extLst>
          </a:blip>
          <a:srcRect/>
          <a:stretch>
            <a:fillRect/>
          </a:stretch>
        </p:blipFill>
        <p:spPr>
          <a:xfrm>
            <a:off x="406125" y="4296643"/>
            <a:ext cx="7675493" cy="2561357"/>
          </a:xfrm>
          <a:custGeom>
            <a:avLst/>
            <a:gdLst>
              <a:gd name="connsiteX0" fmla="*/ 0 w 7675493"/>
              <a:gd name="connsiteY0" fmla="*/ 0 h 2561357"/>
              <a:gd name="connsiteX1" fmla="*/ 7675493 w 7675493"/>
              <a:gd name="connsiteY1" fmla="*/ 0 h 2561357"/>
              <a:gd name="connsiteX2" fmla="*/ 7675493 w 7675493"/>
              <a:gd name="connsiteY2" fmla="*/ 2561357 h 2561357"/>
              <a:gd name="connsiteX3" fmla="*/ 0 w 7675493"/>
              <a:gd name="connsiteY3" fmla="*/ 2561357 h 2561357"/>
            </a:gdLst>
            <a:ahLst/>
            <a:cxnLst>
              <a:cxn ang="0">
                <a:pos x="connsiteX0" y="connsiteY0"/>
              </a:cxn>
              <a:cxn ang="0">
                <a:pos x="connsiteX1" y="connsiteY1"/>
              </a:cxn>
              <a:cxn ang="0">
                <a:pos x="connsiteX2" y="connsiteY2"/>
              </a:cxn>
              <a:cxn ang="0">
                <a:pos x="connsiteX3" y="connsiteY3"/>
              </a:cxn>
            </a:cxnLst>
            <a:rect l="l" t="t" r="r" b="b"/>
            <a:pathLst>
              <a:path w="7675493" h="2561357">
                <a:moveTo>
                  <a:pt x="0" y="0"/>
                </a:moveTo>
                <a:lnTo>
                  <a:pt x="7675493" y="0"/>
                </a:lnTo>
                <a:lnTo>
                  <a:pt x="7675493" y="2561357"/>
                </a:lnTo>
                <a:lnTo>
                  <a:pt x="0" y="2561357"/>
                </a:lnTo>
                <a:close/>
              </a:path>
            </a:pathLst>
          </a:custGeom>
        </p:spPr>
      </p:pic>
      <p:sp>
        <p:nvSpPr>
          <p:cNvPr id="18" name="矩形: 圆角 17">
            <a:extLst>
              <a:ext uri="{FF2B5EF4-FFF2-40B4-BE49-F238E27FC236}">
                <a16:creationId xmlns:a16="http://schemas.microsoft.com/office/drawing/2014/main" id="{57EC2694-CD59-2487-EF80-A3978C403714}"/>
              </a:ext>
            </a:extLst>
          </p:cNvPr>
          <p:cNvSpPr/>
          <p:nvPr/>
        </p:nvSpPr>
        <p:spPr>
          <a:xfrm>
            <a:off x="695325" y="549275"/>
            <a:ext cx="10801350" cy="5796731"/>
          </a:xfrm>
          <a:prstGeom prst="roundRect">
            <a:avLst>
              <a:gd name="adj" fmla="val 2023"/>
            </a:avLst>
          </a:prstGeom>
          <a:gradFill>
            <a:gsLst>
              <a:gs pos="0">
                <a:srgbClr val="19978B">
                  <a:alpha val="91000"/>
                </a:srgbClr>
              </a:gs>
              <a:gs pos="64000">
                <a:srgbClr val="19978B">
                  <a:alpha val="72000"/>
                </a:srgbClr>
              </a:gs>
              <a:gs pos="100000">
                <a:srgbClr val="19978B">
                  <a:alpha val="42000"/>
                </a:srgbClr>
              </a:gs>
            </a:gsLst>
            <a:lin ang="5400000" scaled="0"/>
          </a:gradFill>
          <a:ln>
            <a:gradFill>
              <a:gsLst>
                <a:gs pos="0">
                  <a:srgbClr val="E97B66"/>
                </a:gs>
                <a:gs pos="51000">
                  <a:srgbClr val="F7C58C"/>
                </a:gs>
                <a:gs pos="100000">
                  <a:srgbClr val="FAD1B4">
                    <a:alpha val="0"/>
                  </a:srgbClr>
                </a:gs>
              </a:gsLst>
              <a:lin ang="5400000" scaled="0"/>
            </a:gradFill>
          </a:ln>
          <a:effectLst>
            <a:outerShdw blurRad="228600" dist="38100" dir="5400000" algn="t" rotWithShape="0">
              <a:srgbClr val="15615D">
                <a:alpha val="7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21FA0D71-A926-D70A-2F44-0CE42F28EE15}"/>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153144" y="593212"/>
            <a:ext cx="701896" cy="701896"/>
          </a:xfrm>
          <a:prstGeom prst="rect">
            <a:avLst/>
          </a:prstGeom>
        </p:spPr>
      </p:pic>
      <p:sp>
        <p:nvSpPr>
          <p:cNvPr id="21" name="文本框 20">
            <a:extLst>
              <a:ext uri="{FF2B5EF4-FFF2-40B4-BE49-F238E27FC236}">
                <a16:creationId xmlns:a16="http://schemas.microsoft.com/office/drawing/2014/main" id="{E9C6C07C-B9A6-B566-F95B-23407FE7C9E9}"/>
              </a:ext>
            </a:extLst>
          </p:cNvPr>
          <p:cNvSpPr txBox="1"/>
          <p:nvPr/>
        </p:nvSpPr>
        <p:spPr>
          <a:xfrm>
            <a:off x="1723961" y="739874"/>
            <a:ext cx="2339102" cy="461665"/>
          </a:xfrm>
          <a:prstGeom prst="rect">
            <a:avLst/>
          </a:prstGeom>
          <a:noFill/>
        </p:spPr>
        <p:txBody>
          <a:bodyPr wrap="none" rtlCol="0">
            <a:spAutoFit/>
          </a:bodyPr>
          <a:lstStyle/>
          <a:p>
            <a:pPr algn="ctr"/>
            <a:r>
              <a:rPr lang="zh-CN" altLang="en-US" sz="2400" dirty="0">
                <a:gradFill>
                  <a:gsLst>
                    <a:gs pos="1000">
                      <a:srgbClr val="E97B66"/>
                    </a:gs>
                    <a:gs pos="54000">
                      <a:srgbClr val="F7C58C"/>
                    </a:gs>
                    <a:gs pos="100000">
                      <a:srgbClr val="FAD1B4"/>
                    </a:gs>
                  </a:gsLst>
                  <a:lin ang="2700000" scaled="0"/>
                </a:gradFill>
                <a:latin typeface="+mj-ea"/>
                <a:ea typeface="+mj-ea"/>
              </a:rPr>
              <a:t>请输入你的标题</a:t>
            </a:r>
          </a:p>
        </p:txBody>
      </p:sp>
      <p:cxnSp>
        <p:nvCxnSpPr>
          <p:cNvPr id="49" name="直接连接符 48">
            <a:extLst>
              <a:ext uri="{FF2B5EF4-FFF2-40B4-BE49-F238E27FC236}">
                <a16:creationId xmlns:a16="http://schemas.microsoft.com/office/drawing/2014/main" id="{22A3769D-DC0A-95BC-80B9-250E66101BB6}"/>
              </a:ext>
            </a:extLst>
          </p:cNvPr>
          <p:cNvCxnSpPr>
            <a:cxnSpLocks/>
          </p:cNvCxnSpPr>
          <p:nvPr/>
        </p:nvCxnSpPr>
        <p:spPr>
          <a:xfrm>
            <a:off x="1171575" y="2191656"/>
            <a:ext cx="9614535" cy="0"/>
          </a:xfrm>
          <a:prstGeom prst="line">
            <a:avLst/>
          </a:prstGeom>
          <a:ln w="19050">
            <a:solidFill>
              <a:srgbClr val="F7C58C"/>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1B65DC84-11A8-50DA-6255-0667777E4E74}"/>
              </a:ext>
            </a:extLst>
          </p:cNvPr>
          <p:cNvGrpSpPr/>
          <p:nvPr/>
        </p:nvGrpSpPr>
        <p:grpSpPr>
          <a:xfrm>
            <a:off x="2363714" y="2140855"/>
            <a:ext cx="7464573" cy="1728305"/>
            <a:chOff x="2204601" y="2140855"/>
            <a:chExt cx="7464573" cy="1728305"/>
          </a:xfrm>
        </p:grpSpPr>
        <p:pic>
          <p:nvPicPr>
            <p:cNvPr id="51" name="图片 50" descr="卡通人物&#10;&#10;低可信度描述已自动生成">
              <a:extLst>
                <a:ext uri="{FF2B5EF4-FFF2-40B4-BE49-F238E27FC236}">
                  <a16:creationId xmlns:a16="http://schemas.microsoft.com/office/drawing/2014/main" id="{5F73B724-E723-A96E-8FCE-1AF31ED2FDB6}"/>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204601" y="2140855"/>
              <a:ext cx="603913" cy="1728305"/>
            </a:xfrm>
            <a:prstGeom prst="rect">
              <a:avLst/>
            </a:prstGeom>
          </p:spPr>
        </p:pic>
        <p:pic>
          <p:nvPicPr>
            <p:cNvPr id="52" name="图片 51" descr="卡通人物&#10;&#10;低可信度描述已自动生成">
              <a:extLst>
                <a:ext uri="{FF2B5EF4-FFF2-40B4-BE49-F238E27FC236}">
                  <a16:creationId xmlns:a16="http://schemas.microsoft.com/office/drawing/2014/main" id="{B973C818-99F6-D0EC-D2DA-3CAD357E6425}"/>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919766" y="2140855"/>
              <a:ext cx="603913" cy="1728305"/>
            </a:xfrm>
            <a:prstGeom prst="rect">
              <a:avLst/>
            </a:prstGeom>
          </p:spPr>
        </p:pic>
        <p:pic>
          <p:nvPicPr>
            <p:cNvPr id="53" name="图片 52" descr="卡通人物&#10;&#10;低可信度描述已自动生成">
              <a:extLst>
                <a:ext uri="{FF2B5EF4-FFF2-40B4-BE49-F238E27FC236}">
                  <a16:creationId xmlns:a16="http://schemas.microsoft.com/office/drawing/2014/main" id="{468D7E38-1D49-95EC-0FBF-7236EA5F2A2F}"/>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634931" y="2140855"/>
              <a:ext cx="603913" cy="1728305"/>
            </a:xfrm>
            <a:prstGeom prst="rect">
              <a:avLst/>
            </a:prstGeom>
          </p:spPr>
        </p:pic>
        <p:pic>
          <p:nvPicPr>
            <p:cNvPr id="54" name="图片 53" descr="卡通人物&#10;&#10;低可信度描述已自动生成">
              <a:extLst>
                <a:ext uri="{FF2B5EF4-FFF2-40B4-BE49-F238E27FC236}">
                  <a16:creationId xmlns:a16="http://schemas.microsoft.com/office/drawing/2014/main" id="{730C2DD1-C58F-11B4-97FF-F85D11C64408}"/>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350096" y="2140855"/>
              <a:ext cx="603913" cy="1728305"/>
            </a:xfrm>
            <a:prstGeom prst="rect">
              <a:avLst/>
            </a:prstGeom>
          </p:spPr>
        </p:pic>
        <p:pic>
          <p:nvPicPr>
            <p:cNvPr id="55" name="图片 54" descr="卡通人物&#10;&#10;低可信度描述已自动生成">
              <a:extLst>
                <a:ext uri="{FF2B5EF4-FFF2-40B4-BE49-F238E27FC236}">
                  <a16:creationId xmlns:a16="http://schemas.microsoft.com/office/drawing/2014/main" id="{D7488CE4-12AA-C334-7083-34073517F538}"/>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065261" y="2140855"/>
              <a:ext cx="603913" cy="1728305"/>
            </a:xfrm>
            <a:prstGeom prst="rect">
              <a:avLst/>
            </a:prstGeom>
          </p:spPr>
        </p:pic>
      </p:grpSp>
      <p:pic>
        <p:nvPicPr>
          <p:cNvPr id="56" name="图片 55" descr="蓝色的鸟&#10;&#10;描述已自动生成">
            <a:extLst>
              <a:ext uri="{FF2B5EF4-FFF2-40B4-BE49-F238E27FC236}">
                <a16:creationId xmlns:a16="http://schemas.microsoft.com/office/drawing/2014/main" id="{D95D2061-BECF-9AA8-08AD-E2BDE376826B}"/>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43743" y="1511073"/>
            <a:ext cx="1017438" cy="1017438"/>
          </a:xfrm>
          <a:prstGeom prst="rect">
            <a:avLst/>
          </a:prstGeom>
        </p:spPr>
      </p:pic>
      <p:pic>
        <p:nvPicPr>
          <p:cNvPr id="57" name="图片 56" descr="蓝色的鸟&#10;&#10;描述已自动生成">
            <a:extLst>
              <a:ext uri="{FF2B5EF4-FFF2-40B4-BE49-F238E27FC236}">
                <a16:creationId xmlns:a16="http://schemas.microsoft.com/office/drawing/2014/main" id="{6B9FDE10-C93C-C2D7-D966-62F956E1AC5B}"/>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flipH="1">
            <a:off x="10430820" y="1511073"/>
            <a:ext cx="1017438" cy="1017438"/>
          </a:xfrm>
          <a:prstGeom prst="rect">
            <a:avLst/>
          </a:prstGeom>
        </p:spPr>
      </p:pic>
      <p:grpSp>
        <p:nvGrpSpPr>
          <p:cNvPr id="62" name="组合 61">
            <a:extLst>
              <a:ext uri="{FF2B5EF4-FFF2-40B4-BE49-F238E27FC236}">
                <a16:creationId xmlns:a16="http://schemas.microsoft.com/office/drawing/2014/main" id="{26352ADD-079C-4D9D-C286-666084EC9C1A}"/>
              </a:ext>
            </a:extLst>
          </p:cNvPr>
          <p:cNvGrpSpPr/>
          <p:nvPr/>
        </p:nvGrpSpPr>
        <p:grpSpPr>
          <a:xfrm>
            <a:off x="2104642" y="3848111"/>
            <a:ext cx="1119795" cy="2133589"/>
            <a:chOff x="2005773" y="3848111"/>
            <a:chExt cx="1119795" cy="2133589"/>
          </a:xfrm>
        </p:grpSpPr>
        <p:sp>
          <p:nvSpPr>
            <p:cNvPr id="58" name="文本框 57">
              <a:extLst>
                <a:ext uri="{FF2B5EF4-FFF2-40B4-BE49-F238E27FC236}">
                  <a16:creationId xmlns:a16="http://schemas.microsoft.com/office/drawing/2014/main" id="{CFC5F94A-FC48-911B-D776-3A848C53D0D6}"/>
                </a:ext>
              </a:extLst>
            </p:cNvPr>
            <p:cNvSpPr txBox="1"/>
            <p:nvPr/>
          </p:nvSpPr>
          <p:spPr>
            <a:xfrm>
              <a:off x="2571570" y="3848111"/>
              <a:ext cx="553998" cy="1517101"/>
            </a:xfrm>
            <a:prstGeom prst="rect">
              <a:avLst/>
            </a:prstGeom>
            <a:noFill/>
          </p:spPr>
          <p:txBody>
            <a:bodyPr vert="eaVert" wrap="square" rtlCol="0">
              <a:spAutoFit/>
            </a:bodyPr>
            <a:lstStyle/>
            <a:p>
              <a:r>
                <a:rPr lang="zh-CN" altLang="en-US" sz="2400" dirty="0">
                  <a:solidFill>
                    <a:srgbClr val="FAD1B4"/>
                  </a:solidFill>
                  <a:latin typeface="+mj-ea"/>
                  <a:ea typeface="+mj-ea"/>
                </a:rPr>
                <a:t>输入标题</a:t>
              </a:r>
            </a:p>
          </p:txBody>
        </p:sp>
        <p:sp>
          <p:nvSpPr>
            <p:cNvPr id="60" name="îŝḷîdê">
              <a:extLst>
                <a:ext uri="{FF2B5EF4-FFF2-40B4-BE49-F238E27FC236}">
                  <a16:creationId xmlns:a16="http://schemas.microsoft.com/office/drawing/2014/main" id="{4F70DE37-2F95-48AC-A43F-8E547FB1B78D}"/>
                </a:ext>
              </a:extLst>
            </p:cNvPr>
            <p:cNvSpPr/>
            <p:nvPr/>
          </p:nvSpPr>
          <p:spPr>
            <a:xfrm flipH="1">
              <a:off x="2005773" y="3848111"/>
              <a:ext cx="830997" cy="2133589"/>
            </a:xfrm>
            <a:prstGeom prst="rect">
              <a:avLst/>
            </a:prstGeom>
            <a:ln>
              <a:noFill/>
            </a:ln>
          </p:spPr>
          <p:txBody>
            <a:bodyPr vert="eaVert"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请在这里输入你的内容请在这里输入你这里输入</a:t>
              </a:r>
              <a:endParaRPr lang="en-US" altLang="zh-CN" sz="1400" dirty="0">
                <a:solidFill>
                  <a:srgbClr val="FAD1B4"/>
                </a:solidFill>
                <a:latin typeface="+mn-ea"/>
                <a:cs typeface="OPPOSans R" panose="00020600040101010101" pitchFamily="18" charset="-122"/>
              </a:endParaRPr>
            </a:p>
          </p:txBody>
        </p:sp>
      </p:grpSp>
      <p:grpSp>
        <p:nvGrpSpPr>
          <p:cNvPr id="63" name="组合 62">
            <a:extLst>
              <a:ext uri="{FF2B5EF4-FFF2-40B4-BE49-F238E27FC236}">
                <a16:creationId xmlns:a16="http://schemas.microsoft.com/office/drawing/2014/main" id="{8D5731DC-89F3-090E-A047-51A5720FFA9D}"/>
              </a:ext>
            </a:extLst>
          </p:cNvPr>
          <p:cNvGrpSpPr/>
          <p:nvPr/>
        </p:nvGrpSpPr>
        <p:grpSpPr>
          <a:xfrm>
            <a:off x="3820937" y="3848111"/>
            <a:ext cx="1119795" cy="2133589"/>
            <a:chOff x="2005773" y="3848111"/>
            <a:chExt cx="1119795" cy="2133589"/>
          </a:xfrm>
        </p:grpSpPr>
        <p:sp>
          <p:nvSpPr>
            <p:cNvPr id="64" name="文本框 63">
              <a:extLst>
                <a:ext uri="{FF2B5EF4-FFF2-40B4-BE49-F238E27FC236}">
                  <a16:creationId xmlns:a16="http://schemas.microsoft.com/office/drawing/2014/main" id="{C0F596C0-37B9-8056-8233-5AD398D461D7}"/>
                </a:ext>
              </a:extLst>
            </p:cNvPr>
            <p:cNvSpPr txBox="1"/>
            <p:nvPr/>
          </p:nvSpPr>
          <p:spPr>
            <a:xfrm>
              <a:off x="2571570" y="3848111"/>
              <a:ext cx="553998" cy="1517101"/>
            </a:xfrm>
            <a:prstGeom prst="rect">
              <a:avLst/>
            </a:prstGeom>
            <a:noFill/>
          </p:spPr>
          <p:txBody>
            <a:bodyPr vert="eaVert" wrap="square" rtlCol="0">
              <a:spAutoFit/>
            </a:bodyPr>
            <a:lstStyle/>
            <a:p>
              <a:r>
                <a:rPr lang="zh-CN" altLang="en-US" sz="2400" dirty="0">
                  <a:solidFill>
                    <a:srgbClr val="FAD1B4"/>
                  </a:solidFill>
                  <a:latin typeface="+mj-ea"/>
                  <a:ea typeface="+mj-ea"/>
                </a:rPr>
                <a:t>输入标题</a:t>
              </a:r>
            </a:p>
          </p:txBody>
        </p:sp>
        <p:sp>
          <p:nvSpPr>
            <p:cNvPr id="65" name="îŝḷîdê">
              <a:extLst>
                <a:ext uri="{FF2B5EF4-FFF2-40B4-BE49-F238E27FC236}">
                  <a16:creationId xmlns:a16="http://schemas.microsoft.com/office/drawing/2014/main" id="{1C7D36B3-84D5-C1F3-BE9B-E8EB757DF396}"/>
                </a:ext>
              </a:extLst>
            </p:cNvPr>
            <p:cNvSpPr/>
            <p:nvPr/>
          </p:nvSpPr>
          <p:spPr>
            <a:xfrm flipH="1">
              <a:off x="2005773" y="3848111"/>
              <a:ext cx="830997" cy="2133589"/>
            </a:xfrm>
            <a:prstGeom prst="rect">
              <a:avLst/>
            </a:prstGeom>
            <a:ln>
              <a:noFill/>
            </a:ln>
          </p:spPr>
          <p:txBody>
            <a:bodyPr vert="eaVert"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请在这里输入你的内容请在这里输入你这里输入</a:t>
              </a:r>
              <a:endParaRPr lang="en-US" altLang="zh-CN" sz="1400" dirty="0">
                <a:solidFill>
                  <a:srgbClr val="FAD1B4"/>
                </a:solidFill>
                <a:latin typeface="+mn-ea"/>
                <a:cs typeface="OPPOSans R" panose="00020600040101010101" pitchFamily="18" charset="-122"/>
              </a:endParaRPr>
            </a:p>
          </p:txBody>
        </p:sp>
      </p:grpSp>
      <p:grpSp>
        <p:nvGrpSpPr>
          <p:cNvPr id="66" name="组合 65">
            <a:extLst>
              <a:ext uri="{FF2B5EF4-FFF2-40B4-BE49-F238E27FC236}">
                <a16:creationId xmlns:a16="http://schemas.microsoft.com/office/drawing/2014/main" id="{6601D35F-2295-41DD-5ED5-7ACA68193E3C}"/>
              </a:ext>
            </a:extLst>
          </p:cNvPr>
          <p:cNvGrpSpPr/>
          <p:nvPr/>
        </p:nvGrpSpPr>
        <p:grpSpPr>
          <a:xfrm>
            <a:off x="5530136" y="3848111"/>
            <a:ext cx="1119795" cy="2133589"/>
            <a:chOff x="2005773" y="3848111"/>
            <a:chExt cx="1119795" cy="2133589"/>
          </a:xfrm>
        </p:grpSpPr>
        <p:sp>
          <p:nvSpPr>
            <p:cNvPr id="67" name="文本框 66">
              <a:extLst>
                <a:ext uri="{FF2B5EF4-FFF2-40B4-BE49-F238E27FC236}">
                  <a16:creationId xmlns:a16="http://schemas.microsoft.com/office/drawing/2014/main" id="{4E52988C-77AD-C9DB-3093-6B5A4B9506E7}"/>
                </a:ext>
              </a:extLst>
            </p:cNvPr>
            <p:cNvSpPr txBox="1"/>
            <p:nvPr/>
          </p:nvSpPr>
          <p:spPr>
            <a:xfrm>
              <a:off x="2571570" y="3848111"/>
              <a:ext cx="553998" cy="1517101"/>
            </a:xfrm>
            <a:prstGeom prst="rect">
              <a:avLst/>
            </a:prstGeom>
            <a:noFill/>
          </p:spPr>
          <p:txBody>
            <a:bodyPr vert="eaVert" wrap="square" rtlCol="0">
              <a:spAutoFit/>
            </a:bodyPr>
            <a:lstStyle/>
            <a:p>
              <a:r>
                <a:rPr lang="zh-CN" altLang="en-US" sz="2400" dirty="0">
                  <a:solidFill>
                    <a:srgbClr val="FAD1B4"/>
                  </a:solidFill>
                  <a:latin typeface="+mj-ea"/>
                  <a:ea typeface="+mj-ea"/>
                </a:rPr>
                <a:t>输入标题</a:t>
              </a:r>
            </a:p>
          </p:txBody>
        </p:sp>
        <p:sp>
          <p:nvSpPr>
            <p:cNvPr id="68" name="îŝḷîdê">
              <a:extLst>
                <a:ext uri="{FF2B5EF4-FFF2-40B4-BE49-F238E27FC236}">
                  <a16:creationId xmlns:a16="http://schemas.microsoft.com/office/drawing/2014/main" id="{CE07F46F-9869-F75A-3BA8-1E911FAFFEBD}"/>
                </a:ext>
              </a:extLst>
            </p:cNvPr>
            <p:cNvSpPr/>
            <p:nvPr/>
          </p:nvSpPr>
          <p:spPr>
            <a:xfrm flipH="1">
              <a:off x="2005773" y="3848111"/>
              <a:ext cx="830997" cy="2133589"/>
            </a:xfrm>
            <a:prstGeom prst="rect">
              <a:avLst/>
            </a:prstGeom>
            <a:ln>
              <a:noFill/>
            </a:ln>
          </p:spPr>
          <p:txBody>
            <a:bodyPr vert="eaVert"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请在这里输入你的内容请在这里输入你这里输入</a:t>
              </a:r>
              <a:endParaRPr lang="en-US" altLang="zh-CN" sz="1400" dirty="0">
                <a:solidFill>
                  <a:srgbClr val="FAD1B4"/>
                </a:solidFill>
                <a:latin typeface="+mn-ea"/>
                <a:cs typeface="OPPOSans R" panose="00020600040101010101" pitchFamily="18" charset="-122"/>
              </a:endParaRPr>
            </a:p>
          </p:txBody>
        </p:sp>
      </p:grpSp>
      <p:grpSp>
        <p:nvGrpSpPr>
          <p:cNvPr id="69" name="组合 68">
            <a:extLst>
              <a:ext uri="{FF2B5EF4-FFF2-40B4-BE49-F238E27FC236}">
                <a16:creationId xmlns:a16="http://schemas.microsoft.com/office/drawing/2014/main" id="{E695DB98-91CC-DDC3-97F0-8E054DAF238E}"/>
              </a:ext>
            </a:extLst>
          </p:cNvPr>
          <p:cNvGrpSpPr/>
          <p:nvPr/>
        </p:nvGrpSpPr>
        <p:grpSpPr>
          <a:xfrm>
            <a:off x="7246431" y="3848111"/>
            <a:ext cx="1119795" cy="2133589"/>
            <a:chOff x="2005773" y="3848111"/>
            <a:chExt cx="1119795" cy="2133589"/>
          </a:xfrm>
        </p:grpSpPr>
        <p:sp>
          <p:nvSpPr>
            <p:cNvPr id="70" name="文本框 69">
              <a:extLst>
                <a:ext uri="{FF2B5EF4-FFF2-40B4-BE49-F238E27FC236}">
                  <a16:creationId xmlns:a16="http://schemas.microsoft.com/office/drawing/2014/main" id="{A94C6E93-98DA-BFF2-CD5E-32A877F10560}"/>
                </a:ext>
              </a:extLst>
            </p:cNvPr>
            <p:cNvSpPr txBox="1"/>
            <p:nvPr/>
          </p:nvSpPr>
          <p:spPr>
            <a:xfrm>
              <a:off x="2571570" y="3848111"/>
              <a:ext cx="553998" cy="1517101"/>
            </a:xfrm>
            <a:prstGeom prst="rect">
              <a:avLst/>
            </a:prstGeom>
            <a:noFill/>
          </p:spPr>
          <p:txBody>
            <a:bodyPr vert="eaVert" wrap="square" rtlCol="0">
              <a:spAutoFit/>
            </a:bodyPr>
            <a:lstStyle/>
            <a:p>
              <a:r>
                <a:rPr lang="zh-CN" altLang="en-US" sz="2400" dirty="0">
                  <a:solidFill>
                    <a:srgbClr val="FAD1B4"/>
                  </a:solidFill>
                  <a:latin typeface="+mj-ea"/>
                  <a:ea typeface="+mj-ea"/>
                </a:rPr>
                <a:t>输入标题</a:t>
              </a:r>
            </a:p>
          </p:txBody>
        </p:sp>
        <p:sp>
          <p:nvSpPr>
            <p:cNvPr id="71" name="îŝḷîdê">
              <a:extLst>
                <a:ext uri="{FF2B5EF4-FFF2-40B4-BE49-F238E27FC236}">
                  <a16:creationId xmlns:a16="http://schemas.microsoft.com/office/drawing/2014/main" id="{08FE455C-51C8-20D0-4B9E-E8BD1254B1B1}"/>
                </a:ext>
              </a:extLst>
            </p:cNvPr>
            <p:cNvSpPr/>
            <p:nvPr/>
          </p:nvSpPr>
          <p:spPr>
            <a:xfrm flipH="1">
              <a:off x="2005773" y="3848111"/>
              <a:ext cx="830997" cy="2133589"/>
            </a:xfrm>
            <a:prstGeom prst="rect">
              <a:avLst/>
            </a:prstGeom>
            <a:ln>
              <a:noFill/>
            </a:ln>
          </p:spPr>
          <p:txBody>
            <a:bodyPr vert="eaVert"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请在这里输入你的内容请在这里输入你这里输入</a:t>
              </a:r>
              <a:endParaRPr lang="en-US" altLang="zh-CN" sz="1400" dirty="0">
                <a:solidFill>
                  <a:srgbClr val="FAD1B4"/>
                </a:solidFill>
                <a:latin typeface="+mn-ea"/>
                <a:cs typeface="OPPOSans R" panose="00020600040101010101" pitchFamily="18" charset="-122"/>
              </a:endParaRPr>
            </a:p>
          </p:txBody>
        </p:sp>
      </p:grpSp>
      <p:grpSp>
        <p:nvGrpSpPr>
          <p:cNvPr id="72" name="组合 71">
            <a:extLst>
              <a:ext uri="{FF2B5EF4-FFF2-40B4-BE49-F238E27FC236}">
                <a16:creationId xmlns:a16="http://schemas.microsoft.com/office/drawing/2014/main" id="{2694D3FC-64F2-CFDC-C652-EAA1AE037D76}"/>
              </a:ext>
            </a:extLst>
          </p:cNvPr>
          <p:cNvGrpSpPr/>
          <p:nvPr/>
        </p:nvGrpSpPr>
        <p:grpSpPr>
          <a:xfrm>
            <a:off x="8972400" y="3848111"/>
            <a:ext cx="1119795" cy="2133589"/>
            <a:chOff x="2005773" y="3848111"/>
            <a:chExt cx="1119795" cy="2133589"/>
          </a:xfrm>
        </p:grpSpPr>
        <p:sp>
          <p:nvSpPr>
            <p:cNvPr id="73" name="文本框 72">
              <a:extLst>
                <a:ext uri="{FF2B5EF4-FFF2-40B4-BE49-F238E27FC236}">
                  <a16:creationId xmlns:a16="http://schemas.microsoft.com/office/drawing/2014/main" id="{06C7B1FD-30C1-6783-F2A6-8DF9D411C4C6}"/>
                </a:ext>
              </a:extLst>
            </p:cNvPr>
            <p:cNvSpPr txBox="1"/>
            <p:nvPr/>
          </p:nvSpPr>
          <p:spPr>
            <a:xfrm>
              <a:off x="2571570" y="3848111"/>
              <a:ext cx="553998" cy="1517101"/>
            </a:xfrm>
            <a:prstGeom prst="rect">
              <a:avLst/>
            </a:prstGeom>
            <a:noFill/>
          </p:spPr>
          <p:txBody>
            <a:bodyPr vert="eaVert" wrap="square" rtlCol="0">
              <a:spAutoFit/>
            </a:bodyPr>
            <a:lstStyle/>
            <a:p>
              <a:r>
                <a:rPr lang="zh-CN" altLang="en-US" sz="2400" dirty="0">
                  <a:solidFill>
                    <a:srgbClr val="FAD1B4"/>
                  </a:solidFill>
                  <a:latin typeface="+mj-ea"/>
                  <a:ea typeface="+mj-ea"/>
                </a:rPr>
                <a:t>输入标题</a:t>
              </a:r>
            </a:p>
          </p:txBody>
        </p:sp>
        <p:sp>
          <p:nvSpPr>
            <p:cNvPr id="74" name="îŝḷîdê">
              <a:extLst>
                <a:ext uri="{FF2B5EF4-FFF2-40B4-BE49-F238E27FC236}">
                  <a16:creationId xmlns:a16="http://schemas.microsoft.com/office/drawing/2014/main" id="{066769B7-1117-A307-0CD0-3FE02D4893E0}"/>
                </a:ext>
              </a:extLst>
            </p:cNvPr>
            <p:cNvSpPr/>
            <p:nvPr/>
          </p:nvSpPr>
          <p:spPr>
            <a:xfrm flipH="1">
              <a:off x="2005773" y="3848111"/>
              <a:ext cx="830997" cy="2133589"/>
            </a:xfrm>
            <a:prstGeom prst="rect">
              <a:avLst/>
            </a:prstGeom>
            <a:ln>
              <a:noFill/>
            </a:ln>
          </p:spPr>
          <p:txBody>
            <a:bodyPr vert="eaVert" wrap="square" lIns="91440" tIns="45720" rIns="91440" bIns="45720" anchor="t">
              <a:spAutoFit/>
            </a:bodyPr>
            <a:lstStyle/>
            <a:p>
              <a:pPr>
                <a:lnSpc>
                  <a:spcPct val="150000"/>
                </a:lnSpc>
              </a:pPr>
              <a:r>
                <a:rPr lang="zh-CN" altLang="en-US" sz="1400" dirty="0">
                  <a:solidFill>
                    <a:srgbClr val="FAD1B4"/>
                  </a:solidFill>
                  <a:latin typeface="+mn-ea"/>
                  <a:cs typeface="OPPOSans R" panose="00020600040101010101" pitchFamily="18" charset="-122"/>
                </a:rPr>
                <a:t>请在这里输入你的内容请在这里输入你这里输入</a:t>
              </a:r>
              <a:endParaRPr lang="en-US" altLang="zh-CN" sz="1400" dirty="0">
                <a:solidFill>
                  <a:srgbClr val="FAD1B4"/>
                </a:solidFill>
                <a:latin typeface="+mn-ea"/>
                <a:cs typeface="OPPOSans R" panose="00020600040101010101" pitchFamily="18" charset="-122"/>
              </a:endParaRPr>
            </a:p>
          </p:txBody>
        </p:sp>
      </p:grpSp>
    </p:spTree>
    <p:extLst>
      <p:ext uri="{BB962C8B-B14F-4D97-AF65-F5344CB8AC3E}">
        <p14:creationId xmlns:p14="http://schemas.microsoft.com/office/powerpoint/2010/main" val="40376499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Black"/>
        <a:ea typeface="阿里巴巴普惠体 B"/>
        <a:cs typeface=""/>
      </a:majorFont>
      <a:minorFont>
        <a:latin typeface="Arial"/>
        <a:ea typeface="阿里巴巴普惠体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TotalTime>
  <Words>942</Words>
  <Application>Microsoft Office PowerPoint</Application>
  <PresentationFormat>宽屏</PresentationFormat>
  <Paragraphs>102</Paragraphs>
  <Slides>12</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12</vt:i4>
      </vt:variant>
    </vt:vector>
  </HeadingPairs>
  <TitlesOfParts>
    <vt:vector size="31" baseType="lpstr">
      <vt:lpstr>MiSans Heavy</vt:lpstr>
      <vt:lpstr>OPPOSans H</vt:lpstr>
      <vt:lpstr>阿里巴巴普惠体 2.0 115 Black</vt:lpstr>
      <vt:lpstr>阿里巴巴普惠体 2.0 55 Regular</vt:lpstr>
      <vt:lpstr>阿里巴巴普惠体 B</vt:lpstr>
      <vt:lpstr>阿里巴巴普惠体 L</vt:lpstr>
      <vt:lpstr>等线</vt:lpstr>
      <vt:lpstr>汉仪雅酷黑 45W</vt:lpstr>
      <vt:lpstr>苹方 常规</vt:lpstr>
      <vt:lpstr>思源黑体 CN Bold</vt:lpstr>
      <vt:lpstr>思源黑体 CN Light</vt:lpstr>
      <vt:lpstr>云峰飞云体</vt:lpstr>
      <vt:lpstr>字魂215号-清平手书</vt:lpstr>
      <vt:lpstr>Arial</vt:lpstr>
      <vt:lpstr>Arial Black</vt:lpstr>
      <vt:lpstr>Calibri</vt:lpstr>
      <vt:lpstr>Roboto Light</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国潮风七夕情人节商业策划计划书ppt模板</dc:title>
  <dc:creator>Rui</dc:creator>
  <cp:keywords>P界达人</cp:keywords>
  <dc:description>51PPT模板网 官方唯一网址：www.51pptmoban.com</dc:description>
  <cp:lastModifiedBy>Power user</cp:lastModifiedBy>
  <cp:revision>24</cp:revision>
  <dcterms:created xsi:type="dcterms:W3CDTF">2022-07-21T12:49:32Z</dcterms:created>
  <dcterms:modified xsi:type="dcterms:W3CDTF">2023-03-19T06:50:30Z</dcterms:modified>
</cp:coreProperties>
</file>